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docProps/custom.xml" ContentType="application/vnd.openxmlformats-officedocument.custom-properties+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53" r:id="rId1"/>
    <p:sldMasterId id="2147483669" r:id="rId2"/>
  </p:sldMasterIdLst>
  <p:notesMasterIdLst>
    <p:notesMasterId r:id="rId97"/>
  </p:notesMasterIdLst>
  <p:handoutMasterIdLst>
    <p:handoutMasterId r:id="rId98"/>
  </p:handoutMasterIdLst>
  <p:sldIdLst>
    <p:sldId id="285" r:id="rId3"/>
    <p:sldId id="451" r:id="rId4"/>
    <p:sldId id="524" r:id="rId5"/>
    <p:sldId id="552" r:id="rId6"/>
    <p:sldId id="527" r:id="rId7"/>
    <p:sldId id="553" r:id="rId8"/>
    <p:sldId id="554" r:id="rId9"/>
    <p:sldId id="530" r:id="rId10"/>
    <p:sldId id="531" r:id="rId11"/>
    <p:sldId id="533" r:id="rId12"/>
    <p:sldId id="555" r:id="rId13"/>
    <p:sldId id="556" r:id="rId14"/>
    <p:sldId id="536" r:id="rId15"/>
    <p:sldId id="538" r:id="rId16"/>
    <p:sldId id="537" r:id="rId17"/>
    <p:sldId id="539" r:id="rId18"/>
    <p:sldId id="540" r:id="rId19"/>
    <p:sldId id="541" r:id="rId20"/>
    <p:sldId id="557" r:id="rId21"/>
    <p:sldId id="542" r:id="rId22"/>
    <p:sldId id="543" r:id="rId23"/>
    <p:sldId id="544" r:id="rId24"/>
    <p:sldId id="545" r:id="rId25"/>
    <p:sldId id="546" r:id="rId26"/>
    <p:sldId id="558" r:id="rId27"/>
    <p:sldId id="547" r:id="rId28"/>
    <p:sldId id="548" r:id="rId29"/>
    <p:sldId id="549" r:id="rId30"/>
    <p:sldId id="550" r:id="rId31"/>
    <p:sldId id="559" r:id="rId32"/>
    <p:sldId id="560" r:id="rId33"/>
    <p:sldId id="561" r:id="rId34"/>
    <p:sldId id="562" r:id="rId35"/>
    <p:sldId id="563" r:id="rId36"/>
    <p:sldId id="564" r:id="rId37"/>
    <p:sldId id="565" r:id="rId38"/>
    <p:sldId id="566" r:id="rId39"/>
    <p:sldId id="567" r:id="rId40"/>
    <p:sldId id="568" r:id="rId41"/>
    <p:sldId id="569" r:id="rId42"/>
    <p:sldId id="571" r:id="rId43"/>
    <p:sldId id="572" r:id="rId44"/>
    <p:sldId id="574" r:id="rId45"/>
    <p:sldId id="575" r:id="rId46"/>
    <p:sldId id="576" r:id="rId47"/>
    <p:sldId id="579" r:id="rId48"/>
    <p:sldId id="578" r:id="rId49"/>
    <p:sldId id="472" r:id="rId50"/>
    <p:sldId id="474" r:id="rId51"/>
    <p:sldId id="475" r:id="rId52"/>
    <p:sldId id="476" r:id="rId53"/>
    <p:sldId id="477" r:id="rId54"/>
    <p:sldId id="478" r:id="rId55"/>
    <p:sldId id="479" r:id="rId56"/>
    <p:sldId id="480" r:id="rId57"/>
    <p:sldId id="481" r:id="rId58"/>
    <p:sldId id="482" r:id="rId59"/>
    <p:sldId id="483" r:id="rId60"/>
    <p:sldId id="484" r:id="rId61"/>
    <p:sldId id="485" r:id="rId62"/>
    <p:sldId id="486" r:id="rId63"/>
    <p:sldId id="487" r:id="rId64"/>
    <p:sldId id="488" r:id="rId65"/>
    <p:sldId id="489" r:id="rId66"/>
    <p:sldId id="490" r:id="rId67"/>
    <p:sldId id="491" r:id="rId68"/>
    <p:sldId id="492" r:id="rId69"/>
    <p:sldId id="493" r:id="rId70"/>
    <p:sldId id="494" r:id="rId71"/>
    <p:sldId id="495" r:id="rId72"/>
    <p:sldId id="496" r:id="rId73"/>
    <p:sldId id="497" r:id="rId74"/>
    <p:sldId id="498" r:id="rId75"/>
    <p:sldId id="499" r:id="rId76"/>
    <p:sldId id="500" r:id="rId77"/>
    <p:sldId id="502" r:id="rId78"/>
    <p:sldId id="503" r:id="rId79"/>
    <p:sldId id="504" r:id="rId80"/>
    <p:sldId id="505" r:id="rId81"/>
    <p:sldId id="506" r:id="rId82"/>
    <p:sldId id="507" r:id="rId83"/>
    <p:sldId id="509" r:id="rId84"/>
    <p:sldId id="510" r:id="rId85"/>
    <p:sldId id="511" r:id="rId86"/>
    <p:sldId id="512" r:id="rId87"/>
    <p:sldId id="513" r:id="rId88"/>
    <p:sldId id="514" r:id="rId89"/>
    <p:sldId id="515" r:id="rId90"/>
    <p:sldId id="517" r:id="rId91"/>
    <p:sldId id="518" r:id="rId92"/>
    <p:sldId id="519" r:id="rId93"/>
    <p:sldId id="520" r:id="rId94"/>
    <p:sldId id="521" r:id="rId95"/>
    <p:sldId id="522" r:id="rId96"/>
  </p:sldIdLst>
  <p:sldSz cx="9144000" cy="6858000" type="screen4x3"/>
  <p:notesSz cx="7010400" cy="9296400"/>
  <p:defaultTextStyle>
    <a:defPPr>
      <a:defRPr lang="zh-CN"/>
    </a:defPPr>
    <a:lvl1pPr algn="l" rtl="0" fontAlgn="base">
      <a:spcBef>
        <a:spcPct val="0"/>
      </a:spcBef>
      <a:spcAft>
        <a:spcPct val="0"/>
      </a:spcAft>
      <a:defRPr sz="3200" kern="1200">
        <a:solidFill>
          <a:schemeClr val="bg1"/>
        </a:solidFill>
        <a:latin typeface="Verdana" pitchFamily="34" charset="0"/>
        <a:ea typeface="宋体" charset="-122"/>
        <a:cs typeface="+mn-cs"/>
      </a:defRPr>
    </a:lvl1pPr>
    <a:lvl2pPr marL="457200" algn="l" rtl="0" fontAlgn="base">
      <a:spcBef>
        <a:spcPct val="0"/>
      </a:spcBef>
      <a:spcAft>
        <a:spcPct val="0"/>
      </a:spcAft>
      <a:defRPr sz="3200" kern="1200">
        <a:solidFill>
          <a:schemeClr val="bg1"/>
        </a:solidFill>
        <a:latin typeface="Verdana" pitchFamily="34" charset="0"/>
        <a:ea typeface="宋体" charset="-122"/>
        <a:cs typeface="+mn-cs"/>
      </a:defRPr>
    </a:lvl2pPr>
    <a:lvl3pPr marL="914400" algn="l" rtl="0" fontAlgn="base">
      <a:spcBef>
        <a:spcPct val="0"/>
      </a:spcBef>
      <a:spcAft>
        <a:spcPct val="0"/>
      </a:spcAft>
      <a:defRPr sz="3200" kern="1200">
        <a:solidFill>
          <a:schemeClr val="bg1"/>
        </a:solidFill>
        <a:latin typeface="Verdana" pitchFamily="34" charset="0"/>
        <a:ea typeface="宋体" charset="-122"/>
        <a:cs typeface="+mn-cs"/>
      </a:defRPr>
    </a:lvl3pPr>
    <a:lvl4pPr marL="1371600" algn="l" rtl="0" fontAlgn="base">
      <a:spcBef>
        <a:spcPct val="0"/>
      </a:spcBef>
      <a:spcAft>
        <a:spcPct val="0"/>
      </a:spcAft>
      <a:defRPr sz="3200" kern="1200">
        <a:solidFill>
          <a:schemeClr val="bg1"/>
        </a:solidFill>
        <a:latin typeface="Verdana" pitchFamily="34" charset="0"/>
        <a:ea typeface="宋体" charset="-122"/>
        <a:cs typeface="+mn-cs"/>
      </a:defRPr>
    </a:lvl4pPr>
    <a:lvl5pPr marL="1828800" algn="l" rtl="0" fontAlgn="base">
      <a:spcBef>
        <a:spcPct val="0"/>
      </a:spcBef>
      <a:spcAft>
        <a:spcPct val="0"/>
      </a:spcAft>
      <a:defRPr sz="3200" kern="1200">
        <a:solidFill>
          <a:schemeClr val="bg1"/>
        </a:solidFill>
        <a:latin typeface="Verdana" pitchFamily="34" charset="0"/>
        <a:ea typeface="宋体" charset="-122"/>
        <a:cs typeface="+mn-cs"/>
      </a:defRPr>
    </a:lvl5pPr>
    <a:lvl6pPr marL="2286000" algn="l" defTabSz="914400" rtl="0" eaLnBrk="1" latinLnBrk="0" hangingPunct="1">
      <a:defRPr sz="3200" kern="1200">
        <a:solidFill>
          <a:schemeClr val="bg1"/>
        </a:solidFill>
        <a:latin typeface="Verdana" pitchFamily="34" charset="0"/>
        <a:ea typeface="宋体" charset="-122"/>
        <a:cs typeface="+mn-cs"/>
      </a:defRPr>
    </a:lvl6pPr>
    <a:lvl7pPr marL="2743200" algn="l" defTabSz="914400" rtl="0" eaLnBrk="1" latinLnBrk="0" hangingPunct="1">
      <a:defRPr sz="3200" kern="1200">
        <a:solidFill>
          <a:schemeClr val="bg1"/>
        </a:solidFill>
        <a:latin typeface="Verdana" pitchFamily="34" charset="0"/>
        <a:ea typeface="宋体" charset="-122"/>
        <a:cs typeface="+mn-cs"/>
      </a:defRPr>
    </a:lvl7pPr>
    <a:lvl8pPr marL="3200400" algn="l" defTabSz="914400" rtl="0" eaLnBrk="1" latinLnBrk="0" hangingPunct="1">
      <a:defRPr sz="3200" kern="1200">
        <a:solidFill>
          <a:schemeClr val="bg1"/>
        </a:solidFill>
        <a:latin typeface="Verdana" pitchFamily="34" charset="0"/>
        <a:ea typeface="宋体" charset="-122"/>
        <a:cs typeface="+mn-cs"/>
      </a:defRPr>
    </a:lvl8pPr>
    <a:lvl9pPr marL="3657600" algn="l" defTabSz="914400" rtl="0" eaLnBrk="1" latinLnBrk="0" hangingPunct="1">
      <a:defRPr sz="3200" kern="1200">
        <a:solidFill>
          <a:schemeClr val="bg1"/>
        </a:solidFill>
        <a:latin typeface="Verdana" pitchFamily="34"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78"/>
      </p:cViewPr>
      <p:guideLst>
        <p:guide orient="horz" pos="1146"/>
        <p:guide orient="horz" pos="3252"/>
        <p:guide orient="horz" pos="2164"/>
        <p:guide pos="2754"/>
        <p:guide pos="1202"/>
        <p:guide pos="928"/>
      </p:guideLst>
    </p:cSldViewPr>
  </p:slideViewPr>
  <p:notesTextViewPr>
    <p:cViewPr>
      <p:scale>
        <a:sx n="100" d="100"/>
        <a:sy n="100" d="100"/>
      </p:scale>
      <p:origin x="0" y="0"/>
    </p:cViewPr>
  </p:notesTextViewPr>
  <p:notesViewPr>
    <p:cSldViewPr snapToGrid="0">
      <p:cViewPr varScale="1">
        <p:scale>
          <a:sx n="74" d="100"/>
          <a:sy n="74" d="100"/>
        </p:scale>
        <p:origin x="-2124" y="-96"/>
      </p:cViewPr>
      <p:guideLst>
        <p:guide orient="horz" pos="2928"/>
        <p:guide pos="2208"/>
      </p:guideLst>
    </p:cSldViewPr>
  </p:notesViewPr>
  <p:gridSpacing cx="36868100" cy="368681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image" Target="../media/image6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8475" cy="465138"/>
          </a:xfrm>
          <a:prstGeom prst="rect">
            <a:avLst/>
          </a:prstGeom>
        </p:spPr>
        <p:txBody>
          <a:bodyPr vert="horz" lIns="91440" tIns="45720" rIns="91440" bIns="45720" rtlCol="0"/>
          <a:lstStyle>
            <a:lvl1pPr algn="l" eaLnBrk="0" hangingPunct="0">
              <a:buFont typeface="Arial" charset="0"/>
              <a:buNone/>
              <a:defRPr sz="1200">
                <a:ea typeface="宋体" pitchFamily="2" charset="-122"/>
              </a:defRPr>
            </a:lvl1pPr>
          </a:lstStyle>
          <a:p>
            <a:pPr>
              <a:defRPr/>
            </a:pPr>
            <a:endParaRPr lang="zh-CN" altLang="en-US"/>
          </a:p>
        </p:txBody>
      </p:sp>
      <p:sp>
        <p:nvSpPr>
          <p:cNvPr id="3" name="日期占位符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eaLnBrk="0" hangingPunct="0">
              <a:buFont typeface="Arial" charset="0"/>
              <a:buNone/>
              <a:defRPr sz="1200" smtClean="0">
                <a:ea typeface="宋体" pitchFamily="2" charset="-122"/>
              </a:defRPr>
            </a:lvl1pPr>
          </a:lstStyle>
          <a:p>
            <a:pPr>
              <a:defRPr/>
            </a:pPr>
            <a:fld id="{3EB2AFDC-23F4-468B-B258-2DE64CBF8C3F}" type="datetimeFigureOut">
              <a:rPr lang="zh-CN" altLang="en-US"/>
              <a:pPr>
                <a:defRPr/>
              </a:pPr>
              <a:t>2016/3/22</a:t>
            </a:fld>
            <a:endParaRPr lang="zh-CN" altLang="en-US"/>
          </a:p>
        </p:txBody>
      </p:sp>
      <p:sp>
        <p:nvSpPr>
          <p:cNvPr id="4" name="页脚占位符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eaLnBrk="0" hangingPunct="0">
              <a:buFont typeface="Arial" charset="0"/>
              <a:buNone/>
              <a:defRPr sz="1200">
                <a:ea typeface="宋体" pitchFamily="2" charset="-122"/>
              </a:defRPr>
            </a:lvl1pPr>
          </a:lstStyle>
          <a:p>
            <a:pPr>
              <a:defRPr/>
            </a:pPr>
            <a:endParaRPr lang="zh-CN" altLang="en-US"/>
          </a:p>
        </p:txBody>
      </p:sp>
      <p:sp>
        <p:nvSpPr>
          <p:cNvPr id="5" name="灯片编号占位符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eaLnBrk="0" hangingPunct="0">
              <a:buFont typeface="Arial" charset="0"/>
              <a:buNone/>
              <a:defRPr sz="1200" smtClean="0">
                <a:ea typeface="宋体" pitchFamily="2" charset="-122"/>
              </a:defRPr>
            </a:lvl1pPr>
          </a:lstStyle>
          <a:p>
            <a:pPr>
              <a:defRPr/>
            </a:pPr>
            <a:fld id="{E4087D53-5A81-4439-B1A9-A812A650680B}"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idx="4294967295"/>
          </p:nvPr>
        </p:nvSpPr>
        <p:spPr bwMode="auto">
          <a:xfrm>
            <a:off x="0" y="0"/>
            <a:ext cx="3038475" cy="463550"/>
          </a:xfrm>
          <a:prstGeom prst="rect">
            <a:avLst/>
          </a:prstGeom>
          <a:noFill/>
          <a:ln w="9525" cmpd="sng">
            <a:noFill/>
            <a:miter lim="800000"/>
            <a:headEnd/>
            <a:tailEnd/>
          </a:ln>
        </p:spPr>
        <p:txBody>
          <a:bodyPr vert="horz" wrap="square" lIns="91281" tIns="45640" rIns="91281" bIns="45640" numCol="1" anchor="t" anchorCtr="0" compatLnSpc="1">
            <a:prstTxWarp prst="textNoShape">
              <a:avLst/>
            </a:prstTxWarp>
          </a:bodyPr>
          <a:lstStyle>
            <a:lvl1pPr algn="l" eaLnBrk="0" hangingPunct="0">
              <a:buFont typeface="Arial" pitchFamily="34" charset="0"/>
              <a:buNone/>
              <a:defRPr sz="1200">
                <a:solidFill>
                  <a:schemeClr val="tx1"/>
                </a:solidFill>
                <a:latin typeface="Arial" pitchFamily="34" charset="0"/>
                <a:ea typeface="宋体" pitchFamily="2" charset="-122"/>
              </a:defRPr>
            </a:lvl1pPr>
          </a:lstStyle>
          <a:p>
            <a:pPr>
              <a:defRPr/>
            </a:pPr>
            <a:endParaRPr lang="zh-CN" altLang="zh-CN"/>
          </a:p>
        </p:txBody>
      </p:sp>
      <p:sp>
        <p:nvSpPr>
          <p:cNvPr id="4099" name="Rectangle 3"/>
          <p:cNvSpPr>
            <a:spLocks noGrp="1" noChangeArrowheads="1"/>
          </p:cNvSpPr>
          <p:nvPr>
            <p:ph type="dt" idx="1"/>
          </p:nvPr>
        </p:nvSpPr>
        <p:spPr bwMode="auto">
          <a:xfrm>
            <a:off x="3970338" y="0"/>
            <a:ext cx="3038475" cy="463550"/>
          </a:xfrm>
          <a:prstGeom prst="rect">
            <a:avLst/>
          </a:prstGeom>
          <a:noFill/>
          <a:ln w="9525" cmpd="sng">
            <a:noFill/>
            <a:miter lim="800000"/>
            <a:headEnd/>
            <a:tailEnd/>
          </a:ln>
        </p:spPr>
        <p:txBody>
          <a:bodyPr vert="horz" wrap="square" lIns="91281" tIns="45640" rIns="91281" bIns="45640" numCol="1" anchor="t" anchorCtr="0" compatLnSpc="1">
            <a:prstTxWarp prst="textNoShape">
              <a:avLst/>
            </a:prstTxWarp>
          </a:bodyPr>
          <a:lstStyle>
            <a:lvl1pPr algn="r" eaLnBrk="0" hangingPunct="0">
              <a:buFont typeface="Arial" pitchFamily="34" charset="0"/>
              <a:buNone/>
              <a:defRPr sz="1200">
                <a:solidFill>
                  <a:schemeClr val="tx1"/>
                </a:solidFill>
                <a:latin typeface="Arial" pitchFamily="34" charset="0"/>
                <a:ea typeface="宋体" pitchFamily="2" charset="-122"/>
              </a:defRPr>
            </a:lvl1pPr>
          </a:lstStyle>
          <a:p>
            <a:pPr>
              <a:defRPr/>
            </a:pPr>
            <a:endParaRPr lang="zh-CN" altLang="zh-CN"/>
          </a:p>
        </p:txBody>
      </p:sp>
      <p:sp>
        <p:nvSpPr>
          <p:cNvPr id="26628" name="Rectangle 4"/>
          <p:cNvSpPr>
            <a:spLocks noGrp="1" noRot="1" noChangeAspect="1" noChangeArrowheads="1"/>
          </p:cNvSpPr>
          <p:nvPr>
            <p:ph type="sldImg" idx="2"/>
          </p:nvPr>
        </p:nvSpPr>
        <p:spPr bwMode="auto">
          <a:xfrm>
            <a:off x="1182688" y="698500"/>
            <a:ext cx="4646612" cy="3484563"/>
          </a:xfrm>
          <a:prstGeom prst="rect">
            <a:avLst/>
          </a:prstGeom>
          <a:noFill/>
          <a:ln w="9525">
            <a:noFill/>
            <a:miter lim="800000"/>
            <a:headEnd/>
            <a:tailEnd/>
          </a:ln>
        </p:spPr>
      </p:sp>
      <p:sp>
        <p:nvSpPr>
          <p:cNvPr id="4101" name="Rectangle 5"/>
          <p:cNvSpPr>
            <a:spLocks noGrp="1" noRot="1" noChangeAspect="1" noChangeArrowheads="1"/>
          </p:cNvSpPr>
          <p:nvPr/>
        </p:nvSpPr>
        <p:spPr bwMode="auto">
          <a:xfrm>
            <a:off x="700088" y="4416425"/>
            <a:ext cx="5610225" cy="4181475"/>
          </a:xfrm>
          <a:prstGeom prst="rect">
            <a:avLst/>
          </a:prstGeom>
          <a:noFill/>
          <a:ln w="9525" cmpd="sng">
            <a:noFill/>
            <a:miter lim="800000"/>
            <a:headEnd/>
            <a:tailEnd/>
          </a:ln>
        </p:spPr>
        <p:txBody>
          <a:bodyPr lIns="91281" tIns="45640" rIns="91281" bIns="45640" anchor="ctr"/>
          <a:lstStyle/>
          <a:p>
            <a:pPr defTabSz="0" eaLnBrk="0" hangingPunct="0">
              <a:spcBef>
                <a:spcPct val="30000"/>
              </a:spcBef>
              <a:defRPr/>
            </a:pPr>
            <a:r>
              <a:rPr lang="zh-CN" altLang="zh-CN" sz="1200">
                <a:solidFill>
                  <a:schemeClr val="tx1"/>
                </a:solidFill>
                <a:latin typeface="Arial" pitchFamily="34" charset="0"/>
                <a:ea typeface="宋体" pitchFamily="2" charset="-122"/>
              </a:rPr>
              <a:t>Click to edit Master text styles</a:t>
            </a:r>
          </a:p>
          <a:p>
            <a:pPr defTabSz="0" eaLnBrk="0" hangingPunct="0">
              <a:spcBef>
                <a:spcPct val="30000"/>
              </a:spcBef>
              <a:defRPr/>
            </a:pPr>
            <a:r>
              <a:rPr lang="zh-CN" altLang="zh-CN" sz="1200">
                <a:solidFill>
                  <a:schemeClr val="tx1"/>
                </a:solidFill>
                <a:latin typeface="Arial" pitchFamily="34" charset="0"/>
                <a:ea typeface="宋体" pitchFamily="2" charset="-122"/>
              </a:rPr>
              <a:t>Second level</a:t>
            </a:r>
          </a:p>
          <a:p>
            <a:pPr defTabSz="0" eaLnBrk="0" hangingPunct="0">
              <a:spcBef>
                <a:spcPct val="30000"/>
              </a:spcBef>
              <a:defRPr/>
            </a:pPr>
            <a:r>
              <a:rPr lang="zh-CN" altLang="zh-CN" sz="1200">
                <a:solidFill>
                  <a:schemeClr val="tx1"/>
                </a:solidFill>
                <a:latin typeface="Arial" pitchFamily="34" charset="0"/>
                <a:ea typeface="宋体" pitchFamily="2" charset="-122"/>
              </a:rPr>
              <a:t>Third level</a:t>
            </a:r>
          </a:p>
          <a:p>
            <a:pPr defTabSz="0" eaLnBrk="0" hangingPunct="0">
              <a:spcBef>
                <a:spcPct val="30000"/>
              </a:spcBef>
              <a:defRPr/>
            </a:pPr>
            <a:r>
              <a:rPr lang="zh-CN" altLang="zh-CN" sz="1200">
                <a:solidFill>
                  <a:schemeClr val="tx1"/>
                </a:solidFill>
                <a:latin typeface="Arial" pitchFamily="34" charset="0"/>
                <a:ea typeface="宋体" pitchFamily="2" charset="-122"/>
              </a:rPr>
              <a:t>Fourth level</a:t>
            </a:r>
          </a:p>
          <a:p>
            <a:pPr defTabSz="0" eaLnBrk="0" hangingPunct="0">
              <a:spcBef>
                <a:spcPct val="30000"/>
              </a:spcBef>
              <a:defRPr/>
            </a:pPr>
            <a:r>
              <a:rPr lang="zh-CN" altLang="zh-CN" sz="1200">
                <a:solidFill>
                  <a:schemeClr val="tx1"/>
                </a:solidFill>
                <a:latin typeface="Arial" pitchFamily="34" charset="0"/>
                <a:ea typeface="宋体" pitchFamily="2" charset="-122"/>
              </a:rPr>
              <a:t>Fifth level</a:t>
            </a:r>
          </a:p>
        </p:txBody>
      </p:sp>
      <p:sp>
        <p:nvSpPr>
          <p:cNvPr id="4102" name="Rectangle 6"/>
          <p:cNvSpPr>
            <a:spLocks noGrp="1" noChangeArrowheads="1"/>
          </p:cNvSpPr>
          <p:nvPr>
            <p:ph type="ftr" sz="quarter" idx="4"/>
          </p:nvPr>
        </p:nvSpPr>
        <p:spPr bwMode="auto">
          <a:xfrm>
            <a:off x="0" y="8831263"/>
            <a:ext cx="3038475" cy="463550"/>
          </a:xfrm>
          <a:prstGeom prst="rect">
            <a:avLst/>
          </a:prstGeom>
          <a:noFill/>
          <a:ln w="9525" cmpd="sng">
            <a:noFill/>
            <a:miter lim="800000"/>
            <a:headEnd/>
            <a:tailEnd/>
          </a:ln>
        </p:spPr>
        <p:txBody>
          <a:bodyPr vert="horz" wrap="square" lIns="91281" tIns="45640" rIns="91281" bIns="45640" numCol="1" anchor="b" anchorCtr="0" compatLnSpc="1">
            <a:prstTxWarp prst="textNoShape">
              <a:avLst/>
            </a:prstTxWarp>
          </a:bodyPr>
          <a:lstStyle>
            <a:lvl1pPr algn="l" eaLnBrk="0" hangingPunct="0">
              <a:buFont typeface="Arial" pitchFamily="34" charset="0"/>
              <a:buNone/>
              <a:defRPr sz="1200">
                <a:solidFill>
                  <a:schemeClr val="tx1"/>
                </a:solidFill>
                <a:latin typeface="Arial" pitchFamily="34" charset="0"/>
                <a:ea typeface="宋体" pitchFamily="2" charset="-122"/>
              </a:defRPr>
            </a:lvl1pPr>
          </a:lstStyle>
          <a:p>
            <a:pPr>
              <a:defRPr/>
            </a:pPr>
            <a:endParaRPr lang="zh-CN" altLang="zh-CN"/>
          </a:p>
        </p:txBody>
      </p:sp>
      <p:sp>
        <p:nvSpPr>
          <p:cNvPr id="4103" name="Rectangle 7"/>
          <p:cNvSpPr>
            <a:spLocks noGrp="1" noChangeArrowheads="1"/>
          </p:cNvSpPr>
          <p:nvPr>
            <p:ph type="sldNum" sz="quarter" idx="5"/>
          </p:nvPr>
        </p:nvSpPr>
        <p:spPr bwMode="auto">
          <a:xfrm>
            <a:off x="3970338" y="8831263"/>
            <a:ext cx="3038475" cy="463550"/>
          </a:xfrm>
          <a:prstGeom prst="rect">
            <a:avLst/>
          </a:prstGeom>
          <a:noFill/>
          <a:ln w="9525" cmpd="sng">
            <a:noFill/>
            <a:miter lim="800000"/>
            <a:headEnd/>
            <a:tailEnd/>
          </a:ln>
        </p:spPr>
        <p:txBody>
          <a:bodyPr vert="horz" wrap="square" lIns="91281" tIns="45640" rIns="91281" bIns="45640" numCol="1" anchor="b" anchorCtr="0" compatLnSpc="1">
            <a:prstTxWarp prst="textNoShape">
              <a:avLst/>
            </a:prstTxWarp>
          </a:bodyPr>
          <a:lstStyle>
            <a:lvl1pPr algn="r" eaLnBrk="0" hangingPunct="0">
              <a:buFont typeface="Arial" pitchFamily="34" charset="0"/>
              <a:buNone/>
              <a:defRPr>
                <a:ea typeface="Gulim" pitchFamily="34" charset="-127"/>
              </a:defRPr>
            </a:lvl1pPr>
          </a:lstStyle>
          <a:p>
            <a:pPr>
              <a:defRPr/>
            </a:pPr>
            <a:fld id="{140443A5-F6A9-45EF-BE9D-F75E0757C23D}" type="slidenum">
              <a:rPr lang="en-US"/>
              <a:pPr>
                <a:defRPr/>
              </a:pPr>
              <a:t>‹#›</a:t>
            </a:fld>
            <a:endParaRPr lang="zh-CN" altLang="en-US" sz="1200">
              <a:solidFill>
                <a:schemeClr val="tx1"/>
              </a:solidFill>
              <a:latin typeface="Arial" pitchFamily="34" charset="0"/>
            </a:endParaRPr>
          </a:p>
        </p:txBody>
      </p:sp>
    </p:spTree>
  </p:cSld>
  <p:clrMap bg1="lt1" tx1="dk1" bg2="lt2" tx2="dk2" accent1="accent1" accent2="accent2" accent3="accent3" accent4="accent4" accent5="accent5" accent6="accent6" hlink="hlink" folHlink="folHlink"/>
  <p:hf sldNum="0" hdr="0" ftr="0" dt="0"/>
  <p:notesStyle>
    <a:lvl1pPr algn="l" defTabSz="0" rtl="0" eaLnBrk="0" fontAlgn="base" hangingPunct="0">
      <a:spcBef>
        <a:spcPct val="30000"/>
      </a:spcBef>
      <a:spcAft>
        <a:spcPct val="0"/>
      </a:spcAft>
      <a:defRPr sz="1200" kern="1200">
        <a:solidFill>
          <a:schemeClr val="tx1"/>
        </a:solidFill>
        <a:latin typeface="Arial"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幻灯片图像占位符 1"/>
          <p:cNvSpPr>
            <a:spLocks noGrp="1" noRot="1" noChangeAspect="1"/>
          </p:cNvSpPr>
          <p:nvPr>
            <p:ph type="sldImg"/>
          </p:nvPr>
        </p:nvSpPr>
        <p:spPr/>
      </p:sp>
      <p:sp>
        <p:nvSpPr>
          <p:cNvPr id="29698" name="备注占位符 2"/>
          <p:cNvSpPr>
            <a:spLocks noGrp="1"/>
          </p:cNvSpPr>
          <p:nvPr>
            <p:ph type="body" idx="1"/>
          </p:nvPr>
        </p:nvSpPr>
        <p:spPr bwMode="auto">
          <a:xfrm>
            <a:off x="701675" y="4416425"/>
            <a:ext cx="5607050" cy="4183063"/>
          </a:xfrm>
          <a:prstGeom prst="rect">
            <a:avLst/>
          </a:prstGeom>
          <a:noFill/>
          <a:ln>
            <a:miter lim="800000"/>
            <a:headEnd/>
            <a:tailEnd/>
          </a:ln>
        </p:spPr>
        <p:txBody>
          <a:bodyPr/>
          <a:lstStyle/>
          <a:p>
            <a:endParaRPr lang="zh-CN" alt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幻灯片图像占位符 1"/>
          <p:cNvSpPr>
            <a:spLocks noGrp="1" noRot="1" noChangeAspect="1"/>
          </p:cNvSpPr>
          <p:nvPr>
            <p:ph type="sldImg"/>
          </p:nvPr>
        </p:nvSpPr>
        <p:spPr/>
      </p:sp>
      <p:sp>
        <p:nvSpPr>
          <p:cNvPr id="89090" name="备注占位符 2"/>
          <p:cNvSpPr>
            <a:spLocks noGrp="1"/>
          </p:cNvSpPr>
          <p:nvPr>
            <p:ph type="body" idx="1"/>
          </p:nvPr>
        </p:nvSpPr>
        <p:spPr bwMode="auto">
          <a:xfrm>
            <a:off x="701675" y="4416425"/>
            <a:ext cx="5607050" cy="4183063"/>
          </a:xfrm>
          <a:prstGeom prst="rect">
            <a:avLst/>
          </a:prstGeom>
          <a:noFill/>
          <a:ln>
            <a:miter lim="800000"/>
            <a:headEnd/>
            <a:tailEnd/>
          </a:ln>
        </p:spPr>
        <p:txBody>
          <a:bodyPr/>
          <a:lstStyle/>
          <a:p>
            <a:endParaRPr lang="zh-CN" alt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幻灯片图像占位符 1"/>
          <p:cNvSpPr>
            <a:spLocks noGrp="1" noRot="1" noChangeAspect="1"/>
          </p:cNvSpPr>
          <p:nvPr>
            <p:ph type="sldImg"/>
          </p:nvPr>
        </p:nvSpPr>
        <p:spPr/>
      </p:sp>
      <p:sp>
        <p:nvSpPr>
          <p:cNvPr id="121858" name="备注占位符 2"/>
          <p:cNvSpPr>
            <a:spLocks noGrp="1"/>
          </p:cNvSpPr>
          <p:nvPr>
            <p:ph type="body" idx="1"/>
          </p:nvPr>
        </p:nvSpPr>
        <p:spPr bwMode="auto">
          <a:xfrm>
            <a:off x="701675" y="4416425"/>
            <a:ext cx="5607050" cy="4183063"/>
          </a:xfrm>
          <a:prstGeom prst="rect">
            <a:avLst/>
          </a:prstGeom>
          <a:noFill/>
          <a:ln>
            <a:miter lim="800000"/>
            <a:headEnd/>
            <a:tailEnd/>
          </a:ln>
        </p:spPr>
        <p:txBody>
          <a:bodyPr/>
          <a:lstStyle/>
          <a:p>
            <a:endParaRPr lang="zh-CN" alt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幻灯片图像占位符 1"/>
          <p:cNvSpPr>
            <a:spLocks noGrp="1" noRot="1" noChangeAspect="1"/>
          </p:cNvSpPr>
          <p:nvPr>
            <p:ph type="sldImg"/>
          </p:nvPr>
        </p:nvSpPr>
        <p:spPr/>
      </p:sp>
      <p:sp>
        <p:nvSpPr>
          <p:cNvPr id="131074" name="备注占位符 2"/>
          <p:cNvSpPr>
            <a:spLocks noGrp="1"/>
          </p:cNvSpPr>
          <p:nvPr>
            <p:ph type="body" idx="1"/>
          </p:nvPr>
        </p:nvSpPr>
        <p:spPr bwMode="auto">
          <a:xfrm>
            <a:off x="701675" y="4416425"/>
            <a:ext cx="5607050" cy="4183063"/>
          </a:xfrm>
          <a:prstGeom prst="rect">
            <a:avLst/>
          </a:prstGeom>
          <a:noFill/>
          <a:ln>
            <a:miter lim="800000"/>
            <a:headEnd/>
            <a:tailEnd/>
          </a:ln>
        </p:spPr>
        <p:txBody>
          <a:bodyPr/>
          <a:lstStyle/>
          <a:p>
            <a:endParaRPr lang="zh-CN" alt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253"/>
          <p:cNvSpPr>
            <a:spLocks noGrp="1" noChangeArrowheads="1"/>
          </p:cNvSpPr>
          <p:nvPr>
            <p:ph type="ftr" sz="quarter" idx="10"/>
          </p:nvPr>
        </p:nvSpPr>
        <p:spPr>
          <a:ln/>
        </p:spPr>
        <p:txBody>
          <a:bodyPr/>
          <a:lstStyle>
            <a:lvl1pPr>
              <a:defRPr/>
            </a:lvl1pPr>
          </a:lstStyle>
          <a:p>
            <a:pPr>
              <a:defRPr/>
            </a:pPr>
            <a:endParaRPr lang="zh-CN" altLang="zh-CN"/>
          </a:p>
        </p:txBody>
      </p:sp>
      <p:sp>
        <p:nvSpPr>
          <p:cNvPr id="5" name="灯片编号占位符 11"/>
          <p:cNvSpPr>
            <a:spLocks noGrp="1"/>
          </p:cNvSpPr>
          <p:nvPr>
            <p:ph type="sldNum" sz="quarter" idx="11"/>
          </p:nvPr>
        </p:nvSpPr>
        <p:spPr/>
        <p:txBody>
          <a:bodyPr/>
          <a:lstStyle>
            <a:lvl1pPr>
              <a:defRPr/>
            </a:lvl1pPr>
          </a:lstStyle>
          <a:p>
            <a:pPr>
              <a:defRPr/>
            </a:pPr>
            <a:fld id="{09905371-0D49-43FA-83EE-E13650CFA905}" type="slidenum">
              <a:rPr lang="zh-CN" altLang="en-US"/>
              <a:pPr>
                <a:defRPr/>
              </a:pPr>
              <a:t>‹#›</a:t>
            </a:fld>
            <a:endParaRPr lang="zh-CN" altLang="en-US"/>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37350" y="879475"/>
            <a:ext cx="2185988" cy="52546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74625" y="879475"/>
            <a:ext cx="6410325" cy="52546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53"/>
          <p:cNvSpPr>
            <a:spLocks noGrp="1" noChangeArrowheads="1"/>
          </p:cNvSpPr>
          <p:nvPr>
            <p:ph type="ftr" sz="quarter" idx="10"/>
          </p:nvPr>
        </p:nvSpPr>
        <p:spPr>
          <a:ln/>
        </p:spPr>
        <p:txBody>
          <a:bodyPr/>
          <a:lstStyle>
            <a:lvl1pPr>
              <a:defRPr/>
            </a:lvl1pPr>
          </a:lstStyle>
          <a:p>
            <a:pPr>
              <a:defRPr/>
            </a:pPr>
            <a:endParaRPr lang="zh-CN" altLang="zh-CN"/>
          </a:p>
        </p:txBody>
      </p:sp>
      <p:sp>
        <p:nvSpPr>
          <p:cNvPr id="5" name="灯片编号占位符 11"/>
          <p:cNvSpPr>
            <a:spLocks noGrp="1"/>
          </p:cNvSpPr>
          <p:nvPr>
            <p:ph type="sldNum" sz="quarter" idx="11"/>
          </p:nvPr>
        </p:nvSpPr>
        <p:spPr/>
        <p:txBody>
          <a:bodyPr/>
          <a:lstStyle>
            <a:lvl1pPr>
              <a:defRPr/>
            </a:lvl1pPr>
          </a:lstStyle>
          <a:p>
            <a:pPr>
              <a:defRPr/>
            </a:pPr>
            <a:fld id="{66B5ABDD-E999-464D-A624-C2748BF6CC4D}" type="slidenum">
              <a:rPr lang="zh-CN" altLang="en-US"/>
              <a:pPr>
                <a:defRPr/>
              </a:pPr>
              <a:t>‹#›</a:t>
            </a:fld>
            <a:endParaRPr lang="zh-CN" alt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174625" y="879475"/>
            <a:ext cx="8748713" cy="787400"/>
          </a:xfrm>
        </p:spPr>
        <p:txBody>
          <a:bodyPr/>
          <a:lstStyle/>
          <a:p>
            <a:r>
              <a:rPr lang="zh-CN" altLang="en-US" smtClean="0"/>
              <a:t>单击此处编辑母版标题样式</a:t>
            </a:r>
            <a:endParaRPr lang="zh-CN" altLang="en-US"/>
          </a:p>
        </p:txBody>
      </p:sp>
      <p:sp>
        <p:nvSpPr>
          <p:cNvPr id="3" name="Rectangle 253"/>
          <p:cNvSpPr>
            <a:spLocks noGrp="1" noChangeArrowheads="1"/>
          </p:cNvSpPr>
          <p:nvPr>
            <p:ph type="ftr" sz="quarter" idx="10"/>
          </p:nvPr>
        </p:nvSpPr>
        <p:spPr>
          <a:ln/>
        </p:spPr>
        <p:txBody>
          <a:bodyPr/>
          <a:lstStyle>
            <a:lvl1pPr>
              <a:defRPr/>
            </a:lvl1pPr>
          </a:lstStyle>
          <a:p>
            <a:pPr>
              <a:defRPr/>
            </a:pPr>
            <a:endParaRPr lang="zh-CN" altLang="zh-CN"/>
          </a:p>
        </p:txBody>
      </p:sp>
      <p:sp>
        <p:nvSpPr>
          <p:cNvPr id="4" name="灯片编号占位符 11"/>
          <p:cNvSpPr>
            <a:spLocks noGrp="1"/>
          </p:cNvSpPr>
          <p:nvPr>
            <p:ph type="sldNum" sz="quarter" idx="11"/>
          </p:nvPr>
        </p:nvSpPr>
        <p:spPr/>
        <p:txBody>
          <a:bodyPr/>
          <a:lstStyle>
            <a:lvl1pPr>
              <a:defRPr/>
            </a:lvl1pPr>
          </a:lstStyle>
          <a:p>
            <a:pPr>
              <a:defRPr/>
            </a:pPr>
            <a:fld id="{3A941A5E-AD20-4585-BF12-1A51BB14435A}" type="slidenum">
              <a:rPr lang="zh-CN" altLang="en-US"/>
              <a:pPr>
                <a:defRPr/>
              </a:pPr>
              <a:t>‹#›</a:t>
            </a:fld>
            <a:endParaRPr lang="zh-CN" altLang="en-US"/>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灯片编号占位符 3"/>
          <p:cNvSpPr>
            <a:spLocks noGrp="1"/>
          </p:cNvSpPr>
          <p:nvPr>
            <p:ph type="sldNum" sz="quarter" idx="10"/>
          </p:nvPr>
        </p:nvSpPr>
        <p:spPr>
          <a:xfrm>
            <a:off x="161925" y="6365875"/>
            <a:ext cx="2133600" cy="365125"/>
          </a:xfrm>
        </p:spPr>
        <p:txBody>
          <a:bodyPr/>
          <a:lstStyle>
            <a:lvl1pPr>
              <a:defRPr/>
            </a:lvl1pPr>
          </a:lstStyle>
          <a:p>
            <a:pPr>
              <a:defRPr/>
            </a:pPr>
            <a:fld id="{28214D44-EBD2-4F5B-B732-B367EFA969AF}" type="slidenum">
              <a:rPr lang="zh-CN" altLang="en-US"/>
              <a:pPr>
                <a:defRPr/>
              </a:pPr>
              <a:t>‹#›</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a:xfrm>
            <a:off x="133350" y="6384925"/>
            <a:ext cx="2133600" cy="365125"/>
          </a:xfrm>
        </p:spPr>
        <p:txBody>
          <a:bodyPr/>
          <a:lstStyle>
            <a:lvl1pPr>
              <a:defRPr/>
            </a:lvl1pPr>
          </a:lstStyle>
          <a:p>
            <a:pPr>
              <a:defRPr/>
            </a:pPr>
            <a:fld id="{365A0C7D-8113-464E-8E2F-33CC9921BD14}" type="slidenum">
              <a:rPr lang="zh-CN" altLang="en-US"/>
              <a:pPr>
                <a:defRPr/>
              </a:pPr>
              <a:t>‹#›</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Tree>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灯片编号占位符 3"/>
          <p:cNvSpPr>
            <a:spLocks noGrp="1"/>
          </p:cNvSpPr>
          <p:nvPr>
            <p:ph type="sldNum" sz="quarter" idx="10"/>
          </p:nvPr>
        </p:nvSpPr>
        <p:spPr>
          <a:xfrm>
            <a:off x="161925" y="6337300"/>
            <a:ext cx="2133600" cy="365125"/>
          </a:xfrm>
        </p:spPr>
        <p:txBody>
          <a:bodyPr/>
          <a:lstStyle>
            <a:lvl1pPr>
              <a:defRPr/>
            </a:lvl1pPr>
          </a:lstStyle>
          <a:p>
            <a:pPr>
              <a:defRPr/>
            </a:pPr>
            <a:fld id="{7AF1B294-34B3-4308-A8BE-7E70749716F3}" type="slidenum">
              <a:rPr lang="zh-CN" altLang="en-US"/>
              <a:pPr>
                <a:defRPr/>
              </a:pPr>
              <a:t>‹#›</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Tree>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74625" y="1673225"/>
            <a:ext cx="4297363" cy="4460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4388" y="1673225"/>
            <a:ext cx="4298950" cy="4460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4"/>
          <p:cNvSpPr>
            <a:spLocks noGrp="1"/>
          </p:cNvSpPr>
          <p:nvPr>
            <p:ph type="sldNum" sz="quarter" idx="10"/>
          </p:nvPr>
        </p:nvSpPr>
        <p:spPr>
          <a:xfrm>
            <a:off x="323850" y="6346825"/>
            <a:ext cx="2133600" cy="365125"/>
          </a:xfrm>
        </p:spPr>
        <p:txBody>
          <a:bodyPr/>
          <a:lstStyle>
            <a:lvl1pPr>
              <a:defRPr/>
            </a:lvl1pPr>
          </a:lstStyle>
          <a:p>
            <a:pPr>
              <a:defRPr/>
            </a:pPr>
            <a:fld id="{F72C99EA-C685-477C-9341-DF720470F49D}" type="slidenum">
              <a:rPr lang="zh-CN" altLang="en-US"/>
              <a:pPr>
                <a:defRPr/>
              </a:pPr>
              <a:t>‹#›</a:t>
            </a:fld>
            <a:endParaRPr lang="zh-CN" altLang="en-US"/>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Tree>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6"/>
          <p:cNvSpPr>
            <a:spLocks noGrp="1"/>
          </p:cNvSpPr>
          <p:nvPr>
            <p:ph type="sldNum" sz="quarter" idx="10"/>
          </p:nvPr>
        </p:nvSpPr>
        <p:spPr>
          <a:xfrm>
            <a:off x="161925" y="6337300"/>
            <a:ext cx="2133600" cy="365125"/>
          </a:xfrm>
        </p:spPr>
        <p:txBody>
          <a:bodyPr/>
          <a:lstStyle>
            <a:lvl1pPr>
              <a:defRPr/>
            </a:lvl1pPr>
          </a:lstStyle>
          <a:p>
            <a:pPr>
              <a:defRPr/>
            </a:pPr>
            <a:fld id="{A21BE6D5-646B-4422-8AE8-469718907E28}" type="slidenum">
              <a:rPr lang="zh-CN" altLang="en-US"/>
              <a:pPr>
                <a:defRPr/>
              </a:pPr>
              <a:t>‹#›</a:t>
            </a:fld>
            <a:endParaRPr lang="zh-CN" altLang="en-US"/>
          </a:p>
        </p:txBody>
      </p:sp>
      <p:sp>
        <p:nvSpPr>
          <p:cNvPr id="8" name="页脚占位符 7"/>
          <p:cNvSpPr>
            <a:spLocks noGrp="1"/>
          </p:cNvSpPr>
          <p:nvPr>
            <p:ph type="ftr" sz="quarter" idx="11"/>
          </p:nvPr>
        </p:nvSpPr>
        <p:spPr/>
        <p:txBody>
          <a:bodyPr/>
          <a:lstStyle>
            <a:lvl1pPr>
              <a:defRPr/>
            </a:lvl1pPr>
          </a:lstStyle>
          <a:p>
            <a:pPr>
              <a:defRPr/>
            </a:pPr>
            <a:endParaRPr lang="zh-CN" altLang="en-US"/>
          </a:p>
        </p:txBody>
      </p:sp>
    </p:spTree>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a:xfrm>
            <a:off x="161925" y="6337300"/>
            <a:ext cx="2133600" cy="365125"/>
          </a:xfrm>
        </p:spPr>
        <p:txBody>
          <a:bodyPr/>
          <a:lstStyle>
            <a:lvl1pPr>
              <a:defRPr/>
            </a:lvl1pPr>
          </a:lstStyle>
          <a:p>
            <a:pPr>
              <a:defRPr/>
            </a:pPr>
            <a:fld id="{0C3B9563-5503-4CF2-B4F9-2E8CEBD19852}" type="slidenum">
              <a:rPr lang="zh-CN" altLang="en-US"/>
              <a:pPr>
                <a:defRPr/>
              </a:pPr>
              <a:t>‹#›</a:t>
            </a:fld>
            <a:endParaRPr lang="zh-CN" altLang="en-US"/>
          </a:p>
        </p:txBody>
      </p:sp>
      <p:sp>
        <p:nvSpPr>
          <p:cNvPr id="4" name="页脚占位符 3"/>
          <p:cNvSpPr>
            <a:spLocks noGrp="1"/>
          </p:cNvSpPr>
          <p:nvPr>
            <p:ph type="ftr" sz="quarter" idx="11"/>
          </p:nvPr>
        </p:nvSpPr>
        <p:spPr/>
        <p:txBody>
          <a:bodyPr/>
          <a:lstStyle>
            <a:lvl1pPr>
              <a:defRPr/>
            </a:lvl1pPr>
          </a:lstStyle>
          <a:p>
            <a:pPr>
              <a:defRPr/>
            </a:pPr>
            <a:endParaRPr lang="zh-CN" altLang="en-US"/>
          </a:p>
        </p:txBody>
      </p:sp>
    </p:spTree>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a:xfrm>
            <a:off x="161925" y="6337300"/>
            <a:ext cx="2133600" cy="365125"/>
          </a:xfrm>
        </p:spPr>
        <p:txBody>
          <a:bodyPr/>
          <a:lstStyle>
            <a:lvl1pPr>
              <a:defRPr/>
            </a:lvl1pPr>
          </a:lstStyle>
          <a:p>
            <a:pPr>
              <a:defRPr/>
            </a:pPr>
            <a:fld id="{81A2D9FF-0D8E-41F6-AC59-C6E5294CA481}" type="slidenum">
              <a:rPr lang="zh-CN" altLang="en-US"/>
              <a:pPr>
                <a:defRPr/>
              </a:pPr>
              <a:t>‹#›</a:t>
            </a:fld>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Tree>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灯片编号占位符 4"/>
          <p:cNvSpPr>
            <a:spLocks noGrp="1"/>
          </p:cNvSpPr>
          <p:nvPr>
            <p:ph type="sldNum" sz="quarter" idx="10"/>
          </p:nvPr>
        </p:nvSpPr>
        <p:spPr>
          <a:xfrm>
            <a:off x="161925" y="6337300"/>
            <a:ext cx="2133600" cy="365125"/>
          </a:xfrm>
        </p:spPr>
        <p:txBody>
          <a:bodyPr/>
          <a:lstStyle>
            <a:lvl1pPr>
              <a:defRPr/>
            </a:lvl1pPr>
          </a:lstStyle>
          <a:p>
            <a:pPr>
              <a:defRPr/>
            </a:pPr>
            <a:fld id="{8A4AF91F-1DA9-4778-89DD-DCF834EC4841}" type="slidenum">
              <a:rPr lang="zh-CN" altLang="en-US"/>
              <a:pPr>
                <a:defRPr/>
              </a:pPr>
              <a:t>‹#›</a:t>
            </a:fld>
            <a:endParaRPr lang="zh-CN" altLang="en-US"/>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53"/>
          <p:cNvSpPr>
            <a:spLocks noGrp="1" noChangeArrowheads="1"/>
          </p:cNvSpPr>
          <p:nvPr>
            <p:ph type="ftr" sz="quarter" idx="10"/>
          </p:nvPr>
        </p:nvSpPr>
        <p:spPr>
          <a:ln/>
        </p:spPr>
        <p:txBody>
          <a:bodyPr/>
          <a:lstStyle>
            <a:lvl1pPr>
              <a:defRPr/>
            </a:lvl1pPr>
          </a:lstStyle>
          <a:p>
            <a:pPr>
              <a:defRPr/>
            </a:pPr>
            <a:endParaRPr lang="zh-CN" altLang="zh-CN"/>
          </a:p>
        </p:txBody>
      </p:sp>
      <p:sp>
        <p:nvSpPr>
          <p:cNvPr id="5" name="灯片编号占位符 11"/>
          <p:cNvSpPr>
            <a:spLocks noGrp="1"/>
          </p:cNvSpPr>
          <p:nvPr>
            <p:ph type="sldNum" sz="quarter" idx="11"/>
          </p:nvPr>
        </p:nvSpPr>
        <p:spPr/>
        <p:txBody>
          <a:bodyPr/>
          <a:lstStyle>
            <a:lvl1pPr>
              <a:defRPr/>
            </a:lvl1pPr>
          </a:lstStyle>
          <a:p>
            <a:pPr>
              <a:defRPr/>
            </a:pPr>
            <a:fld id="{62E79D73-1309-457A-A8DF-B83DE1A5EE54}" type="slidenum">
              <a:rPr lang="zh-CN" altLang="en-US"/>
              <a:pPr>
                <a:defRPr/>
              </a:pPr>
              <a:t>‹#›</a:t>
            </a:fld>
            <a:endParaRPr lang="zh-CN" altLang="en-US"/>
          </a:p>
        </p:txBody>
      </p:sp>
    </p:spTree>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Arial" pitchFamily="34" charset="0"/>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灯片编号占位符 4"/>
          <p:cNvSpPr>
            <a:spLocks noGrp="1"/>
          </p:cNvSpPr>
          <p:nvPr>
            <p:ph type="sldNum" sz="quarter" idx="10"/>
          </p:nvPr>
        </p:nvSpPr>
        <p:spPr>
          <a:xfrm>
            <a:off x="161925" y="6337300"/>
            <a:ext cx="2133600" cy="365125"/>
          </a:xfrm>
        </p:spPr>
        <p:txBody>
          <a:bodyPr/>
          <a:lstStyle>
            <a:lvl1pPr>
              <a:defRPr/>
            </a:lvl1pPr>
          </a:lstStyle>
          <a:p>
            <a:pPr>
              <a:defRPr/>
            </a:pPr>
            <a:fld id="{8F783395-E4EE-4EEE-88EF-41DA89809530}" type="slidenum">
              <a:rPr lang="zh-CN" altLang="en-US"/>
              <a:pPr>
                <a:defRPr/>
              </a:pPr>
              <a:t>‹#›</a:t>
            </a:fld>
            <a:endParaRPr lang="zh-CN" altLang="en-US"/>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Tree>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a:xfrm>
            <a:off x="161925" y="6337300"/>
            <a:ext cx="2133600" cy="365125"/>
          </a:xfrm>
        </p:spPr>
        <p:txBody>
          <a:bodyPr/>
          <a:lstStyle>
            <a:lvl1pPr>
              <a:defRPr/>
            </a:lvl1pPr>
          </a:lstStyle>
          <a:p>
            <a:pPr>
              <a:defRPr/>
            </a:pPr>
            <a:fld id="{BB2CE180-1229-4474-A1F1-364FD6B04FC0}" type="slidenum">
              <a:rPr lang="zh-CN" altLang="en-US"/>
              <a:pPr>
                <a:defRPr/>
              </a:pPr>
              <a:t>‹#›</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Tree>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37350" y="879475"/>
            <a:ext cx="2185988" cy="52546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74625" y="879475"/>
            <a:ext cx="6410325" cy="52546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a:xfrm>
            <a:off x="161925" y="6337300"/>
            <a:ext cx="2133600" cy="365125"/>
          </a:xfrm>
        </p:spPr>
        <p:txBody>
          <a:bodyPr/>
          <a:lstStyle>
            <a:lvl1pPr>
              <a:defRPr/>
            </a:lvl1pPr>
          </a:lstStyle>
          <a:p>
            <a:pPr>
              <a:defRPr/>
            </a:pPr>
            <a:fld id="{7E6A85AD-896F-408F-A172-2FD596FC3B2D}" type="slidenum">
              <a:rPr lang="zh-CN" altLang="en-US"/>
              <a:pPr>
                <a:defRPr/>
              </a:pPr>
              <a:t>‹#›</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Tree>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174625" y="879475"/>
            <a:ext cx="8748713" cy="787400"/>
          </a:xfrm>
        </p:spPr>
        <p:txBody>
          <a:bodyPr/>
          <a:lstStyle/>
          <a:p>
            <a:r>
              <a:rPr lang="zh-CN" altLang="en-US" smtClean="0"/>
              <a:t>单击此处编辑母版标题样式</a:t>
            </a:r>
            <a:endParaRPr lang="zh-CN" altLang="en-US"/>
          </a:p>
        </p:txBody>
      </p:sp>
      <p:sp>
        <p:nvSpPr>
          <p:cNvPr id="3" name="页脚占位符 3"/>
          <p:cNvSpPr>
            <a:spLocks noGrp="1"/>
          </p:cNvSpPr>
          <p:nvPr>
            <p:ph type="ftr" sz="quarter" idx="10"/>
          </p:nvPr>
        </p:nvSpPr>
        <p:spPr/>
        <p:txBody>
          <a:bodyPr/>
          <a:lstStyle>
            <a:lvl1pPr>
              <a:defRPr/>
            </a:lvl1pPr>
          </a:lstStyle>
          <a:p>
            <a:pPr>
              <a:defRPr/>
            </a:pPr>
            <a:endParaRPr lang="zh-CN" altLang="en-US"/>
          </a:p>
        </p:txBody>
      </p:sp>
      <p:sp>
        <p:nvSpPr>
          <p:cNvPr id="4" name="灯片编号占位符 2"/>
          <p:cNvSpPr>
            <a:spLocks noGrp="1"/>
          </p:cNvSpPr>
          <p:nvPr>
            <p:ph type="sldNum" sz="quarter" idx="11"/>
          </p:nvPr>
        </p:nvSpPr>
        <p:spPr>
          <a:xfrm>
            <a:off x="161925" y="6337300"/>
            <a:ext cx="2133600" cy="365125"/>
          </a:xfrm>
        </p:spPr>
        <p:txBody>
          <a:bodyPr/>
          <a:lstStyle>
            <a:lvl1pPr>
              <a:defRPr/>
            </a:lvl1pPr>
          </a:lstStyle>
          <a:p>
            <a:pPr>
              <a:defRPr/>
            </a:pPr>
            <a:fld id="{5F03080E-72A4-4896-8298-74C8ACD6E905}" type="slidenum">
              <a:rPr lang="zh-CN" altLang="en-US"/>
              <a:pPr>
                <a:defRPr/>
              </a:pPr>
              <a:t>‹#›</a:t>
            </a:fld>
            <a:endParaRPr lang="zh-CN" altLang="en-U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253"/>
          <p:cNvSpPr>
            <a:spLocks noGrp="1" noChangeArrowheads="1"/>
          </p:cNvSpPr>
          <p:nvPr>
            <p:ph type="ftr" sz="quarter" idx="10"/>
          </p:nvPr>
        </p:nvSpPr>
        <p:spPr>
          <a:ln/>
        </p:spPr>
        <p:txBody>
          <a:bodyPr/>
          <a:lstStyle>
            <a:lvl1pPr>
              <a:defRPr/>
            </a:lvl1pPr>
          </a:lstStyle>
          <a:p>
            <a:pPr>
              <a:defRPr/>
            </a:pPr>
            <a:endParaRPr lang="zh-CN" altLang="zh-CN"/>
          </a:p>
        </p:txBody>
      </p:sp>
      <p:sp>
        <p:nvSpPr>
          <p:cNvPr id="5" name="灯片编号占位符 11"/>
          <p:cNvSpPr>
            <a:spLocks noGrp="1"/>
          </p:cNvSpPr>
          <p:nvPr>
            <p:ph type="sldNum" sz="quarter" idx="11"/>
          </p:nvPr>
        </p:nvSpPr>
        <p:spPr/>
        <p:txBody>
          <a:bodyPr/>
          <a:lstStyle>
            <a:lvl1pPr>
              <a:defRPr/>
            </a:lvl1pPr>
          </a:lstStyle>
          <a:p>
            <a:pPr>
              <a:defRPr/>
            </a:pPr>
            <a:fld id="{8F67D58A-517D-436F-9DB3-F8B46FE86CDB}" type="slidenum">
              <a:rPr lang="zh-CN" altLang="en-US"/>
              <a:pPr>
                <a:defRPr/>
              </a:pPr>
              <a:t>‹#›</a:t>
            </a:fld>
            <a:endParaRPr lang="zh-CN" altLang="en-US"/>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74625" y="1673225"/>
            <a:ext cx="4297363" cy="4460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4388" y="1673225"/>
            <a:ext cx="4298950" cy="4460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253"/>
          <p:cNvSpPr>
            <a:spLocks noGrp="1" noChangeArrowheads="1"/>
          </p:cNvSpPr>
          <p:nvPr>
            <p:ph type="ftr" sz="quarter" idx="10"/>
          </p:nvPr>
        </p:nvSpPr>
        <p:spPr>
          <a:ln/>
        </p:spPr>
        <p:txBody>
          <a:bodyPr/>
          <a:lstStyle>
            <a:lvl1pPr>
              <a:defRPr/>
            </a:lvl1pPr>
          </a:lstStyle>
          <a:p>
            <a:pPr>
              <a:defRPr/>
            </a:pPr>
            <a:endParaRPr lang="zh-CN" altLang="zh-CN"/>
          </a:p>
        </p:txBody>
      </p:sp>
      <p:sp>
        <p:nvSpPr>
          <p:cNvPr id="6" name="灯片编号占位符 11"/>
          <p:cNvSpPr>
            <a:spLocks noGrp="1"/>
          </p:cNvSpPr>
          <p:nvPr>
            <p:ph type="sldNum" sz="quarter" idx="11"/>
          </p:nvPr>
        </p:nvSpPr>
        <p:spPr/>
        <p:txBody>
          <a:bodyPr/>
          <a:lstStyle>
            <a:lvl1pPr>
              <a:defRPr/>
            </a:lvl1pPr>
          </a:lstStyle>
          <a:p>
            <a:pPr>
              <a:defRPr/>
            </a:pPr>
            <a:fld id="{47DCDABA-6037-4824-B973-B152651158B7}" type="slidenum">
              <a:rPr lang="zh-CN" altLang="en-US"/>
              <a:pPr>
                <a:defRPr/>
              </a:pPr>
              <a:t>‹#›</a:t>
            </a:fld>
            <a:endParaRPr lang="zh-CN" alt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253"/>
          <p:cNvSpPr>
            <a:spLocks noGrp="1" noChangeArrowheads="1"/>
          </p:cNvSpPr>
          <p:nvPr>
            <p:ph type="ftr" sz="quarter" idx="10"/>
          </p:nvPr>
        </p:nvSpPr>
        <p:spPr>
          <a:ln/>
        </p:spPr>
        <p:txBody>
          <a:bodyPr/>
          <a:lstStyle>
            <a:lvl1pPr>
              <a:defRPr/>
            </a:lvl1pPr>
          </a:lstStyle>
          <a:p>
            <a:pPr>
              <a:defRPr/>
            </a:pPr>
            <a:endParaRPr lang="zh-CN" altLang="zh-CN"/>
          </a:p>
        </p:txBody>
      </p:sp>
      <p:sp>
        <p:nvSpPr>
          <p:cNvPr id="4" name="灯片编号占位符 11"/>
          <p:cNvSpPr>
            <a:spLocks noGrp="1"/>
          </p:cNvSpPr>
          <p:nvPr>
            <p:ph type="sldNum" sz="quarter" idx="11"/>
          </p:nvPr>
        </p:nvSpPr>
        <p:spPr/>
        <p:txBody>
          <a:bodyPr/>
          <a:lstStyle>
            <a:lvl1pPr>
              <a:defRPr/>
            </a:lvl1pPr>
          </a:lstStyle>
          <a:p>
            <a:pPr>
              <a:defRPr/>
            </a:pPr>
            <a:fld id="{2F4467FD-DA1C-4911-8B0D-F58F2794C183}" type="slidenum">
              <a:rPr lang="zh-CN" altLang="en-US"/>
              <a:pPr>
                <a:defRPr/>
              </a:pPr>
              <a:t>‹#›</a:t>
            </a:fld>
            <a:endParaRPr lang="zh-CN" alt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53"/>
          <p:cNvSpPr>
            <a:spLocks noGrp="1" noChangeArrowheads="1"/>
          </p:cNvSpPr>
          <p:nvPr>
            <p:ph type="ftr" sz="quarter" idx="10"/>
          </p:nvPr>
        </p:nvSpPr>
        <p:spPr>
          <a:ln/>
        </p:spPr>
        <p:txBody>
          <a:bodyPr/>
          <a:lstStyle>
            <a:lvl1pPr>
              <a:defRPr/>
            </a:lvl1pPr>
          </a:lstStyle>
          <a:p>
            <a:pPr>
              <a:defRPr/>
            </a:pPr>
            <a:endParaRPr lang="zh-CN" altLang="zh-CN"/>
          </a:p>
        </p:txBody>
      </p:sp>
      <p:sp>
        <p:nvSpPr>
          <p:cNvPr id="3" name="灯片编号占位符 11"/>
          <p:cNvSpPr>
            <a:spLocks noGrp="1"/>
          </p:cNvSpPr>
          <p:nvPr>
            <p:ph type="sldNum" sz="quarter" idx="11"/>
          </p:nvPr>
        </p:nvSpPr>
        <p:spPr/>
        <p:txBody>
          <a:bodyPr/>
          <a:lstStyle>
            <a:lvl1pPr>
              <a:defRPr/>
            </a:lvl1pPr>
          </a:lstStyle>
          <a:p>
            <a:pPr>
              <a:defRPr/>
            </a:pPr>
            <a:fld id="{33798BF2-AFCC-4641-AFC9-B5BAE8914526}" type="slidenum">
              <a:rPr lang="zh-CN" altLang="en-US"/>
              <a:pPr>
                <a:defRPr/>
              </a:pPr>
              <a:t>‹#›</a:t>
            </a:fld>
            <a:endParaRPr lang="zh-CN" alt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253"/>
          <p:cNvSpPr>
            <a:spLocks noGrp="1" noChangeArrowheads="1"/>
          </p:cNvSpPr>
          <p:nvPr>
            <p:ph type="ftr" sz="quarter" idx="10"/>
          </p:nvPr>
        </p:nvSpPr>
        <p:spPr>
          <a:ln/>
        </p:spPr>
        <p:txBody>
          <a:bodyPr/>
          <a:lstStyle>
            <a:lvl1pPr>
              <a:defRPr/>
            </a:lvl1pPr>
          </a:lstStyle>
          <a:p>
            <a:pPr>
              <a:defRPr/>
            </a:pPr>
            <a:endParaRPr lang="zh-CN" altLang="zh-CN"/>
          </a:p>
        </p:txBody>
      </p:sp>
      <p:sp>
        <p:nvSpPr>
          <p:cNvPr id="6" name="灯片编号占位符 11"/>
          <p:cNvSpPr>
            <a:spLocks noGrp="1"/>
          </p:cNvSpPr>
          <p:nvPr>
            <p:ph type="sldNum" sz="quarter" idx="11"/>
          </p:nvPr>
        </p:nvSpPr>
        <p:spPr/>
        <p:txBody>
          <a:bodyPr/>
          <a:lstStyle>
            <a:lvl1pPr>
              <a:defRPr/>
            </a:lvl1pPr>
          </a:lstStyle>
          <a:p>
            <a:pPr>
              <a:defRPr/>
            </a:pPr>
            <a:fld id="{7C15C08B-F763-4C0F-9A4E-17C4FF4E242E}" type="slidenum">
              <a:rPr lang="zh-CN" altLang="en-US"/>
              <a:pPr>
                <a:defRPr/>
              </a:pPr>
              <a:t>‹#›</a:t>
            </a:fld>
            <a:endParaRPr lang="zh-CN" alt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Arial" pitchFamily="34" charset="0"/>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253"/>
          <p:cNvSpPr>
            <a:spLocks noGrp="1" noChangeArrowheads="1"/>
          </p:cNvSpPr>
          <p:nvPr>
            <p:ph type="ftr" sz="quarter" idx="10"/>
          </p:nvPr>
        </p:nvSpPr>
        <p:spPr>
          <a:ln/>
        </p:spPr>
        <p:txBody>
          <a:bodyPr/>
          <a:lstStyle>
            <a:lvl1pPr>
              <a:defRPr/>
            </a:lvl1pPr>
          </a:lstStyle>
          <a:p>
            <a:pPr>
              <a:defRPr/>
            </a:pPr>
            <a:endParaRPr lang="zh-CN" altLang="zh-CN"/>
          </a:p>
        </p:txBody>
      </p:sp>
      <p:sp>
        <p:nvSpPr>
          <p:cNvPr id="6" name="灯片编号占位符 11"/>
          <p:cNvSpPr>
            <a:spLocks noGrp="1"/>
          </p:cNvSpPr>
          <p:nvPr>
            <p:ph type="sldNum" sz="quarter" idx="11"/>
          </p:nvPr>
        </p:nvSpPr>
        <p:spPr/>
        <p:txBody>
          <a:bodyPr/>
          <a:lstStyle>
            <a:lvl1pPr>
              <a:defRPr/>
            </a:lvl1pPr>
          </a:lstStyle>
          <a:p>
            <a:pPr>
              <a:defRPr/>
            </a:pPr>
            <a:fld id="{CA8772DE-E5F5-41E7-8AC0-450DE2878D8C}" type="slidenum">
              <a:rPr lang="zh-CN" altLang="en-US"/>
              <a:pPr>
                <a:defRPr/>
              </a:pPr>
              <a:t>‹#›</a:t>
            </a:fld>
            <a:endParaRPr lang="zh-CN" altLang="en-U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53"/>
          <p:cNvSpPr>
            <a:spLocks noGrp="1" noChangeArrowheads="1"/>
          </p:cNvSpPr>
          <p:nvPr>
            <p:ph type="ftr" sz="quarter" idx="10"/>
          </p:nvPr>
        </p:nvSpPr>
        <p:spPr>
          <a:ln/>
        </p:spPr>
        <p:txBody>
          <a:bodyPr/>
          <a:lstStyle>
            <a:lvl1pPr>
              <a:defRPr/>
            </a:lvl1pPr>
          </a:lstStyle>
          <a:p>
            <a:pPr>
              <a:defRPr/>
            </a:pPr>
            <a:endParaRPr lang="zh-CN" altLang="zh-CN"/>
          </a:p>
        </p:txBody>
      </p:sp>
      <p:sp>
        <p:nvSpPr>
          <p:cNvPr id="5" name="灯片编号占位符 11"/>
          <p:cNvSpPr>
            <a:spLocks noGrp="1"/>
          </p:cNvSpPr>
          <p:nvPr>
            <p:ph type="sldNum" sz="quarter" idx="11"/>
          </p:nvPr>
        </p:nvSpPr>
        <p:spPr/>
        <p:txBody>
          <a:bodyPr/>
          <a:lstStyle>
            <a:lvl1pPr>
              <a:defRPr/>
            </a:lvl1pPr>
          </a:lstStyle>
          <a:p>
            <a:pPr>
              <a:defRPr/>
            </a:pPr>
            <a:fld id="{C7871E33-83B5-4E67-8A31-E9F5EE5CB5BC}" type="slidenum">
              <a:rPr lang="zh-CN" altLang="en-US"/>
              <a:pPr>
                <a:defRPr/>
              </a:pPr>
              <a:t>‹#›</a:t>
            </a:fld>
            <a:endParaRPr lang="zh-CN" altLang="en-US"/>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18" Type="http://schemas.openxmlformats.org/officeDocument/2006/relationships/image" Target="../media/image6.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5.jpeg"/><Relationship Id="rId2" Type="http://schemas.openxmlformats.org/officeDocument/2006/relationships/slideLayout" Target="../slideLayouts/slideLayout13.xml"/><Relationship Id="rId16"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Rectangle 222"/>
          <p:cNvSpPr>
            <a:spLocks noChangeArrowheads="1"/>
          </p:cNvSpPr>
          <p:nvPr/>
        </p:nvSpPr>
        <p:spPr bwMode="auto">
          <a:xfrm>
            <a:off x="0" y="6300788"/>
            <a:ext cx="9144000" cy="557212"/>
          </a:xfrm>
          <a:prstGeom prst="rect">
            <a:avLst/>
          </a:prstGeom>
          <a:solidFill>
            <a:srgbClr val="7889FB"/>
          </a:solidFill>
          <a:ln w="3175" cmpd="sng">
            <a:solidFill>
              <a:schemeClr val="accent1"/>
            </a:solidFill>
            <a:miter lim="800000"/>
            <a:headEnd/>
            <a:tailEnd/>
          </a:ln>
        </p:spPr>
        <p:txBody>
          <a:bodyPr wrap="none" anchor="ctr"/>
          <a:lstStyle/>
          <a:p>
            <a:pPr marL="400050" indent="-400050" algn="ctr" eaLnBrk="0" hangingPunct="0">
              <a:spcAft>
                <a:spcPct val="20000"/>
              </a:spcAft>
              <a:buClr>
                <a:srgbClr val="228A88"/>
              </a:buClr>
              <a:buFont typeface="Wingdings 2" pitchFamily="18" charset="2"/>
              <a:buNone/>
              <a:defRPr/>
            </a:pPr>
            <a:endParaRPr lang="zh-CN" altLang="zh-CN" sz="2000">
              <a:solidFill>
                <a:schemeClr val="tx1"/>
              </a:solidFill>
              <a:latin typeface="Arial" pitchFamily="34" charset="0"/>
              <a:ea typeface="宋体" pitchFamily="2" charset="-122"/>
              <a:sym typeface="Arial" pitchFamily="34" charset="0"/>
            </a:endParaRPr>
          </a:p>
        </p:txBody>
      </p:sp>
      <p:sp>
        <p:nvSpPr>
          <p:cNvPr id="1027" name="Rectangle 221"/>
          <p:cNvSpPr>
            <a:spLocks noChangeArrowheads="1"/>
          </p:cNvSpPr>
          <p:nvPr/>
        </p:nvSpPr>
        <p:spPr bwMode="auto">
          <a:xfrm>
            <a:off x="0" y="0"/>
            <a:ext cx="9144000" cy="736600"/>
          </a:xfrm>
          <a:prstGeom prst="rect">
            <a:avLst/>
          </a:prstGeom>
          <a:solidFill>
            <a:srgbClr val="7889FB"/>
          </a:solidFill>
          <a:ln w="3175" cmpd="sng">
            <a:solidFill>
              <a:schemeClr val="accent1"/>
            </a:solidFill>
            <a:miter lim="800000"/>
            <a:headEnd/>
            <a:tailEnd/>
          </a:ln>
        </p:spPr>
        <p:txBody>
          <a:bodyPr wrap="none" anchor="ctr"/>
          <a:lstStyle/>
          <a:p>
            <a:pPr algn="r" eaLnBrk="0" hangingPunct="0">
              <a:buFont typeface="Arial" pitchFamily="34" charset="0"/>
              <a:buNone/>
              <a:defRPr/>
            </a:pPr>
            <a:endParaRPr lang="zh-CN" altLang="zh-CN" sz="1800">
              <a:solidFill>
                <a:srgbClr val="000000"/>
              </a:solidFill>
              <a:ea typeface="Gulim" pitchFamily="34" charset="-127"/>
              <a:sym typeface="Arial" pitchFamily="34" charset="0"/>
            </a:endParaRPr>
          </a:p>
        </p:txBody>
      </p:sp>
      <p:sp>
        <p:nvSpPr>
          <p:cNvPr id="38916" name="Rectangle 6"/>
          <p:cNvSpPr>
            <a:spLocks noGrp="1" noChangeArrowheads="1"/>
          </p:cNvSpPr>
          <p:nvPr>
            <p:ph type="title" idx="4294967295"/>
          </p:nvPr>
        </p:nvSpPr>
        <p:spPr bwMode="auto">
          <a:xfrm>
            <a:off x="174625" y="879475"/>
            <a:ext cx="8748713" cy="787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zh-CN" smtClean="0">
                <a:sym typeface="Arial" charset="0"/>
              </a:rPr>
              <a:t>Click to edit Master title style</a:t>
            </a:r>
          </a:p>
        </p:txBody>
      </p:sp>
      <p:sp>
        <p:nvSpPr>
          <p:cNvPr id="38917" name="Rectangle 7"/>
          <p:cNvSpPr>
            <a:spLocks noGrp="1" noChangeArrowheads="1"/>
          </p:cNvSpPr>
          <p:nvPr>
            <p:ph type="body" idx="1"/>
          </p:nvPr>
        </p:nvSpPr>
        <p:spPr bwMode="auto">
          <a:xfrm>
            <a:off x="174625" y="1673225"/>
            <a:ext cx="8748713" cy="4460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zh-CN" smtClean="0">
                <a:sym typeface="Arial" charset="0"/>
              </a:rPr>
              <a:t>Click to edit Master text styles</a:t>
            </a:r>
            <a:br>
              <a:rPr lang="zh-CN" altLang="zh-CN" smtClean="0">
                <a:sym typeface="Arial" charset="0"/>
              </a:rPr>
            </a:br>
            <a:r>
              <a:rPr lang="zh-CN" altLang="zh-CN" smtClean="0">
                <a:sym typeface="Arial" charset="0"/>
              </a:rPr>
              <a:t>good1</a:t>
            </a:r>
          </a:p>
          <a:p>
            <a:pPr lvl="1"/>
            <a:r>
              <a:rPr lang="zh-CN" altLang="zh-CN" smtClean="0">
                <a:sym typeface="Arial" charset="0"/>
              </a:rPr>
              <a:t>Second level</a:t>
            </a:r>
            <a:br>
              <a:rPr lang="zh-CN" altLang="zh-CN" smtClean="0">
                <a:sym typeface="Arial" charset="0"/>
              </a:rPr>
            </a:br>
            <a:r>
              <a:rPr lang="zh-CN" altLang="zh-CN" smtClean="0">
                <a:sym typeface="Arial" charset="0"/>
              </a:rPr>
              <a:t>good2</a:t>
            </a:r>
          </a:p>
          <a:p>
            <a:pPr lvl="2"/>
            <a:r>
              <a:rPr lang="zh-CN" altLang="zh-CN" smtClean="0">
                <a:sym typeface="Arial" charset="0"/>
              </a:rPr>
              <a:t>Third level</a:t>
            </a:r>
            <a:br>
              <a:rPr lang="zh-CN" altLang="zh-CN" smtClean="0">
                <a:sym typeface="Arial" charset="0"/>
              </a:rPr>
            </a:br>
            <a:r>
              <a:rPr lang="zh-CN" altLang="zh-CN" smtClean="0">
                <a:sym typeface="Arial" charset="0"/>
              </a:rPr>
              <a:t>good3</a:t>
            </a:r>
          </a:p>
          <a:p>
            <a:pPr lvl="3"/>
            <a:r>
              <a:rPr lang="zh-CN" altLang="zh-CN" smtClean="0">
                <a:sym typeface="Arial" charset="0"/>
              </a:rPr>
              <a:t>Fourth level</a:t>
            </a:r>
            <a:br>
              <a:rPr lang="zh-CN" altLang="zh-CN" smtClean="0">
                <a:sym typeface="Arial" charset="0"/>
              </a:rPr>
            </a:br>
            <a:r>
              <a:rPr lang="zh-CN" altLang="zh-CN" smtClean="0">
                <a:sym typeface="Arial" charset="0"/>
              </a:rPr>
              <a:t>good4</a:t>
            </a:r>
          </a:p>
          <a:p>
            <a:pPr lvl="4"/>
            <a:r>
              <a:rPr lang="zh-CN" altLang="zh-CN" smtClean="0">
                <a:sym typeface="Arial" charset="0"/>
              </a:rPr>
              <a:t>Fifth level</a:t>
            </a:r>
            <a:br>
              <a:rPr lang="zh-CN" altLang="zh-CN" smtClean="0">
                <a:sym typeface="Arial" charset="0"/>
              </a:rPr>
            </a:br>
            <a:r>
              <a:rPr lang="zh-CN" altLang="zh-CN" smtClean="0">
                <a:sym typeface="Arial" charset="0"/>
              </a:rPr>
              <a:t>good5</a:t>
            </a:r>
          </a:p>
        </p:txBody>
      </p:sp>
      <p:sp>
        <p:nvSpPr>
          <p:cNvPr id="1030" name="Line 243"/>
          <p:cNvSpPr>
            <a:spLocks noChangeShapeType="1"/>
          </p:cNvSpPr>
          <p:nvPr/>
        </p:nvSpPr>
        <p:spPr bwMode="auto">
          <a:xfrm>
            <a:off x="903288" y="0"/>
            <a:ext cx="1587" cy="714375"/>
          </a:xfrm>
          <a:prstGeom prst="line">
            <a:avLst/>
          </a:prstGeom>
          <a:noFill/>
          <a:ln w="9525" cmpd="sng">
            <a:solidFill>
              <a:schemeClr val="bg1"/>
            </a:solidFill>
            <a:bevel/>
            <a:headEnd/>
            <a:tailEnd/>
          </a:ln>
        </p:spPr>
        <p:txBody>
          <a:bodyPr wrap="none" anchor="ctr"/>
          <a:lstStyle/>
          <a:p>
            <a:pPr algn="r" eaLnBrk="0" hangingPunct="0">
              <a:buFont typeface="Arial" pitchFamily="34" charset="0"/>
              <a:buNone/>
              <a:defRPr/>
            </a:pPr>
            <a:endParaRPr lang="zh-CN" altLang="zh-CN" sz="1800">
              <a:solidFill>
                <a:srgbClr val="000000"/>
              </a:solidFill>
              <a:ea typeface="Gulim" pitchFamily="34" charset="-127"/>
              <a:sym typeface="Arial" pitchFamily="34" charset="0"/>
            </a:endParaRPr>
          </a:p>
        </p:txBody>
      </p:sp>
      <p:sp>
        <p:nvSpPr>
          <p:cNvPr id="1031" name="Text Box 247"/>
          <p:cNvSpPr>
            <a:spLocks noChangeArrowheads="1"/>
          </p:cNvSpPr>
          <p:nvPr/>
        </p:nvSpPr>
        <p:spPr bwMode="auto">
          <a:xfrm>
            <a:off x="954088" y="214313"/>
            <a:ext cx="2549525" cy="304800"/>
          </a:xfrm>
          <a:prstGeom prst="rect">
            <a:avLst/>
          </a:prstGeom>
          <a:noFill/>
          <a:ln w="9525" cmpd="sng">
            <a:noFill/>
            <a:miter lim="800000"/>
            <a:headEnd/>
            <a:tailEnd/>
          </a:ln>
        </p:spPr>
        <p:txBody>
          <a:bodyPr wrap="none">
            <a:spAutoFit/>
          </a:bodyPr>
          <a:lstStyle/>
          <a:p>
            <a:pPr eaLnBrk="0" hangingPunct="0">
              <a:buFont typeface="Arial" pitchFamily="34" charset="0"/>
              <a:buNone/>
              <a:defRPr/>
            </a:pPr>
            <a:r>
              <a:rPr lang="en-US" sz="1400">
                <a:solidFill>
                  <a:srgbClr val="000000"/>
                </a:solidFill>
                <a:latin typeface="Arial" pitchFamily="34" charset="0"/>
                <a:ea typeface="宋体" pitchFamily="2" charset="-122"/>
                <a:sym typeface="Arial" pitchFamily="34" charset="0"/>
              </a:rPr>
              <a:t>Sustainable Built Environment</a:t>
            </a:r>
            <a:endParaRPr lang="en-US" sz="1400">
              <a:solidFill>
                <a:srgbClr val="000000"/>
              </a:solidFill>
              <a:latin typeface="Arial" pitchFamily="34" charset="0"/>
              <a:ea typeface="Gulim" pitchFamily="34" charset="-127"/>
              <a:sym typeface="Arial" pitchFamily="34" charset="0"/>
            </a:endParaRPr>
          </a:p>
        </p:txBody>
      </p:sp>
      <p:sp>
        <p:nvSpPr>
          <p:cNvPr id="1032" name="Line 250"/>
          <p:cNvSpPr>
            <a:spLocks noChangeShapeType="1"/>
          </p:cNvSpPr>
          <p:nvPr/>
        </p:nvSpPr>
        <p:spPr bwMode="auto">
          <a:xfrm>
            <a:off x="3355975" y="6288088"/>
            <a:ext cx="0" cy="569912"/>
          </a:xfrm>
          <a:prstGeom prst="line">
            <a:avLst/>
          </a:prstGeom>
          <a:noFill/>
          <a:ln w="9525" cmpd="sng">
            <a:solidFill>
              <a:schemeClr val="bg1"/>
            </a:solidFill>
            <a:bevel/>
            <a:headEnd/>
            <a:tailEnd/>
          </a:ln>
        </p:spPr>
        <p:txBody>
          <a:bodyPr wrap="none" anchor="ctr"/>
          <a:lstStyle/>
          <a:p>
            <a:pPr algn="r" eaLnBrk="0" hangingPunct="0">
              <a:buFont typeface="Arial" pitchFamily="34" charset="0"/>
              <a:buNone/>
              <a:defRPr/>
            </a:pPr>
            <a:endParaRPr lang="zh-CN" altLang="zh-CN" sz="1800">
              <a:solidFill>
                <a:srgbClr val="000000"/>
              </a:solidFill>
              <a:ea typeface="Gulim" pitchFamily="34" charset="-127"/>
              <a:sym typeface="Arial" pitchFamily="34" charset="0"/>
            </a:endParaRPr>
          </a:p>
        </p:txBody>
      </p:sp>
      <p:pic>
        <p:nvPicPr>
          <p:cNvPr id="38921" name="Picture 254" descr="Asia-Link"/>
          <p:cNvPicPr>
            <a:picLocks noChangeAspect="1" noChangeArrowheads="1"/>
          </p:cNvPicPr>
          <p:nvPr/>
        </p:nvPicPr>
        <p:blipFill>
          <a:blip r:embed="rId13" cstate="print"/>
          <a:srcRect/>
          <a:stretch>
            <a:fillRect/>
          </a:stretch>
        </p:blipFill>
        <p:spPr bwMode="auto">
          <a:xfrm>
            <a:off x="196850" y="101600"/>
            <a:ext cx="522288" cy="522288"/>
          </a:xfrm>
          <a:prstGeom prst="rect">
            <a:avLst/>
          </a:prstGeom>
          <a:noFill/>
          <a:ln w="9525">
            <a:noFill/>
            <a:miter lim="800000"/>
            <a:headEnd/>
            <a:tailEnd/>
          </a:ln>
        </p:spPr>
      </p:pic>
      <p:sp>
        <p:nvSpPr>
          <p:cNvPr id="1035" name="Text Box 255"/>
          <p:cNvSpPr>
            <a:spLocks noChangeArrowheads="1"/>
          </p:cNvSpPr>
          <p:nvPr/>
        </p:nvSpPr>
        <p:spPr bwMode="auto">
          <a:xfrm>
            <a:off x="6400800" y="130175"/>
            <a:ext cx="2603500" cy="396875"/>
          </a:xfrm>
          <a:prstGeom prst="rect">
            <a:avLst/>
          </a:prstGeom>
          <a:noFill/>
          <a:ln w="9525" cmpd="sng">
            <a:noFill/>
            <a:miter lim="800000"/>
            <a:headEnd/>
            <a:tailEnd/>
          </a:ln>
        </p:spPr>
        <p:txBody>
          <a:bodyPr>
            <a:spAutoFit/>
          </a:bodyPr>
          <a:lstStyle/>
          <a:p>
            <a:pPr marL="400050" indent="-400050" algn="r" eaLnBrk="0" hangingPunct="0">
              <a:spcBef>
                <a:spcPct val="50000"/>
              </a:spcBef>
              <a:spcAft>
                <a:spcPct val="20000"/>
              </a:spcAft>
              <a:buClr>
                <a:srgbClr val="228A88"/>
              </a:buClr>
              <a:buFont typeface="Wingdings 2" pitchFamily="18" charset="2"/>
              <a:buNone/>
              <a:defRPr/>
            </a:pPr>
            <a:r>
              <a:rPr lang="en-US" sz="1400">
                <a:solidFill>
                  <a:srgbClr val="000000"/>
                </a:solidFill>
                <a:latin typeface="Arial" pitchFamily="34" charset="0"/>
                <a:ea typeface="宋体" pitchFamily="2" charset="-122"/>
                <a:sym typeface="Arial" pitchFamily="34" charset="0"/>
              </a:rPr>
              <a:t>Passive Building Technologies </a:t>
            </a:r>
            <a:r>
              <a:rPr lang="en-US" sz="2000">
                <a:solidFill>
                  <a:srgbClr val="000000"/>
                </a:solidFill>
                <a:latin typeface="Arial" pitchFamily="34" charset="0"/>
                <a:ea typeface="宋体" pitchFamily="2" charset="-122"/>
                <a:sym typeface="Arial" pitchFamily="34" charset="0"/>
              </a:rPr>
              <a:t> </a:t>
            </a:r>
            <a:endParaRPr lang="zh-CN" altLang="en-US" sz="2000">
              <a:solidFill>
                <a:srgbClr val="000000"/>
              </a:solidFill>
              <a:latin typeface="Arial" pitchFamily="34" charset="0"/>
              <a:ea typeface="宋体" pitchFamily="2" charset="-122"/>
              <a:sym typeface="Arial" pitchFamily="34" charset="0"/>
            </a:endParaRPr>
          </a:p>
        </p:txBody>
      </p:sp>
      <p:sp>
        <p:nvSpPr>
          <p:cNvPr id="1033" name="Rectangle 253"/>
          <p:cNvSpPr>
            <a:spLocks noGrp="1" noChangeArrowheads="1"/>
          </p:cNvSpPr>
          <p:nvPr>
            <p:ph type="ftr" sz="quarter" idx="3"/>
          </p:nvPr>
        </p:nvSpPr>
        <p:spPr bwMode="auto">
          <a:xfrm>
            <a:off x="3581400" y="6461125"/>
            <a:ext cx="5295900" cy="244475"/>
          </a:xfrm>
          <a:prstGeom prst="rect">
            <a:avLst/>
          </a:prstGeom>
          <a:noFill/>
          <a:ln w="9525" cmpd="sng">
            <a:noFill/>
            <a:miter lim="800000"/>
            <a:headEnd/>
            <a:tailEnd/>
          </a:ln>
        </p:spPr>
        <p:txBody>
          <a:bodyPr vert="horz" wrap="square" lIns="91440" tIns="45720" rIns="91440" bIns="45720" numCol="1" anchor="ctr" anchorCtr="0" compatLnSpc="1">
            <a:prstTxWarp prst="textNoShape">
              <a:avLst/>
            </a:prstTxWarp>
            <a:spAutoFit/>
          </a:bodyPr>
          <a:lstStyle>
            <a:lvl1pPr algn="r" eaLnBrk="0" hangingPunct="0">
              <a:buFont typeface="Arial" pitchFamily="34" charset="0"/>
              <a:buNone/>
              <a:defRPr sz="1000">
                <a:latin typeface="+mn-lt"/>
                <a:ea typeface="宋体" pitchFamily="2" charset="-122"/>
                <a:sym typeface="Arial" pitchFamily="34" charset="0"/>
              </a:defRPr>
            </a:lvl1pPr>
          </a:lstStyle>
          <a:p>
            <a:pPr>
              <a:defRPr/>
            </a:pPr>
            <a:endParaRPr lang="zh-CN" altLang="zh-CN"/>
          </a:p>
        </p:txBody>
      </p:sp>
      <p:sp>
        <p:nvSpPr>
          <p:cNvPr id="12" name="灯片编号占位符 11"/>
          <p:cNvSpPr>
            <a:spLocks noGrp="1"/>
          </p:cNvSpPr>
          <p:nvPr>
            <p:ph type="sldNum" sz="quarter" idx="4"/>
          </p:nvPr>
        </p:nvSpPr>
        <p:spPr>
          <a:xfrm>
            <a:off x="47625" y="6423025"/>
            <a:ext cx="2133600" cy="365125"/>
          </a:xfrm>
          <a:prstGeom prst="rect">
            <a:avLst/>
          </a:prstGeom>
        </p:spPr>
        <p:txBody>
          <a:bodyPr vert="horz" lIns="91440" tIns="45720" rIns="91440" bIns="45720" rtlCol="0" anchor="ctr"/>
          <a:lstStyle>
            <a:lvl1pPr algn="l" eaLnBrk="0" hangingPunct="0">
              <a:buFont typeface="Arial" charset="0"/>
              <a:buNone/>
              <a:defRPr sz="1800" smtClean="0">
                <a:solidFill>
                  <a:schemeClr val="accent5">
                    <a:lumMod val="50000"/>
                  </a:schemeClr>
                </a:solidFill>
                <a:ea typeface="宋体" pitchFamily="2" charset="-122"/>
              </a:defRPr>
            </a:lvl1pPr>
          </a:lstStyle>
          <a:p>
            <a:pPr>
              <a:defRPr/>
            </a:pPr>
            <a:fld id="{5F85D7D7-69F4-4FB7-A68C-04BC6F07AA65}" type="slidenum">
              <a:rPr lang="zh-CN" altLang="en-US"/>
              <a:pPr>
                <a:defRPr/>
              </a:pPr>
              <a:t>‹#›</a:t>
            </a:fld>
            <a:endParaRPr lang="zh-CN" altLang="en-US"/>
          </a:p>
        </p:txBody>
      </p:sp>
      <p:sp>
        <p:nvSpPr>
          <p:cNvPr id="13" name="TextBox 12"/>
          <p:cNvSpPr txBox="1"/>
          <p:nvPr userDrawn="1"/>
        </p:nvSpPr>
        <p:spPr>
          <a:xfrm>
            <a:off x="247650" y="6413500"/>
            <a:ext cx="752475" cy="369888"/>
          </a:xfrm>
          <a:prstGeom prst="rect">
            <a:avLst/>
          </a:prstGeom>
          <a:noFill/>
        </p:spPr>
        <p:txBody>
          <a:bodyPr>
            <a:spAutoFit/>
          </a:bodyPr>
          <a:lstStyle/>
          <a:p>
            <a:pPr algn="r" eaLnBrk="0" hangingPunct="0">
              <a:buFont typeface="Arial" charset="0"/>
              <a:buNone/>
              <a:defRPr/>
            </a:pPr>
            <a:r>
              <a:rPr lang="en-US" altLang="zh-CN" sz="1800">
                <a:solidFill>
                  <a:schemeClr val="accent5">
                    <a:lumMod val="50000"/>
                  </a:schemeClr>
                </a:solidFill>
                <a:ea typeface="宋体" pitchFamily="2" charset="-122"/>
              </a:rPr>
              <a:t>/93</a:t>
            </a:r>
            <a:endParaRPr lang="zh-CN" altLang="en-US" sz="1800">
              <a:solidFill>
                <a:schemeClr val="accent5">
                  <a:lumMod val="50000"/>
                </a:schemeClr>
              </a:solidFill>
              <a:ea typeface="宋体" pitchFamily="2" charset="-122"/>
            </a:endParaRPr>
          </a:p>
        </p:txBody>
      </p:sp>
    </p:spTree>
  </p:cSld>
  <p:clrMap bg1="lt1" tx1="dk1" bg2="lt2" tx2="dk2" accent1="accent1" accent2="accent2" accent3="accent3" accent4="accent4" accent5="accent5" accent6="accent6" hlink="hlink" folHlink="folHlink"/>
  <p:sldLayoutIdLst>
    <p:sldLayoutId id="2147483692" r:id="rId1"/>
    <p:sldLayoutId id="2147483691" r:id="rId2"/>
    <p:sldLayoutId id="2147483690" r:id="rId3"/>
    <p:sldLayoutId id="2147483689" r:id="rId4"/>
    <p:sldLayoutId id="2147483688" r:id="rId5"/>
    <p:sldLayoutId id="2147483687" r:id="rId6"/>
    <p:sldLayoutId id="2147483686" r:id="rId7"/>
    <p:sldLayoutId id="2147483685" r:id="rId8"/>
    <p:sldLayoutId id="2147483684" r:id="rId9"/>
    <p:sldLayoutId id="2147483683" r:id="rId10"/>
    <p:sldLayoutId id="2147483682" r:id="rId11"/>
  </p:sldLayoutIdLst>
  <p:transition>
    <p:random/>
  </p:transition>
  <p:hf hdr="0" ftr="0" dt="0"/>
  <p:txStyles>
    <p:titleStyle>
      <a:lvl1pPr algn="l" rtl="0" eaLnBrk="0" fontAlgn="base" hangingPunct="0">
        <a:lnSpc>
          <a:spcPct val="90000"/>
        </a:lnSpc>
        <a:spcBef>
          <a:spcPct val="0"/>
        </a:spcBef>
        <a:spcAft>
          <a:spcPct val="0"/>
        </a:spcAft>
        <a:defRPr sz="2400">
          <a:solidFill>
            <a:srgbClr val="051AB3"/>
          </a:solidFill>
          <a:latin typeface="+mj-lt"/>
          <a:ea typeface="+mj-ea"/>
          <a:cs typeface="+mj-cs"/>
          <a:sym typeface="Arial" charset="0"/>
        </a:defRPr>
      </a:lvl1pPr>
      <a:lvl2pPr algn="l" rtl="0" eaLnBrk="0" fontAlgn="base" hangingPunct="0">
        <a:lnSpc>
          <a:spcPct val="90000"/>
        </a:lnSpc>
        <a:spcBef>
          <a:spcPct val="0"/>
        </a:spcBef>
        <a:spcAft>
          <a:spcPct val="0"/>
        </a:spcAft>
        <a:defRPr sz="2400">
          <a:solidFill>
            <a:srgbClr val="051AB3"/>
          </a:solidFill>
          <a:latin typeface="Arial" pitchFamily="34" charset="0"/>
          <a:cs typeface="Arial" pitchFamily="34" charset="0"/>
          <a:sym typeface="Arial" charset="0"/>
        </a:defRPr>
      </a:lvl2pPr>
      <a:lvl3pPr algn="l" rtl="0" eaLnBrk="0" fontAlgn="base" hangingPunct="0">
        <a:lnSpc>
          <a:spcPct val="90000"/>
        </a:lnSpc>
        <a:spcBef>
          <a:spcPct val="0"/>
        </a:spcBef>
        <a:spcAft>
          <a:spcPct val="0"/>
        </a:spcAft>
        <a:defRPr sz="2400">
          <a:solidFill>
            <a:srgbClr val="051AB3"/>
          </a:solidFill>
          <a:latin typeface="Arial" pitchFamily="34" charset="0"/>
          <a:cs typeface="Arial" pitchFamily="34" charset="0"/>
          <a:sym typeface="Arial" charset="0"/>
        </a:defRPr>
      </a:lvl3pPr>
      <a:lvl4pPr algn="l" rtl="0" eaLnBrk="0" fontAlgn="base" hangingPunct="0">
        <a:lnSpc>
          <a:spcPct val="90000"/>
        </a:lnSpc>
        <a:spcBef>
          <a:spcPct val="0"/>
        </a:spcBef>
        <a:spcAft>
          <a:spcPct val="0"/>
        </a:spcAft>
        <a:defRPr sz="2400">
          <a:solidFill>
            <a:srgbClr val="051AB3"/>
          </a:solidFill>
          <a:latin typeface="Arial" pitchFamily="34" charset="0"/>
          <a:cs typeface="Arial" pitchFamily="34" charset="0"/>
          <a:sym typeface="Arial" charset="0"/>
        </a:defRPr>
      </a:lvl4pPr>
      <a:lvl5pPr algn="l" rtl="0" eaLnBrk="0" fontAlgn="base" hangingPunct="0">
        <a:lnSpc>
          <a:spcPct val="90000"/>
        </a:lnSpc>
        <a:spcBef>
          <a:spcPct val="0"/>
        </a:spcBef>
        <a:spcAft>
          <a:spcPct val="0"/>
        </a:spcAft>
        <a:defRPr sz="2400">
          <a:solidFill>
            <a:srgbClr val="051AB3"/>
          </a:solidFill>
          <a:latin typeface="Arial" pitchFamily="34" charset="0"/>
          <a:cs typeface="Arial" pitchFamily="34" charset="0"/>
          <a:sym typeface="Arial" charset="0"/>
        </a:defRPr>
      </a:lvl5pPr>
      <a:lvl6pPr marL="457200" algn="l" rtl="0" eaLnBrk="0" fontAlgn="base" hangingPunct="0">
        <a:lnSpc>
          <a:spcPct val="90000"/>
        </a:lnSpc>
        <a:spcBef>
          <a:spcPct val="0"/>
        </a:spcBef>
        <a:spcAft>
          <a:spcPct val="0"/>
        </a:spcAft>
        <a:defRPr sz="2400">
          <a:solidFill>
            <a:srgbClr val="051AB3"/>
          </a:solidFill>
          <a:latin typeface="Arial" pitchFamily="34" charset="0"/>
          <a:cs typeface="Arial" pitchFamily="34" charset="0"/>
          <a:sym typeface="Arial" pitchFamily="34" charset="0"/>
        </a:defRPr>
      </a:lvl6pPr>
      <a:lvl7pPr marL="914400" algn="l" rtl="0" eaLnBrk="0" fontAlgn="base" hangingPunct="0">
        <a:lnSpc>
          <a:spcPct val="90000"/>
        </a:lnSpc>
        <a:spcBef>
          <a:spcPct val="0"/>
        </a:spcBef>
        <a:spcAft>
          <a:spcPct val="0"/>
        </a:spcAft>
        <a:defRPr sz="2400">
          <a:solidFill>
            <a:srgbClr val="051AB3"/>
          </a:solidFill>
          <a:latin typeface="Arial" pitchFamily="34" charset="0"/>
          <a:cs typeface="Arial" pitchFamily="34" charset="0"/>
          <a:sym typeface="Arial" pitchFamily="34" charset="0"/>
        </a:defRPr>
      </a:lvl7pPr>
      <a:lvl8pPr marL="1371600" algn="l" rtl="0" eaLnBrk="0" fontAlgn="base" hangingPunct="0">
        <a:lnSpc>
          <a:spcPct val="90000"/>
        </a:lnSpc>
        <a:spcBef>
          <a:spcPct val="0"/>
        </a:spcBef>
        <a:spcAft>
          <a:spcPct val="0"/>
        </a:spcAft>
        <a:defRPr sz="2400">
          <a:solidFill>
            <a:srgbClr val="051AB3"/>
          </a:solidFill>
          <a:latin typeface="Arial" pitchFamily="34" charset="0"/>
          <a:cs typeface="Arial" pitchFamily="34" charset="0"/>
          <a:sym typeface="Arial" pitchFamily="34" charset="0"/>
        </a:defRPr>
      </a:lvl8pPr>
      <a:lvl9pPr marL="1828800" algn="l" rtl="0" eaLnBrk="0" fontAlgn="base" hangingPunct="0">
        <a:lnSpc>
          <a:spcPct val="90000"/>
        </a:lnSpc>
        <a:spcBef>
          <a:spcPct val="0"/>
        </a:spcBef>
        <a:spcAft>
          <a:spcPct val="0"/>
        </a:spcAft>
        <a:defRPr sz="2400">
          <a:solidFill>
            <a:srgbClr val="051AB3"/>
          </a:solidFill>
          <a:latin typeface="Arial" pitchFamily="34" charset="0"/>
          <a:cs typeface="Arial" pitchFamily="34" charset="0"/>
          <a:sym typeface="Arial" pitchFamily="34" charset="0"/>
        </a:defRPr>
      </a:lvl9pPr>
    </p:titleStyle>
    <p:bodyStyle>
      <a:lvl1pPr marL="400050" indent="-400050" algn="l" defTabSz="0" rtl="0" eaLnBrk="0" fontAlgn="base" hangingPunct="0">
        <a:spcBef>
          <a:spcPct val="0"/>
        </a:spcBef>
        <a:spcAft>
          <a:spcPct val="20000"/>
        </a:spcAft>
        <a:buClr>
          <a:schemeClr val="hlink"/>
        </a:buClr>
        <a:buFont typeface="Wingdings 2" pitchFamily="18" charset="2"/>
        <a:buChar char="³"/>
        <a:defRPr sz="2000">
          <a:solidFill>
            <a:schemeClr val="tx1"/>
          </a:solidFill>
          <a:latin typeface="+mn-lt"/>
          <a:ea typeface="+mn-ea"/>
          <a:cs typeface="+mn-cs"/>
          <a:sym typeface="Arial" charset="0"/>
        </a:defRPr>
      </a:lvl1pPr>
      <a:lvl2pPr marL="914400" indent="-400050" algn="l" defTabSz="0" rtl="0" eaLnBrk="0" fontAlgn="base" hangingPunct="0">
        <a:spcBef>
          <a:spcPct val="0"/>
        </a:spcBef>
        <a:spcAft>
          <a:spcPct val="20000"/>
        </a:spcAft>
        <a:buClr>
          <a:schemeClr val="hlink"/>
        </a:buClr>
        <a:buFont typeface="Wingdings 2" pitchFamily="18" charset="2"/>
        <a:buChar char="²"/>
        <a:defRPr sz="2000">
          <a:solidFill>
            <a:schemeClr val="hlink"/>
          </a:solidFill>
          <a:latin typeface="+mn-lt"/>
          <a:cs typeface="+mn-cs"/>
          <a:sym typeface="Arial" charset="0"/>
        </a:defRPr>
      </a:lvl2pPr>
      <a:lvl3pPr marL="1377950" indent="-349250" algn="l" defTabSz="0" rtl="0" eaLnBrk="0" fontAlgn="base" hangingPunct="0">
        <a:spcBef>
          <a:spcPct val="0"/>
        </a:spcBef>
        <a:spcAft>
          <a:spcPct val="20000"/>
        </a:spcAft>
        <a:buClr>
          <a:schemeClr val="hlink"/>
        </a:buClr>
        <a:buFont typeface="Wingdings 2" pitchFamily="18" charset="2"/>
        <a:buChar char="±"/>
        <a:defRPr sz="2400">
          <a:solidFill>
            <a:schemeClr val="hlink"/>
          </a:solidFill>
          <a:latin typeface="+mn-lt"/>
          <a:cs typeface="+mn-cs"/>
          <a:sym typeface="Arial" charset="0"/>
        </a:defRPr>
      </a:lvl3pPr>
      <a:lvl4pPr marL="1885950" indent="-342900" algn="l" defTabSz="0" rtl="0" eaLnBrk="0" fontAlgn="base" hangingPunct="0">
        <a:spcBef>
          <a:spcPct val="0"/>
        </a:spcBef>
        <a:spcAft>
          <a:spcPct val="20000"/>
        </a:spcAft>
        <a:buClr>
          <a:schemeClr val="hlink"/>
        </a:buClr>
        <a:buFont typeface="Wingdings 2" pitchFamily="18" charset="2"/>
        <a:buChar char="°"/>
        <a:defRPr sz="2000">
          <a:solidFill>
            <a:schemeClr val="hlink"/>
          </a:solidFill>
          <a:latin typeface="+mn-lt"/>
          <a:cs typeface="+mn-cs"/>
          <a:sym typeface="Arial" charset="0"/>
        </a:defRPr>
      </a:lvl4pPr>
      <a:lvl5pPr marL="2349500" indent="-349250" algn="l" defTabSz="0" rtl="0" eaLnBrk="0" fontAlgn="base" hangingPunct="0">
        <a:spcBef>
          <a:spcPct val="0"/>
        </a:spcBef>
        <a:spcAft>
          <a:spcPct val="20000"/>
        </a:spcAft>
        <a:buClr>
          <a:schemeClr val="hlink"/>
        </a:buClr>
        <a:buFont typeface="Wingdings 2" pitchFamily="18" charset="2"/>
        <a:buChar char="¯"/>
        <a:defRPr sz="2000">
          <a:solidFill>
            <a:schemeClr val="hlink"/>
          </a:solidFill>
          <a:latin typeface="+mn-lt"/>
          <a:cs typeface="+mn-cs"/>
          <a:sym typeface="Arial" charset="0"/>
        </a:defRPr>
      </a:lvl5pPr>
      <a:lvl6pPr marL="2806700" indent="-349250" algn="l" defTabSz="0" rtl="0" eaLnBrk="0" fontAlgn="base" hangingPunct="0">
        <a:spcBef>
          <a:spcPct val="0"/>
        </a:spcBef>
        <a:spcAft>
          <a:spcPct val="20000"/>
        </a:spcAft>
        <a:buClr>
          <a:schemeClr val="hlink"/>
        </a:buClr>
        <a:buFont typeface="Wingdings 2" pitchFamily="18" charset="2"/>
        <a:buChar char="¯"/>
        <a:defRPr sz="2000">
          <a:solidFill>
            <a:schemeClr val="hlink"/>
          </a:solidFill>
          <a:latin typeface="+mn-lt"/>
          <a:cs typeface="+mn-cs"/>
          <a:sym typeface="Arial" pitchFamily="34" charset="0"/>
        </a:defRPr>
      </a:lvl6pPr>
      <a:lvl7pPr marL="3263900" indent="-349250" algn="l" defTabSz="0" rtl="0" eaLnBrk="0" fontAlgn="base" hangingPunct="0">
        <a:spcBef>
          <a:spcPct val="0"/>
        </a:spcBef>
        <a:spcAft>
          <a:spcPct val="20000"/>
        </a:spcAft>
        <a:buClr>
          <a:schemeClr val="hlink"/>
        </a:buClr>
        <a:buFont typeface="Wingdings 2" pitchFamily="18" charset="2"/>
        <a:buChar char="¯"/>
        <a:defRPr sz="2000">
          <a:solidFill>
            <a:schemeClr val="hlink"/>
          </a:solidFill>
          <a:latin typeface="+mn-lt"/>
          <a:cs typeface="+mn-cs"/>
          <a:sym typeface="Arial" pitchFamily="34" charset="0"/>
        </a:defRPr>
      </a:lvl7pPr>
      <a:lvl8pPr marL="3721100" indent="-349250" algn="l" defTabSz="0" rtl="0" eaLnBrk="0" fontAlgn="base" hangingPunct="0">
        <a:spcBef>
          <a:spcPct val="0"/>
        </a:spcBef>
        <a:spcAft>
          <a:spcPct val="20000"/>
        </a:spcAft>
        <a:buClr>
          <a:schemeClr val="hlink"/>
        </a:buClr>
        <a:buFont typeface="Wingdings 2" pitchFamily="18" charset="2"/>
        <a:buChar char="¯"/>
        <a:defRPr sz="2000">
          <a:solidFill>
            <a:schemeClr val="hlink"/>
          </a:solidFill>
          <a:latin typeface="+mn-lt"/>
          <a:cs typeface="+mn-cs"/>
          <a:sym typeface="Arial" pitchFamily="34" charset="0"/>
        </a:defRPr>
      </a:lvl8pPr>
      <a:lvl9pPr marL="4178300" indent="-349250" algn="l" defTabSz="0" rtl="0" eaLnBrk="0" fontAlgn="base" hangingPunct="0">
        <a:spcBef>
          <a:spcPct val="0"/>
        </a:spcBef>
        <a:spcAft>
          <a:spcPct val="20000"/>
        </a:spcAft>
        <a:buClr>
          <a:schemeClr val="hlink"/>
        </a:buClr>
        <a:buFont typeface="Wingdings 2" pitchFamily="18" charset="2"/>
        <a:buChar char="¯"/>
        <a:defRPr sz="2000">
          <a:solidFill>
            <a:schemeClr val="hlink"/>
          </a:solidFill>
          <a:latin typeface="+mn-lt"/>
          <a:cs typeface="+mn-cs"/>
          <a:sym typeface="Arial"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051" name="Rectangle 169"/>
          <p:cNvSpPr>
            <a:spLocks noChangeArrowheads="1"/>
          </p:cNvSpPr>
          <p:nvPr/>
        </p:nvSpPr>
        <p:spPr bwMode="auto">
          <a:xfrm>
            <a:off x="0" y="5164138"/>
            <a:ext cx="9144000" cy="1690687"/>
          </a:xfrm>
          <a:prstGeom prst="rect">
            <a:avLst/>
          </a:prstGeom>
          <a:solidFill>
            <a:srgbClr val="7889FB"/>
          </a:solidFill>
          <a:ln w="9525" cmpd="sng">
            <a:solidFill>
              <a:schemeClr val="accent1"/>
            </a:solidFill>
            <a:miter lim="800000"/>
            <a:headEnd/>
            <a:tailEnd/>
          </a:ln>
        </p:spPr>
        <p:txBody>
          <a:bodyPr wrap="none" anchor="ctr"/>
          <a:lstStyle/>
          <a:p>
            <a:pPr algn="r" eaLnBrk="0" hangingPunct="0">
              <a:buFont typeface="Arial" pitchFamily="34" charset="0"/>
              <a:buNone/>
              <a:defRPr/>
            </a:pPr>
            <a:endParaRPr lang="zh-CN" altLang="zh-CN" sz="1800">
              <a:solidFill>
                <a:srgbClr val="000000"/>
              </a:solidFill>
              <a:ea typeface="Gulim" pitchFamily="34" charset="-127"/>
              <a:sym typeface="Arial" pitchFamily="34" charset="0"/>
            </a:endParaRPr>
          </a:p>
        </p:txBody>
      </p:sp>
      <p:sp>
        <p:nvSpPr>
          <p:cNvPr id="2050" name="Rectangle 168"/>
          <p:cNvSpPr>
            <a:spLocks noChangeArrowheads="1"/>
          </p:cNvSpPr>
          <p:nvPr/>
        </p:nvSpPr>
        <p:spPr bwMode="auto">
          <a:xfrm>
            <a:off x="0" y="0"/>
            <a:ext cx="9144000" cy="1690688"/>
          </a:xfrm>
          <a:prstGeom prst="rect">
            <a:avLst/>
          </a:prstGeom>
          <a:solidFill>
            <a:srgbClr val="7889FB"/>
          </a:solidFill>
          <a:ln w="9525" cmpd="sng">
            <a:solidFill>
              <a:schemeClr val="accent1"/>
            </a:solidFill>
            <a:miter lim="800000"/>
            <a:headEnd/>
            <a:tailEnd/>
          </a:ln>
        </p:spPr>
        <p:txBody>
          <a:bodyPr wrap="none" anchor="ctr"/>
          <a:lstStyle/>
          <a:p>
            <a:pPr marL="400050" indent="-400050" algn="r" eaLnBrk="0" hangingPunct="0">
              <a:spcAft>
                <a:spcPct val="20000"/>
              </a:spcAft>
              <a:buClr>
                <a:srgbClr val="228A88"/>
              </a:buClr>
              <a:buFont typeface="Wingdings 2" pitchFamily="18" charset="2"/>
              <a:buNone/>
              <a:defRPr/>
            </a:pPr>
            <a:endParaRPr lang="zh-CN" altLang="zh-CN" sz="2000">
              <a:solidFill>
                <a:schemeClr val="tx1"/>
              </a:solidFill>
              <a:latin typeface="Arial" pitchFamily="34" charset="0"/>
              <a:ea typeface="宋体" pitchFamily="2" charset="-122"/>
              <a:sym typeface="Arial" pitchFamily="34" charset="0"/>
            </a:endParaRPr>
          </a:p>
        </p:txBody>
      </p:sp>
      <p:pic>
        <p:nvPicPr>
          <p:cNvPr id="13316" name="Picture 191" descr="Asia-Link"/>
          <p:cNvPicPr>
            <a:picLocks noChangeAspect="1" noChangeArrowheads="1"/>
          </p:cNvPicPr>
          <p:nvPr/>
        </p:nvPicPr>
        <p:blipFill>
          <a:blip r:embed="rId14" cstate="print"/>
          <a:srcRect/>
          <a:stretch>
            <a:fillRect/>
          </a:stretch>
        </p:blipFill>
        <p:spPr bwMode="auto">
          <a:xfrm>
            <a:off x="350838" y="312738"/>
            <a:ext cx="981075" cy="981075"/>
          </a:xfrm>
          <a:prstGeom prst="rect">
            <a:avLst/>
          </a:prstGeom>
          <a:noFill/>
          <a:ln w="9525">
            <a:noFill/>
            <a:miter lim="800000"/>
            <a:headEnd/>
            <a:tailEnd/>
          </a:ln>
        </p:spPr>
      </p:pic>
      <p:sp>
        <p:nvSpPr>
          <p:cNvPr id="2053" name="Text Box 192"/>
          <p:cNvSpPr>
            <a:spLocks noChangeArrowheads="1"/>
          </p:cNvSpPr>
          <p:nvPr/>
        </p:nvSpPr>
        <p:spPr bwMode="auto">
          <a:xfrm>
            <a:off x="2260600" y="468313"/>
            <a:ext cx="6738938" cy="701675"/>
          </a:xfrm>
          <a:prstGeom prst="rect">
            <a:avLst/>
          </a:prstGeom>
          <a:noFill/>
          <a:ln w="9525" cmpd="sng">
            <a:noFill/>
            <a:miter lim="800000"/>
            <a:headEnd/>
            <a:tailEnd/>
          </a:ln>
        </p:spPr>
        <p:txBody>
          <a:bodyPr>
            <a:spAutoFit/>
          </a:bodyPr>
          <a:lstStyle/>
          <a:p>
            <a:pPr marL="400050" indent="-400050" algn="r" eaLnBrk="0" hangingPunct="0">
              <a:spcBef>
                <a:spcPct val="50000"/>
              </a:spcBef>
              <a:spcAft>
                <a:spcPct val="20000"/>
              </a:spcAft>
              <a:buClr>
                <a:srgbClr val="228A88"/>
              </a:buClr>
              <a:buFont typeface="Wingdings 2" pitchFamily="18" charset="2"/>
              <a:buNone/>
              <a:defRPr/>
            </a:pPr>
            <a:r>
              <a:rPr lang="en-US" sz="2000">
                <a:solidFill>
                  <a:srgbClr val="000000"/>
                </a:solidFill>
                <a:latin typeface="Arial" pitchFamily="34" charset="0"/>
                <a:ea typeface="宋体" pitchFamily="2" charset="-122"/>
                <a:sym typeface="Arial" pitchFamily="34" charset="0"/>
              </a:rPr>
              <a:t>A Multidisciplinary Approach to Curriculum Development in Sustainable Built Environment </a:t>
            </a:r>
            <a:endParaRPr lang="zh-CN" altLang="en-US" sz="2000">
              <a:solidFill>
                <a:srgbClr val="000000"/>
              </a:solidFill>
              <a:latin typeface="Arial" pitchFamily="34" charset="0"/>
              <a:ea typeface="宋体" pitchFamily="2" charset="-122"/>
              <a:sym typeface="Arial" pitchFamily="34" charset="0"/>
            </a:endParaRPr>
          </a:p>
        </p:txBody>
      </p:sp>
      <p:pic>
        <p:nvPicPr>
          <p:cNvPr id="13318" name="Picture 194" descr="aaulogo"/>
          <p:cNvPicPr>
            <a:picLocks noChangeArrowheads="1"/>
          </p:cNvPicPr>
          <p:nvPr/>
        </p:nvPicPr>
        <p:blipFill>
          <a:blip r:embed="rId15" cstate="print"/>
          <a:srcRect/>
          <a:stretch>
            <a:fillRect/>
          </a:stretch>
        </p:blipFill>
        <p:spPr bwMode="auto">
          <a:xfrm>
            <a:off x="3117850" y="5775325"/>
            <a:ext cx="2159000" cy="517525"/>
          </a:xfrm>
          <a:prstGeom prst="rect">
            <a:avLst/>
          </a:prstGeom>
          <a:noFill/>
          <a:ln w="9525">
            <a:noFill/>
            <a:miter lim="800000"/>
            <a:headEnd/>
            <a:tailEnd/>
          </a:ln>
        </p:spPr>
      </p:pic>
      <p:pic>
        <p:nvPicPr>
          <p:cNvPr id="13319" name="Picture 195" descr="bluelogo"/>
          <p:cNvPicPr>
            <a:picLocks noChangeAspect="1" noChangeArrowheads="1"/>
          </p:cNvPicPr>
          <p:nvPr/>
        </p:nvPicPr>
        <p:blipFill>
          <a:blip r:embed="rId16" cstate="print"/>
          <a:srcRect/>
          <a:stretch>
            <a:fillRect/>
          </a:stretch>
        </p:blipFill>
        <p:spPr bwMode="auto">
          <a:xfrm>
            <a:off x="6064250" y="5765800"/>
            <a:ext cx="827088" cy="515938"/>
          </a:xfrm>
          <a:prstGeom prst="rect">
            <a:avLst/>
          </a:prstGeom>
          <a:noFill/>
          <a:ln w="9525">
            <a:noFill/>
            <a:miter lim="800000"/>
            <a:headEnd/>
            <a:tailEnd/>
          </a:ln>
        </p:spPr>
      </p:pic>
      <p:pic>
        <p:nvPicPr>
          <p:cNvPr id="13320" name="Picture 197" descr="index_04"/>
          <p:cNvPicPr>
            <a:picLocks noChangeAspect="1" noChangeArrowheads="1"/>
          </p:cNvPicPr>
          <p:nvPr/>
        </p:nvPicPr>
        <p:blipFill>
          <a:blip r:embed="rId17" cstate="print"/>
          <a:srcRect/>
          <a:stretch>
            <a:fillRect/>
          </a:stretch>
        </p:blipFill>
        <p:spPr bwMode="auto">
          <a:xfrm>
            <a:off x="7639050" y="5651500"/>
            <a:ext cx="695325" cy="719138"/>
          </a:xfrm>
          <a:prstGeom prst="rect">
            <a:avLst/>
          </a:prstGeom>
          <a:noFill/>
          <a:ln w="9525">
            <a:noFill/>
            <a:miter lim="800000"/>
            <a:headEnd/>
            <a:tailEnd/>
          </a:ln>
        </p:spPr>
      </p:pic>
      <p:pic>
        <p:nvPicPr>
          <p:cNvPr id="13321" name="Picture 198" descr="logo1"/>
          <p:cNvPicPr>
            <a:picLocks noChangeAspect="1" noChangeArrowheads="1"/>
          </p:cNvPicPr>
          <p:nvPr/>
        </p:nvPicPr>
        <p:blipFill>
          <a:blip r:embed="rId18" cstate="print"/>
          <a:srcRect/>
          <a:stretch>
            <a:fillRect/>
          </a:stretch>
        </p:blipFill>
        <p:spPr bwMode="auto">
          <a:xfrm>
            <a:off x="652463" y="5776913"/>
            <a:ext cx="1752600" cy="519112"/>
          </a:xfrm>
          <a:prstGeom prst="rect">
            <a:avLst/>
          </a:prstGeom>
          <a:noFill/>
          <a:ln w="9525">
            <a:noFill/>
            <a:miter lim="800000"/>
            <a:headEnd/>
            <a:tailEnd/>
          </a:ln>
        </p:spPr>
      </p:pic>
      <p:sp>
        <p:nvSpPr>
          <p:cNvPr id="13322" name="Rectangle 6"/>
          <p:cNvSpPr>
            <a:spLocks noGrp="1" noChangeArrowheads="1"/>
          </p:cNvSpPr>
          <p:nvPr>
            <p:ph type="title" idx="4294967295"/>
          </p:nvPr>
        </p:nvSpPr>
        <p:spPr bwMode="auto">
          <a:xfrm>
            <a:off x="174625" y="879475"/>
            <a:ext cx="8748713" cy="787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zh-CN" smtClean="0">
                <a:sym typeface="Arial" charset="0"/>
              </a:rPr>
              <a:t>Click to edit Master title style</a:t>
            </a:r>
          </a:p>
        </p:txBody>
      </p:sp>
      <p:sp>
        <p:nvSpPr>
          <p:cNvPr id="13323" name="Rectangle 7"/>
          <p:cNvSpPr>
            <a:spLocks noGrp="1" noChangeArrowheads="1"/>
          </p:cNvSpPr>
          <p:nvPr>
            <p:ph type="body" idx="1"/>
          </p:nvPr>
        </p:nvSpPr>
        <p:spPr bwMode="auto">
          <a:xfrm>
            <a:off x="174625" y="1673225"/>
            <a:ext cx="8748713" cy="4460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zh-CN" smtClean="0">
                <a:sym typeface="Arial" charset="0"/>
              </a:rPr>
              <a:t>Click to edit Master text styles</a:t>
            </a:r>
            <a:br>
              <a:rPr lang="zh-CN" altLang="zh-CN" smtClean="0">
                <a:sym typeface="Arial" charset="0"/>
              </a:rPr>
            </a:br>
            <a:r>
              <a:rPr lang="zh-CN" altLang="zh-CN" smtClean="0">
                <a:sym typeface="Arial" charset="0"/>
              </a:rPr>
              <a:t>good1</a:t>
            </a:r>
          </a:p>
          <a:p>
            <a:pPr lvl="1"/>
            <a:r>
              <a:rPr lang="zh-CN" altLang="zh-CN" smtClean="0">
                <a:sym typeface="Arial" charset="0"/>
              </a:rPr>
              <a:t>Second level</a:t>
            </a:r>
            <a:br>
              <a:rPr lang="zh-CN" altLang="zh-CN" smtClean="0">
                <a:sym typeface="Arial" charset="0"/>
              </a:rPr>
            </a:br>
            <a:r>
              <a:rPr lang="zh-CN" altLang="zh-CN" smtClean="0">
                <a:sym typeface="Arial" charset="0"/>
              </a:rPr>
              <a:t>good2</a:t>
            </a:r>
          </a:p>
          <a:p>
            <a:pPr lvl="2"/>
            <a:r>
              <a:rPr lang="zh-CN" altLang="zh-CN" smtClean="0">
                <a:sym typeface="Arial" charset="0"/>
              </a:rPr>
              <a:t>Third level</a:t>
            </a:r>
            <a:br>
              <a:rPr lang="zh-CN" altLang="zh-CN" smtClean="0">
                <a:sym typeface="Arial" charset="0"/>
              </a:rPr>
            </a:br>
            <a:r>
              <a:rPr lang="zh-CN" altLang="zh-CN" smtClean="0">
                <a:sym typeface="Arial" charset="0"/>
              </a:rPr>
              <a:t>good3</a:t>
            </a:r>
          </a:p>
          <a:p>
            <a:pPr lvl="3"/>
            <a:r>
              <a:rPr lang="zh-CN" altLang="zh-CN" smtClean="0">
                <a:sym typeface="Arial" charset="0"/>
              </a:rPr>
              <a:t>Fourth level</a:t>
            </a:r>
            <a:br>
              <a:rPr lang="zh-CN" altLang="zh-CN" smtClean="0">
                <a:sym typeface="Arial" charset="0"/>
              </a:rPr>
            </a:br>
            <a:r>
              <a:rPr lang="zh-CN" altLang="zh-CN" smtClean="0">
                <a:sym typeface="Arial" charset="0"/>
              </a:rPr>
              <a:t>good4</a:t>
            </a:r>
          </a:p>
          <a:p>
            <a:pPr lvl="4"/>
            <a:r>
              <a:rPr lang="zh-CN" altLang="zh-CN" smtClean="0">
                <a:sym typeface="Arial" charset="0"/>
              </a:rPr>
              <a:t>Fifth level</a:t>
            </a:r>
            <a:br>
              <a:rPr lang="zh-CN" altLang="zh-CN" smtClean="0">
                <a:sym typeface="Arial" charset="0"/>
              </a:rPr>
            </a:br>
            <a:r>
              <a:rPr lang="zh-CN" altLang="zh-CN" smtClean="0">
                <a:sym typeface="Arial" charset="0"/>
              </a:rPr>
              <a:t>good5</a:t>
            </a:r>
          </a:p>
        </p:txBody>
      </p:sp>
      <p:sp>
        <p:nvSpPr>
          <p:cNvPr id="12" name="页脚占位符 1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buFont typeface="Arial" charset="0"/>
              <a:buNone/>
              <a:defRPr sz="1200">
                <a:solidFill>
                  <a:schemeClr val="tx1">
                    <a:tint val="75000"/>
                  </a:schemeClr>
                </a:solidFill>
                <a:ea typeface="宋体" pitchFamily="2" charset="-122"/>
              </a:defRPr>
            </a:lvl1pPr>
          </a:lstStyle>
          <a:p>
            <a:pPr>
              <a:defRPr/>
            </a:pPr>
            <a:endParaRPr lang="zh-CN" altLang="en-US"/>
          </a:p>
        </p:txBody>
      </p:sp>
      <p:sp>
        <p:nvSpPr>
          <p:cNvPr id="14" name="灯片编号占位符 11"/>
          <p:cNvSpPr>
            <a:spLocks noGrp="1"/>
          </p:cNvSpPr>
          <p:nvPr>
            <p:ph type="sldNum" sz="quarter" idx="4"/>
          </p:nvPr>
        </p:nvSpPr>
        <p:spPr>
          <a:xfrm>
            <a:off x="161925" y="6394450"/>
            <a:ext cx="2133600" cy="365125"/>
          </a:xfrm>
          <a:prstGeom prst="rect">
            <a:avLst/>
          </a:prstGeom>
        </p:spPr>
        <p:txBody>
          <a:bodyPr vert="horz" lIns="91440" tIns="45720" rIns="91440" bIns="45720" rtlCol="0" anchor="ctr"/>
          <a:lstStyle>
            <a:lvl1pPr algn="l" eaLnBrk="0" hangingPunct="0">
              <a:buFont typeface="Arial" charset="0"/>
              <a:buNone/>
              <a:defRPr sz="1800" smtClean="0">
                <a:solidFill>
                  <a:schemeClr val="tx1"/>
                </a:solidFill>
                <a:ea typeface="宋体" pitchFamily="2" charset="-122"/>
              </a:defRPr>
            </a:lvl1pPr>
          </a:lstStyle>
          <a:p>
            <a:pPr>
              <a:defRPr/>
            </a:pPr>
            <a:fld id="{BF5CE5C6-4632-4758-981D-B0FD980B929A}"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transition>
    <p:random/>
  </p:transition>
  <p:hf hdr="0" ftr="0" dt="0"/>
  <p:txStyles>
    <p:titleStyle>
      <a:lvl1pPr algn="l" rtl="0" eaLnBrk="0" fontAlgn="base" hangingPunct="0">
        <a:lnSpc>
          <a:spcPct val="90000"/>
        </a:lnSpc>
        <a:spcBef>
          <a:spcPct val="0"/>
        </a:spcBef>
        <a:spcAft>
          <a:spcPct val="0"/>
        </a:spcAft>
        <a:defRPr sz="2400">
          <a:solidFill>
            <a:srgbClr val="051AB3"/>
          </a:solidFill>
          <a:latin typeface="+mj-lt"/>
          <a:ea typeface="+mj-ea"/>
          <a:cs typeface="+mj-cs"/>
          <a:sym typeface="Arial" charset="0"/>
        </a:defRPr>
      </a:lvl1pPr>
      <a:lvl2pPr algn="l" rtl="0" eaLnBrk="0" fontAlgn="base" hangingPunct="0">
        <a:lnSpc>
          <a:spcPct val="90000"/>
        </a:lnSpc>
        <a:spcBef>
          <a:spcPct val="0"/>
        </a:spcBef>
        <a:spcAft>
          <a:spcPct val="0"/>
        </a:spcAft>
        <a:defRPr sz="2400">
          <a:solidFill>
            <a:srgbClr val="051AB3"/>
          </a:solidFill>
          <a:latin typeface="Arial" pitchFamily="34" charset="0"/>
          <a:cs typeface="Arial" pitchFamily="34" charset="0"/>
          <a:sym typeface="Arial" charset="0"/>
        </a:defRPr>
      </a:lvl2pPr>
      <a:lvl3pPr algn="l" rtl="0" eaLnBrk="0" fontAlgn="base" hangingPunct="0">
        <a:lnSpc>
          <a:spcPct val="90000"/>
        </a:lnSpc>
        <a:spcBef>
          <a:spcPct val="0"/>
        </a:spcBef>
        <a:spcAft>
          <a:spcPct val="0"/>
        </a:spcAft>
        <a:defRPr sz="2400">
          <a:solidFill>
            <a:srgbClr val="051AB3"/>
          </a:solidFill>
          <a:latin typeface="Arial" pitchFamily="34" charset="0"/>
          <a:cs typeface="Arial" pitchFamily="34" charset="0"/>
          <a:sym typeface="Arial" charset="0"/>
        </a:defRPr>
      </a:lvl3pPr>
      <a:lvl4pPr algn="l" rtl="0" eaLnBrk="0" fontAlgn="base" hangingPunct="0">
        <a:lnSpc>
          <a:spcPct val="90000"/>
        </a:lnSpc>
        <a:spcBef>
          <a:spcPct val="0"/>
        </a:spcBef>
        <a:spcAft>
          <a:spcPct val="0"/>
        </a:spcAft>
        <a:defRPr sz="2400">
          <a:solidFill>
            <a:srgbClr val="051AB3"/>
          </a:solidFill>
          <a:latin typeface="Arial" pitchFamily="34" charset="0"/>
          <a:cs typeface="Arial" pitchFamily="34" charset="0"/>
          <a:sym typeface="Arial" charset="0"/>
        </a:defRPr>
      </a:lvl4pPr>
      <a:lvl5pPr algn="l" rtl="0" eaLnBrk="0" fontAlgn="base" hangingPunct="0">
        <a:lnSpc>
          <a:spcPct val="90000"/>
        </a:lnSpc>
        <a:spcBef>
          <a:spcPct val="0"/>
        </a:spcBef>
        <a:spcAft>
          <a:spcPct val="0"/>
        </a:spcAft>
        <a:defRPr sz="2400">
          <a:solidFill>
            <a:srgbClr val="051AB3"/>
          </a:solidFill>
          <a:latin typeface="Arial" pitchFamily="34" charset="0"/>
          <a:cs typeface="Arial" pitchFamily="34" charset="0"/>
          <a:sym typeface="Arial" charset="0"/>
        </a:defRPr>
      </a:lvl5pPr>
      <a:lvl6pPr marL="457200" algn="l" rtl="0" eaLnBrk="0" fontAlgn="base" hangingPunct="0">
        <a:lnSpc>
          <a:spcPct val="90000"/>
        </a:lnSpc>
        <a:spcBef>
          <a:spcPct val="0"/>
        </a:spcBef>
        <a:spcAft>
          <a:spcPct val="0"/>
        </a:spcAft>
        <a:defRPr sz="2400">
          <a:solidFill>
            <a:srgbClr val="051AB3"/>
          </a:solidFill>
          <a:latin typeface="Arial" pitchFamily="34" charset="0"/>
          <a:cs typeface="Arial" pitchFamily="34" charset="0"/>
          <a:sym typeface="Arial" pitchFamily="34" charset="0"/>
        </a:defRPr>
      </a:lvl6pPr>
      <a:lvl7pPr marL="914400" algn="l" rtl="0" eaLnBrk="0" fontAlgn="base" hangingPunct="0">
        <a:lnSpc>
          <a:spcPct val="90000"/>
        </a:lnSpc>
        <a:spcBef>
          <a:spcPct val="0"/>
        </a:spcBef>
        <a:spcAft>
          <a:spcPct val="0"/>
        </a:spcAft>
        <a:defRPr sz="2400">
          <a:solidFill>
            <a:srgbClr val="051AB3"/>
          </a:solidFill>
          <a:latin typeface="Arial" pitchFamily="34" charset="0"/>
          <a:cs typeface="Arial" pitchFamily="34" charset="0"/>
          <a:sym typeface="Arial" pitchFamily="34" charset="0"/>
        </a:defRPr>
      </a:lvl7pPr>
      <a:lvl8pPr marL="1371600" algn="l" rtl="0" eaLnBrk="0" fontAlgn="base" hangingPunct="0">
        <a:lnSpc>
          <a:spcPct val="90000"/>
        </a:lnSpc>
        <a:spcBef>
          <a:spcPct val="0"/>
        </a:spcBef>
        <a:spcAft>
          <a:spcPct val="0"/>
        </a:spcAft>
        <a:defRPr sz="2400">
          <a:solidFill>
            <a:srgbClr val="051AB3"/>
          </a:solidFill>
          <a:latin typeface="Arial" pitchFamily="34" charset="0"/>
          <a:cs typeface="Arial" pitchFamily="34" charset="0"/>
          <a:sym typeface="Arial" pitchFamily="34" charset="0"/>
        </a:defRPr>
      </a:lvl8pPr>
      <a:lvl9pPr marL="1828800" algn="l" rtl="0" eaLnBrk="0" fontAlgn="base" hangingPunct="0">
        <a:lnSpc>
          <a:spcPct val="90000"/>
        </a:lnSpc>
        <a:spcBef>
          <a:spcPct val="0"/>
        </a:spcBef>
        <a:spcAft>
          <a:spcPct val="0"/>
        </a:spcAft>
        <a:defRPr sz="2400">
          <a:solidFill>
            <a:srgbClr val="051AB3"/>
          </a:solidFill>
          <a:latin typeface="Arial" pitchFamily="34" charset="0"/>
          <a:cs typeface="Arial" pitchFamily="34" charset="0"/>
          <a:sym typeface="Arial" pitchFamily="34" charset="0"/>
        </a:defRPr>
      </a:lvl9pPr>
    </p:titleStyle>
    <p:bodyStyle>
      <a:lvl1pPr marL="400050" indent="-400050" algn="l" defTabSz="0" rtl="0" eaLnBrk="0" fontAlgn="base" hangingPunct="0">
        <a:spcBef>
          <a:spcPct val="0"/>
        </a:spcBef>
        <a:spcAft>
          <a:spcPct val="20000"/>
        </a:spcAft>
        <a:buClr>
          <a:schemeClr val="hlink"/>
        </a:buClr>
        <a:buFont typeface="Wingdings 2" pitchFamily="18" charset="2"/>
        <a:buChar char="³"/>
        <a:defRPr sz="2000">
          <a:solidFill>
            <a:schemeClr val="tx1"/>
          </a:solidFill>
          <a:latin typeface="+mn-lt"/>
          <a:ea typeface="+mn-ea"/>
          <a:cs typeface="+mn-cs"/>
          <a:sym typeface="Arial" charset="0"/>
        </a:defRPr>
      </a:lvl1pPr>
      <a:lvl2pPr marL="914400" indent="-400050" algn="l" defTabSz="0" rtl="0" eaLnBrk="0" fontAlgn="base" hangingPunct="0">
        <a:spcBef>
          <a:spcPct val="0"/>
        </a:spcBef>
        <a:spcAft>
          <a:spcPct val="20000"/>
        </a:spcAft>
        <a:buClr>
          <a:schemeClr val="hlink"/>
        </a:buClr>
        <a:buFont typeface="Wingdings 2" pitchFamily="18" charset="2"/>
        <a:buChar char="²"/>
        <a:defRPr sz="2000">
          <a:solidFill>
            <a:schemeClr val="hlink"/>
          </a:solidFill>
          <a:latin typeface="+mn-lt"/>
          <a:cs typeface="+mn-cs"/>
          <a:sym typeface="Arial" charset="0"/>
        </a:defRPr>
      </a:lvl2pPr>
      <a:lvl3pPr marL="1377950" indent="-349250" algn="l" defTabSz="0" rtl="0" eaLnBrk="0" fontAlgn="base" hangingPunct="0">
        <a:spcBef>
          <a:spcPct val="0"/>
        </a:spcBef>
        <a:spcAft>
          <a:spcPct val="20000"/>
        </a:spcAft>
        <a:buClr>
          <a:schemeClr val="hlink"/>
        </a:buClr>
        <a:buFont typeface="Wingdings 2" pitchFamily="18" charset="2"/>
        <a:buChar char="±"/>
        <a:defRPr sz="2400">
          <a:solidFill>
            <a:schemeClr val="hlink"/>
          </a:solidFill>
          <a:latin typeface="+mn-lt"/>
          <a:cs typeface="+mn-cs"/>
          <a:sym typeface="Arial" charset="0"/>
        </a:defRPr>
      </a:lvl3pPr>
      <a:lvl4pPr marL="1885950" indent="-342900" algn="l" defTabSz="0" rtl="0" eaLnBrk="0" fontAlgn="base" hangingPunct="0">
        <a:spcBef>
          <a:spcPct val="0"/>
        </a:spcBef>
        <a:spcAft>
          <a:spcPct val="20000"/>
        </a:spcAft>
        <a:buClr>
          <a:schemeClr val="hlink"/>
        </a:buClr>
        <a:buFont typeface="Wingdings 2" pitchFamily="18" charset="2"/>
        <a:buChar char="°"/>
        <a:defRPr sz="2000">
          <a:solidFill>
            <a:schemeClr val="hlink"/>
          </a:solidFill>
          <a:latin typeface="+mn-lt"/>
          <a:cs typeface="+mn-cs"/>
          <a:sym typeface="Arial" charset="0"/>
        </a:defRPr>
      </a:lvl4pPr>
      <a:lvl5pPr marL="2349500" indent="-349250" algn="l" defTabSz="0" rtl="0" eaLnBrk="0" fontAlgn="base" hangingPunct="0">
        <a:spcBef>
          <a:spcPct val="0"/>
        </a:spcBef>
        <a:spcAft>
          <a:spcPct val="20000"/>
        </a:spcAft>
        <a:buClr>
          <a:schemeClr val="hlink"/>
        </a:buClr>
        <a:buFont typeface="Wingdings 2" pitchFamily="18" charset="2"/>
        <a:buChar char="¯"/>
        <a:defRPr sz="2000">
          <a:solidFill>
            <a:schemeClr val="hlink"/>
          </a:solidFill>
          <a:latin typeface="+mn-lt"/>
          <a:cs typeface="+mn-cs"/>
          <a:sym typeface="Arial" charset="0"/>
        </a:defRPr>
      </a:lvl5pPr>
      <a:lvl6pPr marL="2806700" indent="-349250" algn="l" defTabSz="0" rtl="0" eaLnBrk="0" fontAlgn="base" hangingPunct="0">
        <a:spcBef>
          <a:spcPct val="0"/>
        </a:spcBef>
        <a:spcAft>
          <a:spcPct val="20000"/>
        </a:spcAft>
        <a:buClr>
          <a:schemeClr val="hlink"/>
        </a:buClr>
        <a:buFont typeface="Wingdings 2" pitchFamily="18" charset="2"/>
        <a:buChar char="¯"/>
        <a:defRPr sz="2000">
          <a:solidFill>
            <a:schemeClr val="hlink"/>
          </a:solidFill>
          <a:latin typeface="+mn-lt"/>
          <a:cs typeface="+mn-cs"/>
          <a:sym typeface="Arial" pitchFamily="34" charset="0"/>
        </a:defRPr>
      </a:lvl6pPr>
      <a:lvl7pPr marL="3263900" indent="-349250" algn="l" defTabSz="0" rtl="0" eaLnBrk="0" fontAlgn="base" hangingPunct="0">
        <a:spcBef>
          <a:spcPct val="0"/>
        </a:spcBef>
        <a:spcAft>
          <a:spcPct val="20000"/>
        </a:spcAft>
        <a:buClr>
          <a:schemeClr val="hlink"/>
        </a:buClr>
        <a:buFont typeface="Wingdings 2" pitchFamily="18" charset="2"/>
        <a:buChar char="¯"/>
        <a:defRPr sz="2000">
          <a:solidFill>
            <a:schemeClr val="hlink"/>
          </a:solidFill>
          <a:latin typeface="+mn-lt"/>
          <a:cs typeface="+mn-cs"/>
          <a:sym typeface="Arial" pitchFamily="34" charset="0"/>
        </a:defRPr>
      </a:lvl7pPr>
      <a:lvl8pPr marL="3721100" indent="-349250" algn="l" defTabSz="0" rtl="0" eaLnBrk="0" fontAlgn="base" hangingPunct="0">
        <a:spcBef>
          <a:spcPct val="0"/>
        </a:spcBef>
        <a:spcAft>
          <a:spcPct val="20000"/>
        </a:spcAft>
        <a:buClr>
          <a:schemeClr val="hlink"/>
        </a:buClr>
        <a:buFont typeface="Wingdings 2" pitchFamily="18" charset="2"/>
        <a:buChar char="¯"/>
        <a:defRPr sz="2000">
          <a:solidFill>
            <a:schemeClr val="hlink"/>
          </a:solidFill>
          <a:latin typeface="+mn-lt"/>
          <a:cs typeface="+mn-cs"/>
          <a:sym typeface="Arial" pitchFamily="34" charset="0"/>
        </a:defRPr>
      </a:lvl8pPr>
      <a:lvl9pPr marL="4178300" indent="-349250" algn="l" defTabSz="0" rtl="0" eaLnBrk="0" fontAlgn="base" hangingPunct="0">
        <a:spcBef>
          <a:spcPct val="0"/>
        </a:spcBef>
        <a:spcAft>
          <a:spcPct val="20000"/>
        </a:spcAft>
        <a:buClr>
          <a:schemeClr val="hlink"/>
        </a:buClr>
        <a:buFont typeface="Wingdings 2" pitchFamily="18" charset="2"/>
        <a:buChar char="¯"/>
        <a:defRPr sz="2000">
          <a:solidFill>
            <a:schemeClr val="hlink"/>
          </a:solidFill>
          <a:latin typeface="+mn-lt"/>
          <a:cs typeface="+mn-cs"/>
          <a:sym typeface="Arial"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1.xml"/><Relationship Id="rId4" Type="http://schemas.openxmlformats.org/officeDocument/2006/relationships/image" Target="../media/image22.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1.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1.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1.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11.xml"/><Relationship Id="rId5" Type="http://schemas.openxmlformats.org/officeDocument/2006/relationships/image" Target="../media/image36.jpeg"/><Relationship Id="rId4" Type="http://schemas.openxmlformats.org/officeDocument/2006/relationships/image" Target="../media/image35.jpeg"/></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1.xml"/><Relationship Id="rId4" Type="http://schemas.openxmlformats.org/officeDocument/2006/relationships/image" Target="../media/image42.png"/></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1.xml"/><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1.xml"/><Relationship Id="rId4" Type="http://schemas.openxmlformats.org/officeDocument/2006/relationships/image" Target="../media/image4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png"/><Relationship Id="rId1" Type="http://schemas.openxmlformats.org/officeDocument/2006/relationships/slideLayout" Target="../slideLayouts/slideLayout11.xml"/><Relationship Id="rId5" Type="http://schemas.openxmlformats.org/officeDocument/2006/relationships/image" Target="../media/image54.wmf"/><Relationship Id="rId4" Type="http://schemas.openxmlformats.org/officeDocument/2006/relationships/image" Target="../media/image53.w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2.wmf"/><Relationship Id="rId1" Type="http://schemas.openxmlformats.org/officeDocument/2006/relationships/slideLayout" Target="../slideLayouts/slideLayout11.xml"/><Relationship Id="rId4" Type="http://schemas.openxmlformats.org/officeDocument/2006/relationships/image" Target="../media/image56.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1.xml"/><Relationship Id="rId1" Type="http://schemas.openxmlformats.org/officeDocument/2006/relationships/vmlDrawing" Target="../drawings/vmlDrawing2.vml"/></Relationships>
</file>

<file path=ppt/slides/_rels/slide6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1.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6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1.xml"/></Relationships>
</file>

<file path=ppt/slides/_rels/slide8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1.xml"/><Relationship Id="rId1" Type="http://schemas.openxmlformats.org/officeDocument/2006/relationships/vmlDrawing" Target="../drawings/vmlDrawing1.vml"/><Relationship Id="rId5" Type="http://schemas.openxmlformats.org/officeDocument/2006/relationships/image" Target="../media/image12.png"/><Relationship Id="rId4" Type="http://schemas.openxmlformats.org/officeDocument/2006/relationships/image" Target="../media/image11.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1.xml"/></Relationships>
</file>

<file path=ppt/slides/_rels/slide9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ctrTitle" idx="4294967295"/>
          </p:nvPr>
        </p:nvSpPr>
        <p:spPr>
          <a:xfrm>
            <a:off x="585788" y="2641600"/>
            <a:ext cx="8232775" cy="549275"/>
          </a:xfrm>
        </p:spPr>
        <p:txBody>
          <a:bodyPr anchor="t"/>
          <a:lstStyle/>
          <a:p>
            <a:pPr algn="ctr" eaLnBrk="1" hangingPunct="1"/>
            <a:r>
              <a:rPr lang="zh-CN" altLang="en-US" sz="3600" b="1" dirty="0" smtClean="0">
                <a:solidFill>
                  <a:schemeClr val="tx1"/>
                </a:solidFill>
                <a:latin typeface="Calibri" pitchFamily="34" charset="0"/>
                <a:ea typeface="宋体" charset="-122"/>
                <a:sym typeface="Calibri" pitchFamily="34" charset="0"/>
              </a:rPr>
              <a:t>Sustainable </a:t>
            </a:r>
            <a:r>
              <a:rPr lang="en-US" altLang="zh-CN" sz="3600" b="1" dirty="0" smtClean="0">
                <a:solidFill>
                  <a:schemeClr val="tx1"/>
                </a:solidFill>
                <a:latin typeface="Calibri" pitchFamily="34" charset="0"/>
                <a:ea typeface="宋体" charset="-122"/>
                <a:sym typeface="Calibri" pitchFamily="34" charset="0"/>
              </a:rPr>
              <a:t>B</a:t>
            </a:r>
            <a:r>
              <a:rPr lang="zh-CN" altLang="en-US" sz="3600" b="1" dirty="0" smtClean="0">
                <a:solidFill>
                  <a:schemeClr val="tx1"/>
                </a:solidFill>
                <a:latin typeface="Calibri" pitchFamily="34" charset="0"/>
                <a:ea typeface="宋体" charset="-122"/>
                <a:sym typeface="Calibri" pitchFamily="34" charset="0"/>
              </a:rPr>
              <a:t>uil</a:t>
            </a:r>
            <a:r>
              <a:rPr lang="en-US" altLang="zh-CN" sz="3600" b="1" dirty="0" smtClean="0">
                <a:solidFill>
                  <a:schemeClr val="tx1"/>
                </a:solidFill>
                <a:latin typeface="Calibri" pitchFamily="34" charset="0"/>
                <a:ea typeface="宋体" charset="-122"/>
                <a:sym typeface="Calibri" pitchFamily="34" charset="0"/>
              </a:rPr>
              <a:t>t</a:t>
            </a:r>
            <a:r>
              <a:rPr lang="zh-CN" altLang="en-US" sz="3600" b="1" dirty="0" smtClean="0">
                <a:solidFill>
                  <a:schemeClr val="tx1"/>
                </a:solidFill>
                <a:latin typeface="Calibri" pitchFamily="34" charset="0"/>
                <a:ea typeface="宋体" charset="-122"/>
                <a:sym typeface="Calibri" pitchFamily="34" charset="0"/>
              </a:rPr>
              <a:t> </a:t>
            </a:r>
            <a:r>
              <a:rPr lang="en-US" altLang="zh-CN" sz="3600" b="1" dirty="0" smtClean="0">
                <a:solidFill>
                  <a:schemeClr val="tx1"/>
                </a:solidFill>
                <a:latin typeface="Calibri" pitchFamily="34" charset="0"/>
                <a:ea typeface="宋体" charset="-122"/>
                <a:sym typeface="Calibri" pitchFamily="34" charset="0"/>
              </a:rPr>
              <a:t>Environment</a:t>
            </a:r>
            <a:endParaRPr lang="zh-CN" altLang="en-US" sz="3600" dirty="0" smtClean="0">
              <a:solidFill>
                <a:schemeClr val="tx1"/>
              </a:solidFill>
              <a:latin typeface="Calibri" pitchFamily="34" charset="0"/>
              <a:ea typeface="宋体" charset="-122"/>
              <a:sym typeface="Calibri" pitchFamily="34" charset="0"/>
            </a:endParaRPr>
          </a:p>
        </p:txBody>
      </p:sp>
      <p:sp>
        <p:nvSpPr>
          <p:cNvPr id="28674" name="Rectangle 3"/>
          <p:cNvSpPr>
            <a:spLocks noGrp="1" noChangeArrowheads="1"/>
          </p:cNvSpPr>
          <p:nvPr>
            <p:ph type="subTitle" idx="4294967295"/>
          </p:nvPr>
        </p:nvSpPr>
        <p:spPr>
          <a:xfrm>
            <a:off x="2801938" y="4127500"/>
            <a:ext cx="6070600" cy="473075"/>
          </a:xfrm>
        </p:spPr>
        <p:txBody>
          <a:bodyPr/>
          <a:lstStyle/>
          <a:p>
            <a:pPr marL="0" indent="0">
              <a:spcAft>
                <a:spcPct val="0"/>
              </a:spcAft>
              <a:buFont typeface="Wingdings 2" pitchFamily="18" charset="2"/>
              <a:buNone/>
            </a:pPr>
            <a:r>
              <a:rPr lang="zh-CN" altLang="zh-CN" b="1" dirty="0" smtClean="0">
                <a:latin typeface="Calibri" pitchFamily="34" charset="0"/>
                <a:ea typeface="宋体" charset="-122"/>
                <a:sym typeface="Calibri" pitchFamily="34" charset="0"/>
              </a:rPr>
              <a:t>Chapter 7: PASSIVE BUILDING TECHNOLOGIES</a:t>
            </a:r>
            <a:r>
              <a:rPr lang="zh-CN" altLang="zh-CN" dirty="0" smtClean="0">
                <a:latin typeface="Calibri" pitchFamily="34" charset="0"/>
                <a:ea typeface="宋体" charset="-122"/>
                <a:sym typeface="Calibri" pitchFamily="34" charset="0"/>
              </a:rPr>
              <a:t> </a:t>
            </a:r>
            <a:endParaRPr lang="zh-CN" altLang="zh-CN" b="1" dirty="0" smtClean="0">
              <a:latin typeface="Calibri" pitchFamily="34" charset="0"/>
              <a:ea typeface="宋体" charset="-122"/>
              <a:sym typeface="Calibri" pitchFamily="34"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标题 1"/>
          <p:cNvSpPr>
            <a:spLocks noGrp="1" noChangeArrowheads="1"/>
          </p:cNvSpPr>
          <p:nvPr>
            <p:ph type="title" idx="4294967295"/>
          </p:nvPr>
        </p:nvSpPr>
        <p:spPr>
          <a:xfrm>
            <a:off x="-103188" y="660400"/>
            <a:ext cx="7761288" cy="787400"/>
          </a:xfrm>
        </p:spPr>
        <p:txBody>
          <a:bodyPr/>
          <a:lstStyle/>
          <a:p>
            <a:pPr algn="ctr"/>
            <a:r>
              <a:rPr lang="zh-CN" altLang="en-US" sz="2800" b="1" smtClean="0">
                <a:solidFill>
                  <a:schemeClr val="tx1"/>
                </a:solidFill>
                <a:latin typeface="Calibri" pitchFamily="34" charset="0"/>
                <a:ea typeface="宋体" charset="-122"/>
                <a:sym typeface="Calibri" pitchFamily="34" charset="0"/>
              </a:rPr>
              <a:t>7.2.2    Thermal insulation on external wall</a:t>
            </a:r>
          </a:p>
        </p:txBody>
      </p:sp>
      <p:sp>
        <p:nvSpPr>
          <p:cNvPr id="39938" name="内容占位符 2"/>
          <p:cNvSpPr>
            <a:spLocks noGrp="1" noChangeArrowheads="1"/>
          </p:cNvSpPr>
          <p:nvPr>
            <p:ph idx="4294967295"/>
          </p:nvPr>
        </p:nvSpPr>
        <p:spPr/>
        <p:txBody>
          <a:bodyPr/>
          <a:lstStyle/>
          <a:p>
            <a:endParaRPr lang="zh-CN" altLang="zh-CN" smtClean="0">
              <a:ea typeface="宋体" charset="-122"/>
            </a:endParaRPr>
          </a:p>
        </p:txBody>
      </p:sp>
      <p:grpSp>
        <p:nvGrpSpPr>
          <p:cNvPr id="39939" name="Group 4"/>
          <p:cNvGrpSpPr>
            <a:grpSpLocks/>
          </p:cNvGrpSpPr>
          <p:nvPr/>
        </p:nvGrpSpPr>
        <p:grpSpPr bwMode="auto">
          <a:xfrm>
            <a:off x="3317875" y="2889250"/>
            <a:ext cx="2524125" cy="1804988"/>
            <a:chOff x="0" y="0"/>
            <a:chExt cx="2523417" cy="1804462"/>
          </a:xfrm>
        </p:grpSpPr>
        <p:sp>
          <p:nvSpPr>
            <p:cNvPr id="39958" name="椭圆 4"/>
            <p:cNvSpPr>
              <a:spLocks noChangeArrowheads="1"/>
            </p:cNvSpPr>
            <p:nvPr/>
          </p:nvSpPr>
          <p:spPr bwMode="auto">
            <a:xfrm>
              <a:off x="349785" y="0"/>
              <a:ext cx="1789578" cy="1682493"/>
            </a:xfrm>
            <a:prstGeom prst="ellipse">
              <a:avLst/>
            </a:prstGeom>
            <a:solidFill>
              <a:schemeClr val="bg1"/>
            </a:solidFill>
            <a:ln w="177800">
              <a:solidFill>
                <a:srgbClr val="92D050"/>
              </a:solidFill>
              <a:bevel/>
              <a:headEnd/>
              <a:tailEnd/>
            </a:ln>
          </p:spPr>
          <p:txBody>
            <a:bodyPr anchor="ctr"/>
            <a:lstStyle/>
            <a:p>
              <a:pPr algn="ctr" eaLnBrk="0" hangingPunct="0">
                <a:buFont typeface="Arial" charset="0"/>
                <a:buNone/>
              </a:pPr>
              <a:r>
                <a:rPr lang="en-US" altLang="zh-CN" sz="2000" b="1">
                  <a:solidFill>
                    <a:schemeClr val="tx1"/>
                  </a:solidFill>
                  <a:latin typeface="Calibri" pitchFamily="34" charset="0"/>
                  <a:ea typeface="微软雅黑"/>
                  <a:cs typeface="微软雅黑"/>
                  <a:sym typeface="Times New Roman" pitchFamily="18" charset="0"/>
                </a:rPr>
                <a:t>Thermal insulation</a:t>
              </a:r>
            </a:p>
          </p:txBody>
        </p:sp>
        <p:sp>
          <p:nvSpPr>
            <p:cNvPr id="39959" name="右箭头 5"/>
            <p:cNvSpPr>
              <a:spLocks noChangeArrowheads="1"/>
            </p:cNvSpPr>
            <p:nvPr/>
          </p:nvSpPr>
          <p:spPr bwMode="auto">
            <a:xfrm rot="-2407802">
              <a:off x="1930400" y="78920"/>
              <a:ext cx="593017" cy="419665"/>
            </a:xfrm>
            <a:prstGeom prst="rightArrow">
              <a:avLst>
                <a:gd name="adj1" fmla="val 57380"/>
                <a:gd name="adj2" fmla="val 49994"/>
              </a:avLst>
            </a:prstGeom>
            <a:solidFill>
              <a:srgbClr val="92D050"/>
            </a:solidFill>
            <a:ln w="25400">
              <a:noFill/>
              <a:bevel/>
              <a:headEnd/>
              <a:tailEnd/>
            </a:ln>
          </p:spPr>
          <p:txBody>
            <a:bodyPr anchor="ctr"/>
            <a:lstStyle/>
            <a:p>
              <a:pPr algn="r" eaLnBrk="0" hangingPunct="0">
                <a:buFont typeface="Arial" charset="0"/>
                <a:buNone/>
              </a:pPr>
              <a:endParaRPr lang="zh-CN" altLang="zh-CN">
                <a:solidFill>
                  <a:srgbClr val="FFFFFF"/>
                </a:solidFill>
                <a:latin typeface="Calibri" pitchFamily="34" charset="0"/>
                <a:ea typeface="Gulim" pitchFamily="34" charset="-127"/>
                <a:sym typeface="Calibri" pitchFamily="34" charset="0"/>
              </a:endParaRPr>
            </a:p>
          </p:txBody>
        </p:sp>
        <p:sp>
          <p:nvSpPr>
            <p:cNvPr id="39960" name="右箭头 6"/>
            <p:cNvSpPr>
              <a:spLocks noChangeArrowheads="1"/>
            </p:cNvSpPr>
            <p:nvPr/>
          </p:nvSpPr>
          <p:spPr bwMode="auto">
            <a:xfrm rot="8776370">
              <a:off x="63500" y="1260020"/>
              <a:ext cx="593017" cy="419665"/>
            </a:xfrm>
            <a:prstGeom prst="rightArrow">
              <a:avLst>
                <a:gd name="adj1" fmla="val 57380"/>
                <a:gd name="adj2" fmla="val 49994"/>
              </a:avLst>
            </a:prstGeom>
            <a:solidFill>
              <a:srgbClr val="92D050"/>
            </a:solidFill>
            <a:ln w="25400">
              <a:noFill/>
              <a:bevel/>
              <a:headEnd/>
              <a:tailEnd/>
            </a:ln>
          </p:spPr>
          <p:txBody>
            <a:bodyPr anchor="ctr"/>
            <a:lstStyle/>
            <a:p>
              <a:pPr algn="r" eaLnBrk="0" hangingPunct="0">
                <a:buFont typeface="Arial" charset="0"/>
                <a:buNone/>
              </a:pPr>
              <a:endParaRPr lang="zh-CN" altLang="zh-CN">
                <a:solidFill>
                  <a:srgbClr val="FFFFFF"/>
                </a:solidFill>
                <a:latin typeface="Calibri" pitchFamily="34" charset="0"/>
                <a:ea typeface="Gulim" pitchFamily="34" charset="-127"/>
                <a:sym typeface="Calibri" pitchFamily="34" charset="0"/>
              </a:endParaRPr>
            </a:p>
          </p:txBody>
        </p:sp>
        <p:sp>
          <p:nvSpPr>
            <p:cNvPr id="39961" name="右箭头 7"/>
            <p:cNvSpPr>
              <a:spLocks noChangeArrowheads="1"/>
            </p:cNvSpPr>
            <p:nvPr/>
          </p:nvSpPr>
          <p:spPr bwMode="auto">
            <a:xfrm rot="-8299162">
              <a:off x="0" y="53520"/>
              <a:ext cx="593017" cy="419665"/>
            </a:xfrm>
            <a:prstGeom prst="rightArrow">
              <a:avLst>
                <a:gd name="adj1" fmla="val 57380"/>
                <a:gd name="adj2" fmla="val 49994"/>
              </a:avLst>
            </a:prstGeom>
            <a:solidFill>
              <a:srgbClr val="92D050"/>
            </a:solidFill>
            <a:ln w="25400">
              <a:noFill/>
              <a:bevel/>
              <a:headEnd/>
              <a:tailEnd/>
            </a:ln>
          </p:spPr>
          <p:txBody>
            <a:bodyPr anchor="ctr"/>
            <a:lstStyle/>
            <a:p>
              <a:pPr algn="r" eaLnBrk="0" hangingPunct="0">
                <a:buFont typeface="Arial" charset="0"/>
                <a:buNone/>
              </a:pPr>
              <a:endParaRPr lang="zh-CN" altLang="zh-CN">
                <a:solidFill>
                  <a:srgbClr val="FFFFFF"/>
                </a:solidFill>
                <a:latin typeface="Calibri" pitchFamily="34" charset="0"/>
                <a:ea typeface="Gulim" pitchFamily="34" charset="-127"/>
                <a:sym typeface="Calibri" pitchFamily="34" charset="0"/>
              </a:endParaRPr>
            </a:p>
          </p:txBody>
        </p:sp>
        <p:sp>
          <p:nvSpPr>
            <p:cNvPr id="39962" name="右箭头 8"/>
            <p:cNvSpPr>
              <a:spLocks noChangeArrowheads="1"/>
            </p:cNvSpPr>
            <p:nvPr/>
          </p:nvSpPr>
          <p:spPr bwMode="auto">
            <a:xfrm rot="2818619">
              <a:off x="1828799" y="1298120"/>
              <a:ext cx="593017" cy="419665"/>
            </a:xfrm>
            <a:prstGeom prst="rightArrow">
              <a:avLst>
                <a:gd name="adj1" fmla="val 57380"/>
                <a:gd name="adj2" fmla="val 49994"/>
              </a:avLst>
            </a:prstGeom>
            <a:solidFill>
              <a:srgbClr val="92D050"/>
            </a:solidFill>
            <a:ln w="25400">
              <a:noFill/>
              <a:bevel/>
              <a:headEnd/>
              <a:tailEnd/>
            </a:ln>
          </p:spPr>
          <p:txBody>
            <a:bodyPr anchor="ctr"/>
            <a:lstStyle/>
            <a:p>
              <a:pPr algn="r" eaLnBrk="0" hangingPunct="0">
                <a:buFont typeface="Arial" charset="0"/>
                <a:buNone/>
              </a:pPr>
              <a:endParaRPr lang="zh-CN" altLang="zh-CN">
                <a:solidFill>
                  <a:srgbClr val="FFFFFF"/>
                </a:solidFill>
                <a:latin typeface="Calibri" pitchFamily="34" charset="0"/>
                <a:ea typeface="Gulim" pitchFamily="34" charset="-127"/>
                <a:sym typeface="Calibri" pitchFamily="34" charset="0"/>
              </a:endParaRPr>
            </a:p>
          </p:txBody>
        </p:sp>
      </p:grpSp>
      <p:grpSp>
        <p:nvGrpSpPr>
          <p:cNvPr id="39940" name="Group 10"/>
          <p:cNvGrpSpPr>
            <a:grpSpLocks/>
          </p:cNvGrpSpPr>
          <p:nvPr/>
        </p:nvGrpSpPr>
        <p:grpSpPr bwMode="auto">
          <a:xfrm>
            <a:off x="1155700" y="1935163"/>
            <a:ext cx="2232025" cy="931862"/>
            <a:chOff x="0" y="0"/>
            <a:chExt cx="2235200" cy="1143000"/>
          </a:xfrm>
        </p:grpSpPr>
        <p:sp>
          <p:nvSpPr>
            <p:cNvPr id="39955" name="圆角矩形 10"/>
            <p:cNvSpPr>
              <a:spLocks noChangeArrowheads="1"/>
            </p:cNvSpPr>
            <p:nvPr/>
          </p:nvSpPr>
          <p:spPr bwMode="auto">
            <a:xfrm>
              <a:off x="0" y="0"/>
              <a:ext cx="2235200" cy="1143000"/>
            </a:xfrm>
            <a:prstGeom prst="roundRect">
              <a:avLst>
                <a:gd name="adj" fmla="val 16667"/>
              </a:avLst>
            </a:prstGeom>
            <a:solidFill>
              <a:srgbClr val="66CD84"/>
            </a:solidFill>
            <a:ln w="25400">
              <a:noFill/>
              <a:bevel/>
              <a:headEnd/>
              <a:tailEnd/>
            </a:ln>
          </p:spPr>
          <p:txBody>
            <a:bodyPr anchor="ctr"/>
            <a:lstStyle/>
            <a:p>
              <a:pPr algn="r" eaLnBrk="0" hangingPunct="0">
                <a:buFont typeface="Arial" charset="0"/>
                <a:buNone/>
              </a:pPr>
              <a:endParaRPr lang="zh-CN" altLang="zh-CN">
                <a:solidFill>
                  <a:srgbClr val="FFFFFF"/>
                </a:solidFill>
                <a:latin typeface="Calibri" pitchFamily="34" charset="0"/>
                <a:ea typeface="Gulim" pitchFamily="34" charset="-127"/>
                <a:sym typeface="Calibri" pitchFamily="34" charset="0"/>
              </a:endParaRPr>
            </a:p>
          </p:txBody>
        </p:sp>
        <p:sp>
          <p:nvSpPr>
            <p:cNvPr id="39956" name="矩形 12"/>
            <p:cNvSpPr>
              <a:spLocks noChangeArrowheads="1"/>
            </p:cNvSpPr>
            <p:nvPr/>
          </p:nvSpPr>
          <p:spPr bwMode="auto">
            <a:xfrm>
              <a:off x="47827" y="444500"/>
              <a:ext cx="2133600" cy="609600"/>
            </a:xfrm>
            <a:prstGeom prst="rect">
              <a:avLst/>
            </a:prstGeom>
            <a:solidFill>
              <a:srgbClr val="66CD84"/>
            </a:solidFill>
            <a:ln w="25400">
              <a:noFill/>
              <a:bevel/>
              <a:headEnd/>
              <a:tailEnd/>
            </a:ln>
          </p:spPr>
          <p:txBody>
            <a:bodyPr anchor="ctr"/>
            <a:lstStyle/>
            <a:p>
              <a:pPr algn="r" eaLnBrk="0" hangingPunct="0">
                <a:buFont typeface="Arial" charset="0"/>
                <a:buNone/>
              </a:pPr>
              <a:endParaRPr lang="zh-CN" altLang="zh-CN">
                <a:solidFill>
                  <a:srgbClr val="FFFFFF"/>
                </a:solidFill>
                <a:latin typeface="Calibri" pitchFamily="34" charset="0"/>
                <a:ea typeface="Gulim" pitchFamily="34" charset="-127"/>
                <a:sym typeface="Calibri" pitchFamily="34" charset="0"/>
              </a:endParaRPr>
            </a:p>
          </p:txBody>
        </p:sp>
        <p:sp>
          <p:nvSpPr>
            <p:cNvPr id="39957" name="TextBox 14"/>
            <p:cNvSpPr>
              <a:spLocks noChangeArrowheads="1"/>
            </p:cNvSpPr>
            <p:nvPr/>
          </p:nvSpPr>
          <p:spPr bwMode="auto">
            <a:xfrm>
              <a:off x="276442" y="62290"/>
              <a:ext cx="1701800" cy="792688"/>
            </a:xfrm>
            <a:prstGeom prst="rect">
              <a:avLst/>
            </a:prstGeom>
            <a:noFill/>
            <a:ln w="9525">
              <a:noFill/>
              <a:miter lim="800000"/>
              <a:headEnd/>
              <a:tailEnd/>
            </a:ln>
          </p:spPr>
          <p:txBody>
            <a:bodyPr>
              <a:spAutoFit/>
            </a:bodyPr>
            <a:lstStyle/>
            <a:p>
              <a:pPr algn="ctr" eaLnBrk="0" hangingPunct="0">
                <a:buFont typeface="Arial" charset="0"/>
                <a:buNone/>
              </a:pPr>
              <a:r>
                <a:rPr lang="en-US" altLang="zh-CN" sz="1800">
                  <a:solidFill>
                    <a:schemeClr val="tx1"/>
                  </a:solidFill>
                  <a:latin typeface="Calibri" pitchFamily="34" charset="0"/>
                  <a:ea typeface="微软雅黑"/>
                  <a:cs typeface="微软雅黑"/>
                  <a:sym typeface="Calibri" pitchFamily="34" charset="0"/>
                </a:rPr>
                <a:t>Exterior insulation</a:t>
              </a:r>
            </a:p>
          </p:txBody>
        </p:sp>
      </p:grpSp>
      <p:grpSp>
        <p:nvGrpSpPr>
          <p:cNvPr id="39941" name="Group 14"/>
          <p:cNvGrpSpPr>
            <a:grpSpLocks/>
          </p:cNvGrpSpPr>
          <p:nvPr/>
        </p:nvGrpSpPr>
        <p:grpSpPr bwMode="auto">
          <a:xfrm>
            <a:off x="5805488" y="4429125"/>
            <a:ext cx="2232025" cy="771525"/>
            <a:chOff x="0" y="0"/>
            <a:chExt cx="2235200" cy="1143000"/>
          </a:xfrm>
        </p:grpSpPr>
        <p:sp>
          <p:nvSpPr>
            <p:cNvPr id="39952" name="圆角矩形 16"/>
            <p:cNvSpPr>
              <a:spLocks noChangeArrowheads="1"/>
            </p:cNvSpPr>
            <p:nvPr/>
          </p:nvSpPr>
          <p:spPr bwMode="auto">
            <a:xfrm>
              <a:off x="0" y="0"/>
              <a:ext cx="2235200" cy="1143000"/>
            </a:xfrm>
            <a:prstGeom prst="roundRect">
              <a:avLst>
                <a:gd name="adj" fmla="val 16667"/>
              </a:avLst>
            </a:prstGeom>
            <a:solidFill>
              <a:srgbClr val="66CD84"/>
            </a:solidFill>
            <a:ln w="25400">
              <a:noFill/>
              <a:bevel/>
              <a:headEnd/>
              <a:tailEnd/>
            </a:ln>
          </p:spPr>
          <p:txBody>
            <a:bodyPr anchor="ctr"/>
            <a:lstStyle/>
            <a:p>
              <a:pPr algn="r" eaLnBrk="0" hangingPunct="0">
                <a:buFont typeface="Arial" charset="0"/>
                <a:buNone/>
              </a:pPr>
              <a:endParaRPr lang="zh-CN" altLang="zh-CN">
                <a:solidFill>
                  <a:srgbClr val="FFFFFF"/>
                </a:solidFill>
                <a:latin typeface="Calibri" pitchFamily="34" charset="0"/>
                <a:ea typeface="Gulim" pitchFamily="34" charset="-127"/>
                <a:sym typeface="Calibri" pitchFamily="34" charset="0"/>
              </a:endParaRPr>
            </a:p>
          </p:txBody>
        </p:sp>
        <p:sp>
          <p:nvSpPr>
            <p:cNvPr id="39953" name="矩形 18"/>
            <p:cNvSpPr>
              <a:spLocks noChangeArrowheads="1"/>
            </p:cNvSpPr>
            <p:nvPr/>
          </p:nvSpPr>
          <p:spPr bwMode="auto">
            <a:xfrm>
              <a:off x="38099" y="438883"/>
              <a:ext cx="2133600" cy="609600"/>
            </a:xfrm>
            <a:prstGeom prst="rect">
              <a:avLst/>
            </a:prstGeom>
            <a:solidFill>
              <a:srgbClr val="66CD84"/>
            </a:solidFill>
            <a:ln w="25400">
              <a:noFill/>
              <a:bevel/>
              <a:headEnd/>
              <a:tailEnd/>
            </a:ln>
          </p:spPr>
          <p:txBody>
            <a:bodyPr anchor="ctr"/>
            <a:lstStyle/>
            <a:p>
              <a:pPr algn="r" eaLnBrk="0" hangingPunct="0">
                <a:buFont typeface="Arial" charset="0"/>
                <a:buNone/>
              </a:pPr>
              <a:endParaRPr lang="zh-CN" altLang="zh-CN">
                <a:solidFill>
                  <a:srgbClr val="FFFFFF"/>
                </a:solidFill>
                <a:latin typeface="Calibri" pitchFamily="34" charset="0"/>
                <a:ea typeface="Gulim" pitchFamily="34" charset="-127"/>
                <a:sym typeface="Calibri" pitchFamily="34" charset="0"/>
              </a:endParaRPr>
            </a:p>
          </p:txBody>
        </p:sp>
        <p:sp>
          <p:nvSpPr>
            <p:cNvPr id="39954" name="TextBox 20"/>
            <p:cNvSpPr>
              <a:spLocks noChangeArrowheads="1"/>
            </p:cNvSpPr>
            <p:nvPr/>
          </p:nvSpPr>
          <p:spPr bwMode="auto">
            <a:xfrm>
              <a:off x="110624" y="265281"/>
              <a:ext cx="2106239" cy="546658"/>
            </a:xfrm>
            <a:prstGeom prst="rect">
              <a:avLst/>
            </a:prstGeom>
            <a:noFill/>
            <a:ln w="9525">
              <a:noFill/>
              <a:miter lim="800000"/>
              <a:headEnd/>
              <a:tailEnd/>
            </a:ln>
          </p:spPr>
          <p:txBody>
            <a:bodyPr>
              <a:spAutoFit/>
            </a:bodyPr>
            <a:lstStyle/>
            <a:p>
              <a:pPr algn="ctr" eaLnBrk="0" hangingPunct="0">
                <a:buFont typeface="Arial" charset="0"/>
                <a:buNone/>
              </a:pPr>
              <a:r>
                <a:rPr lang="en-US" altLang="zh-CN" sz="1800">
                  <a:solidFill>
                    <a:schemeClr val="tx1"/>
                  </a:solidFill>
                  <a:latin typeface="Calibri" pitchFamily="34" charset="0"/>
                  <a:ea typeface="微软雅黑"/>
                  <a:cs typeface="微软雅黑"/>
                  <a:sym typeface="Calibri" pitchFamily="34" charset="0"/>
                </a:rPr>
                <a:t>Self-insulation</a:t>
              </a:r>
              <a:endParaRPr lang="en-US" altLang="zh-CN" sz="1800" b="1">
                <a:solidFill>
                  <a:schemeClr val="tx1"/>
                </a:solidFill>
                <a:latin typeface="Calibri" pitchFamily="34" charset="0"/>
                <a:ea typeface="微软雅黑"/>
                <a:cs typeface="微软雅黑"/>
                <a:sym typeface="Calibri" pitchFamily="34" charset="0"/>
              </a:endParaRPr>
            </a:p>
          </p:txBody>
        </p:sp>
      </p:grpSp>
      <p:grpSp>
        <p:nvGrpSpPr>
          <p:cNvPr id="39942" name="Group 18"/>
          <p:cNvGrpSpPr>
            <a:grpSpLocks/>
          </p:cNvGrpSpPr>
          <p:nvPr/>
        </p:nvGrpSpPr>
        <p:grpSpPr bwMode="auto">
          <a:xfrm>
            <a:off x="5776913" y="1952625"/>
            <a:ext cx="2232025" cy="962025"/>
            <a:chOff x="0" y="0"/>
            <a:chExt cx="2235200" cy="1143000"/>
          </a:xfrm>
        </p:grpSpPr>
        <p:sp>
          <p:nvSpPr>
            <p:cNvPr id="39949" name="圆角矩形 22"/>
            <p:cNvSpPr>
              <a:spLocks noChangeArrowheads="1"/>
            </p:cNvSpPr>
            <p:nvPr/>
          </p:nvSpPr>
          <p:spPr bwMode="auto">
            <a:xfrm>
              <a:off x="0" y="0"/>
              <a:ext cx="2235200" cy="1143000"/>
            </a:xfrm>
            <a:prstGeom prst="roundRect">
              <a:avLst>
                <a:gd name="adj" fmla="val 16667"/>
              </a:avLst>
            </a:prstGeom>
            <a:solidFill>
              <a:srgbClr val="99CC00"/>
            </a:solidFill>
            <a:ln w="25400">
              <a:noFill/>
              <a:bevel/>
              <a:headEnd/>
              <a:tailEnd/>
            </a:ln>
          </p:spPr>
          <p:txBody>
            <a:bodyPr anchor="ctr"/>
            <a:lstStyle/>
            <a:p>
              <a:pPr algn="r" eaLnBrk="0" hangingPunct="0">
                <a:buFont typeface="Arial" charset="0"/>
                <a:buNone/>
              </a:pPr>
              <a:endParaRPr lang="zh-CN" altLang="zh-CN">
                <a:solidFill>
                  <a:srgbClr val="99CC00"/>
                </a:solidFill>
                <a:latin typeface="Calibri" pitchFamily="34" charset="0"/>
                <a:ea typeface="Gulim" pitchFamily="34" charset="-127"/>
                <a:sym typeface="Calibri" pitchFamily="34" charset="0"/>
              </a:endParaRPr>
            </a:p>
          </p:txBody>
        </p:sp>
        <p:sp>
          <p:nvSpPr>
            <p:cNvPr id="39950" name="矩形 24"/>
            <p:cNvSpPr>
              <a:spLocks noChangeArrowheads="1"/>
            </p:cNvSpPr>
            <p:nvPr/>
          </p:nvSpPr>
          <p:spPr bwMode="auto">
            <a:xfrm>
              <a:off x="38100" y="444500"/>
              <a:ext cx="2133600" cy="609600"/>
            </a:xfrm>
            <a:prstGeom prst="rect">
              <a:avLst/>
            </a:prstGeom>
            <a:solidFill>
              <a:srgbClr val="99CC00"/>
            </a:solidFill>
            <a:ln w="25400">
              <a:noFill/>
              <a:bevel/>
              <a:headEnd/>
              <a:tailEnd/>
            </a:ln>
          </p:spPr>
          <p:txBody>
            <a:bodyPr anchor="ctr"/>
            <a:lstStyle/>
            <a:p>
              <a:pPr algn="r" eaLnBrk="0" hangingPunct="0">
                <a:buFont typeface="Arial" charset="0"/>
                <a:buNone/>
              </a:pPr>
              <a:endParaRPr lang="zh-CN" altLang="zh-CN">
                <a:solidFill>
                  <a:srgbClr val="99CC00"/>
                </a:solidFill>
                <a:latin typeface="Calibri" pitchFamily="34" charset="0"/>
                <a:ea typeface="Gulim" pitchFamily="34" charset="-127"/>
                <a:sym typeface="Calibri" pitchFamily="34" charset="0"/>
              </a:endParaRPr>
            </a:p>
          </p:txBody>
        </p:sp>
        <p:sp>
          <p:nvSpPr>
            <p:cNvPr id="39951" name="TextBox 26"/>
            <p:cNvSpPr>
              <a:spLocks noChangeArrowheads="1"/>
            </p:cNvSpPr>
            <p:nvPr/>
          </p:nvSpPr>
          <p:spPr bwMode="auto">
            <a:xfrm>
              <a:off x="93402" y="285556"/>
              <a:ext cx="2094448" cy="438810"/>
            </a:xfrm>
            <a:prstGeom prst="rect">
              <a:avLst/>
            </a:prstGeom>
            <a:noFill/>
            <a:ln w="9525">
              <a:noFill/>
              <a:miter lim="800000"/>
              <a:headEnd/>
              <a:tailEnd/>
            </a:ln>
          </p:spPr>
          <p:txBody>
            <a:bodyPr>
              <a:spAutoFit/>
            </a:bodyPr>
            <a:lstStyle/>
            <a:p>
              <a:pPr algn="ctr" eaLnBrk="0" hangingPunct="0">
                <a:buFont typeface="Arial" charset="0"/>
                <a:buNone/>
              </a:pPr>
              <a:r>
                <a:rPr lang="en-US" altLang="zh-CN" sz="1800">
                  <a:solidFill>
                    <a:schemeClr val="tx1"/>
                  </a:solidFill>
                  <a:latin typeface="Calibri" pitchFamily="34" charset="0"/>
                  <a:ea typeface="微软雅黑"/>
                  <a:cs typeface="微软雅黑"/>
                  <a:sym typeface="Calibri" pitchFamily="34" charset="0"/>
                </a:rPr>
                <a:t>Interior insulation</a:t>
              </a:r>
            </a:p>
          </p:txBody>
        </p:sp>
      </p:grpSp>
      <p:grpSp>
        <p:nvGrpSpPr>
          <p:cNvPr id="39943" name="Group 22"/>
          <p:cNvGrpSpPr>
            <a:grpSpLocks/>
          </p:cNvGrpSpPr>
          <p:nvPr/>
        </p:nvGrpSpPr>
        <p:grpSpPr bwMode="auto">
          <a:xfrm>
            <a:off x="1120775" y="4391025"/>
            <a:ext cx="2232025" cy="771525"/>
            <a:chOff x="0" y="0"/>
            <a:chExt cx="2235200" cy="1143000"/>
          </a:xfrm>
        </p:grpSpPr>
        <p:sp>
          <p:nvSpPr>
            <p:cNvPr id="39946" name="圆角矩形 28"/>
            <p:cNvSpPr>
              <a:spLocks noChangeArrowheads="1"/>
            </p:cNvSpPr>
            <p:nvPr/>
          </p:nvSpPr>
          <p:spPr bwMode="auto">
            <a:xfrm>
              <a:off x="0" y="0"/>
              <a:ext cx="2235200" cy="1143000"/>
            </a:xfrm>
            <a:prstGeom prst="roundRect">
              <a:avLst>
                <a:gd name="adj" fmla="val 16667"/>
              </a:avLst>
            </a:prstGeom>
            <a:solidFill>
              <a:srgbClr val="99CC00"/>
            </a:solidFill>
            <a:ln w="25400">
              <a:noFill/>
              <a:bevel/>
              <a:headEnd/>
              <a:tailEnd/>
            </a:ln>
          </p:spPr>
          <p:txBody>
            <a:bodyPr anchor="ctr"/>
            <a:lstStyle/>
            <a:p>
              <a:pPr algn="r" eaLnBrk="0" hangingPunct="0">
                <a:buFont typeface="Arial" charset="0"/>
                <a:buNone/>
              </a:pPr>
              <a:endParaRPr lang="zh-CN" altLang="zh-CN">
                <a:solidFill>
                  <a:srgbClr val="99CC00"/>
                </a:solidFill>
                <a:latin typeface="Calibri" pitchFamily="34" charset="0"/>
                <a:ea typeface="Gulim" pitchFamily="34" charset="-127"/>
                <a:sym typeface="Calibri" pitchFamily="34" charset="0"/>
              </a:endParaRPr>
            </a:p>
          </p:txBody>
        </p:sp>
        <p:sp>
          <p:nvSpPr>
            <p:cNvPr id="39947" name="矩形 30"/>
            <p:cNvSpPr>
              <a:spLocks noChangeArrowheads="1"/>
            </p:cNvSpPr>
            <p:nvPr/>
          </p:nvSpPr>
          <p:spPr bwMode="auto">
            <a:xfrm>
              <a:off x="38100" y="444500"/>
              <a:ext cx="2133600" cy="609600"/>
            </a:xfrm>
            <a:prstGeom prst="rect">
              <a:avLst/>
            </a:prstGeom>
            <a:solidFill>
              <a:srgbClr val="99CC00"/>
            </a:solidFill>
            <a:ln w="25400">
              <a:noFill/>
              <a:bevel/>
              <a:headEnd/>
              <a:tailEnd/>
            </a:ln>
          </p:spPr>
          <p:txBody>
            <a:bodyPr anchor="ctr"/>
            <a:lstStyle/>
            <a:p>
              <a:pPr algn="r" eaLnBrk="0" hangingPunct="0">
                <a:buFont typeface="Arial" charset="0"/>
                <a:buNone/>
              </a:pPr>
              <a:endParaRPr lang="zh-CN" altLang="zh-CN">
                <a:solidFill>
                  <a:srgbClr val="99CC00"/>
                </a:solidFill>
                <a:latin typeface="Calibri" pitchFamily="34" charset="0"/>
                <a:ea typeface="Gulim" pitchFamily="34" charset="-127"/>
                <a:sym typeface="Calibri" pitchFamily="34" charset="0"/>
              </a:endParaRPr>
            </a:p>
          </p:txBody>
        </p:sp>
        <p:sp>
          <p:nvSpPr>
            <p:cNvPr id="39948" name="TextBox 32"/>
            <p:cNvSpPr>
              <a:spLocks noChangeArrowheads="1"/>
            </p:cNvSpPr>
            <p:nvPr/>
          </p:nvSpPr>
          <p:spPr bwMode="auto">
            <a:xfrm>
              <a:off x="198505" y="62289"/>
              <a:ext cx="1930891" cy="956896"/>
            </a:xfrm>
            <a:prstGeom prst="rect">
              <a:avLst/>
            </a:prstGeom>
            <a:noFill/>
            <a:ln w="9525">
              <a:noFill/>
              <a:miter lim="800000"/>
              <a:headEnd/>
              <a:tailEnd/>
            </a:ln>
          </p:spPr>
          <p:txBody>
            <a:bodyPr>
              <a:spAutoFit/>
            </a:bodyPr>
            <a:lstStyle/>
            <a:p>
              <a:pPr algn="ctr" eaLnBrk="0" hangingPunct="0">
                <a:buFont typeface="Arial" charset="0"/>
                <a:buNone/>
              </a:pPr>
              <a:r>
                <a:rPr lang="en-US" altLang="zh-CN" sz="1800">
                  <a:solidFill>
                    <a:schemeClr val="tx1"/>
                  </a:solidFill>
                  <a:latin typeface="Calibri" pitchFamily="34" charset="0"/>
                  <a:ea typeface="微软雅黑"/>
                  <a:cs typeface="微软雅黑"/>
                  <a:sym typeface="Calibri" pitchFamily="34" charset="0"/>
                </a:rPr>
                <a:t>Sandwich insulation</a:t>
              </a:r>
              <a:endParaRPr lang="en-US" altLang="zh-CN" sz="1800" b="1">
                <a:solidFill>
                  <a:schemeClr val="tx1"/>
                </a:solidFill>
                <a:latin typeface="Calibri" pitchFamily="34" charset="0"/>
                <a:ea typeface="微软雅黑"/>
                <a:cs typeface="微软雅黑"/>
                <a:sym typeface="Calibri" pitchFamily="34" charset="0"/>
              </a:endParaRPr>
            </a:p>
          </p:txBody>
        </p:sp>
      </p:grpSp>
      <p:sp>
        <p:nvSpPr>
          <p:cNvPr id="39944" name="页脚占位符 4"/>
          <p:cNvSpPr>
            <a:spLocks noGrp="1" noChangeArrowheads="1"/>
          </p:cNvSpPr>
          <p:nvPr/>
        </p:nvSpPr>
        <p:spPr bwMode="auto">
          <a:xfrm>
            <a:off x="3581400" y="6461125"/>
            <a:ext cx="5295900" cy="246063"/>
          </a:xfrm>
          <a:prstGeom prst="rect">
            <a:avLst/>
          </a:prstGeom>
          <a:noFill/>
          <a:ln w="9525">
            <a:noFill/>
            <a:miter lim="800000"/>
            <a:headEnd/>
            <a:tailEnd/>
          </a:ln>
        </p:spPr>
        <p:txBody>
          <a:bodyPr anchor="ctr">
            <a:spAutoFit/>
          </a:bodyPr>
          <a:lstStyle/>
          <a:p>
            <a:pPr algn="r" eaLnBrk="0" hangingPunct="0">
              <a:buFont typeface="Arial" charset="0"/>
              <a:buNone/>
            </a:pPr>
            <a:r>
              <a:rPr lang="en-US" altLang="zh-CN" sz="1000">
                <a:solidFill>
                  <a:schemeClr val="tx1"/>
                </a:solidFill>
                <a:latin typeface="Arial" charset="0"/>
                <a:sym typeface="Arial" charset="0"/>
              </a:rPr>
              <a:t>A Multidisciplinary Approach to Curriculum Development in Sustainable Built Environment</a:t>
            </a:r>
            <a:endParaRPr lang="zh-CN" altLang="en-US">
              <a:ea typeface="Gulim" pitchFamily="34" charset="-127"/>
            </a:endParaRPr>
          </a:p>
        </p:txBody>
      </p:sp>
      <p:sp>
        <p:nvSpPr>
          <p:cNvPr id="30" name="灯片编号占位符 29"/>
          <p:cNvSpPr>
            <a:spLocks noGrp="1"/>
          </p:cNvSpPr>
          <p:nvPr>
            <p:ph type="sldNum" sz="quarter" idx="11"/>
          </p:nvPr>
        </p:nvSpPr>
        <p:spPr>
          <a:xfrm>
            <a:off x="161925" y="6337300"/>
            <a:ext cx="2133600" cy="365125"/>
          </a:xfrm>
        </p:spPr>
        <p:txBody>
          <a:bodyPr/>
          <a:lstStyle/>
          <a:p>
            <a:pPr>
              <a:defRPr/>
            </a:pPr>
            <a:fld id="{71BFE83A-C6D3-4A0B-A60F-F904738FB969}" type="slidenum">
              <a:rPr lang="zh-CN" altLang="en-US"/>
              <a:pPr>
                <a:defRPr/>
              </a:pPr>
              <a:t>9</a:t>
            </a:fld>
            <a:endParaRPr lang="zh-CN" altLang="en-US"/>
          </a:p>
        </p:txBody>
      </p:sp>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1" name="Group 2"/>
          <p:cNvGrpSpPr>
            <a:grpSpLocks/>
          </p:cNvGrpSpPr>
          <p:nvPr/>
        </p:nvGrpSpPr>
        <p:grpSpPr bwMode="auto">
          <a:xfrm>
            <a:off x="263525" y="1978025"/>
            <a:ext cx="2770188" cy="3619500"/>
            <a:chOff x="0" y="0"/>
            <a:chExt cx="2770495" cy="3616657"/>
          </a:xfrm>
        </p:grpSpPr>
        <p:sp>
          <p:nvSpPr>
            <p:cNvPr id="40972" name="矩形 3"/>
            <p:cNvSpPr>
              <a:spLocks noChangeArrowheads="1"/>
            </p:cNvSpPr>
            <p:nvPr/>
          </p:nvSpPr>
          <p:spPr bwMode="auto">
            <a:xfrm>
              <a:off x="0" y="272836"/>
              <a:ext cx="2770495" cy="3343821"/>
            </a:xfrm>
            <a:prstGeom prst="rect">
              <a:avLst/>
            </a:prstGeom>
            <a:solidFill>
              <a:srgbClr val="E2E2FF"/>
            </a:solidFill>
            <a:ln w="76200">
              <a:solidFill>
                <a:srgbClr val="92D050"/>
              </a:solidFill>
              <a:bevel/>
              <a:headEnd/>
              <a:tailEnd/>
            </a:ln>
          </p:spPr>
          <p:txBody>
            <a:bodyPr anchor="ctr"/>
            <a:lstStyle/>
            <a:p>
              <a:pPr algn="ctr" eaLnBrk="0" hangingPunct="0">
                <a:buFont typeface="Arial" charset="0"/>
                <a:buNone/>
              </a:pPr>
              <a:endParaRPr lang="zh-CN" altLang="zh-CN" sz="1800">
                <a:solidFill>
                  <a:schemeClr val="tx1"/>
                </a:solidFill>
                <a:latin typeface="Calibri" pitchFamily="34" charset="0"/>
                <a:ea typeface="Gulim" pitchFamily="34" charset="-127"/>
                <a:sym typeface="Calibri" pitchFamily="34" charset="0"/>
              </a:endParaRPr>
            </a:p>
          </p:txBody>
        </p:sp>
        <p:sp>
          <p:nvSpPr>
            <p:cNvPr id="40973" name="矩形 4"/>
            <p:cNvSpPr>
              <a:spLocks noChangeArrowheads="1"/>
            </p:cNvSpPr>
            <p:nvPr/>
          </p:nvSpPr>
          <p:spPr bwMode="auto">
            <a:xfrm>
              <a:off x="39670" y="0"/>
              <a:ext cx="2691157" cy="258560"/>
            </a:xfrm>
            <a:prstGeom prst="rect">
              <a:avLst/>
            </a:prstGeom>
            <a:solidFill>
              <a:srgbClr val="E2E2FF"/>
            </a:solidFill>
            <a:ln w="76200">
              <a:solidFill>
                <a:srgbClr val="92D050"/>
              </a:solidFill>
              <a:bevel/>
              <a:headEnd/>
              <a:tailEnd/>
            </a:ln>
          </p:spPr>
          <p:txBody>
            <a:bodyPr anchor="ctr"/>
            <a:lstStyle/>
            <a:p>
              <a:pPr algn="ctr" eaLnBrk="0" hangingPunct="0">
                <a:buFont typeface="Arial" charset="0"/>
                <a:buNone/>
              </a:pPr>
              <a:r>
                <a:rPr lang="en-US" altLang="zh-CN" sz="1800" b="1">
                  <a:solidFill>
                    <a:schemeClr val="tx1"/>
                  </a:solidFill>
                  <a:latin typeface="Calibri" pitchFamily="34" charset="0"/>
                  <a:ea typeface="Gulim" pitchFamily="34" charset="-127"/>
                  <a:sym typeface="Calibri" pitchFamily="34" charset="0"/>
                </a:rPr>
                <a:t>Advantages</a:t>
              </a:r>
              <a:endParaRPr lang="zh-CN" altLang="en-US" sz="1800" b="1">
                <a:solidFill>
                  <a:schemeClr val="tx1"/>
                </a:solidFill>
                <a:latin typeface="Calibri" pitchFamily="34" charset="0"/>
                <a:ea typeface="Gulim" pitchFamily="34" charset="-127"/>
                <a:sym typeface="Calibri" pitchFamily="34" charset="0"/>
              </a:endParaRPr>
            </a:p>
          </p:txBody>
        </p:sp>
        <p:sp>
          <p:nvSpPr>
            <p:cNvPr id="40974" name="矩形 5"/>
            <p:cNvSpPr>
              <a:spLocks noChangeArrowheads="1"/>
            </p:cNvSpPr>
            <p:nvPr/>
          </p:nvSpPr>
          <p:spPr bwMode="auto">
            <a:xfrm>
              <a:off x="82512" y="382287"/>
              <a:ext cx="2572150" cy="954924"/>
            </a:xfrm>
            <a:prstGeom prst="rect">
              <a:avLst/>
            </a:prstGeom>
            <a:solidFill>
              <a:srgbClr val="FFFFFF">
                <a:alpha val="85097"/>
              </a:srgbClr>
            </a:solidFill>
            <a:ln w="57150">
              <a:solidFill>
                <a:srgbClr val="92D050"/>
              </a:solidFill>
              <a:bevel/>
              <a:headEnd/>
              <a:tailEnd/>
            </a:ln>
          </p:spPr>
          <p:txBody>
            <a:bodyPr anchor="ctr"/>
            <a:lstStyle/>
            <a:p>
              <a:pPr algn="ctr" eaLnBrk="0" hangingPunct="0">
                <a:buFont typeface="Arial" charset="0"/>
                <a:buNone/>
              </a:pPr>
              <a:r>
                <a:rPr lang="en-US" altLang="zh-CN" sz="1800">
                  <a:solidFill>
                    <a:schemeClr val="tx1"/>
                  </a:solidFill>
                  <a:latin typeface="Calibri" pitchFamily="34" charset="0"/>
                  <a:ea typeface="Gulim" pitchFamily="34" charset="-127"/>
                  <a:sym typeface="Calibri" pitchFamily="34" charset="0"/>
                </a:rPr>
                <a:t>the risk of interstitial condensation is minimized</a:t>
              </a:r>
              <a:endParaRPr lang="en-US" altLang="zh-CN" sz="1800" b="1">
                <a:solidFill>
                  <a:schemeClr val="tx1"/>
                </a:solidFill>
                <a:latin typeface="Calibri" pitchFamily="34" charset="0"/>
                <a:ea typeface="Gulim" pitchFamily="34" charset="-127"/>
                <a:sym typeface="Calibri" pitchFamily="34" charset="0"/>
              </a:endParaRPr>
            </a:p>
          </p:txBody>
        </p:sp>
        <p:sp>
          <p:nvSpPr>
            <p:cNvPr id="40975" name="矩形 8"/>
            <p:cNvSpPr>
              <a:spLocks noChangeArrowheads="1"/>
            </p:cNvSpPr>
            <p:nvPr/>
          </p:nvSpPr>
          <p:spPr bwMode="auto">
            <a:xfrm>
              <a:off x="84099" y="1489492"/>
              <a:ext cx="2572149" cy="956510"/>
            </a:xfrm>
            <a:prstGeom prst="rect">
              <a:avLst/>
            </a:prstGeom>
            <a:solidFill>
              <a:srgbClr val="FFFFFF">
                <a:alpha val="85097"/>
              </a:srgbClr>
            </a:solidFill>
            <a:ln w="57150">
              <a:solidFill>
                <a:srgbClr val="92D050"/>
              </a:solidFill>
              <a:bevel/>
              <a:headEnd/>
              <a:tailEnd/>
            </a:ln>
          </p:spPr>
          <p:txBody>
            <a:bodyPr anchor="ctr"/>
            <a:lstStyle/>
            <a:p>
              <a:pPr algn="ctr" eaLnBrk="0" hangingPunct="0">
                <a:buFont typeface="Arial" charset="0"/>
                <a:buNone/>
              </a:pPr>
              <a:r>
                <a:rPr lang="en-US" altLang="zh-CN" sz="1800">
                  <a:solidFill>
                    <a:schemeClr val="tx1"/>
                  </a:solidFill>
                  <a:latin typeface="Calibri" pitchFamily="34" charset="0"/>
                  <a:ea typeface="Gulim" pitchFamily="34" charset="-127"/>
                  <a:sym typeface="Calibri" pitchFamily="34" charset="0"/>
                </a:rPr>
                <a:t>thermal protection</a:t>
              </a:r>
              <a:endParaRPr lang="en-US" altLang="zh-CN" sz="1800" b="1">
                <a:solidFill>
                  <a:schemeClr val="tx1"/>
                </a:solidFill>
                <a:latin typeface="Calibri" pitchFamily="34" charset="0"/>
                <a:ea typeface="Gulim" pitchFamily="34" charset="-127"/>
                <a:sym typeface="Calibri" pitchFamily="34" charset="0"/>
              </a:endParaRPr>
            </a:p>
          </p:txBody>
        </p:sp>
        <p:sp>
          <p:nvSpPr>
            <p:cNvPr id="40976" name="矩形 9"/>
            <p:cNvSpPr>
              <a:spLocks noChangeArrowheads="1"/>
            </p:cNvSpPr>
            <p:nvPr/>
          </p:nvSpPr>
          <p:spPr bwMode="auto">
            <a:xfrm>
              <a:off x="111074" y="2580834"/>
              <a:ext cx="2573736" cy="956510"/>
            </a:xfrm>
            <a:prstGeom prst="rect">
              <a:avLst/>
            </a:prstGeom>
            <a:solidFill>
              <a:srgbClr val="FFFFFF">
                <a:alpha val="85097"/>
              </a:srgbClr>
            </a:solidFill>
            <a:ln w="57150">
              <a:solidFill>
                <a:srgbClr val="92D050"/>
              </a:solidFill>
              <a:bevel/>
              <a:headEnd/>
              <a:tailEnd/>
            </a:ln>
          </p:spPr>
          <p:txBody>
            <a:bodyPr anchor="ctr"/>
            <a:lstStyle/>
            <a:p>
              <a:pPr algn="ctr" eaLnBrk="0" hangingPunct="0">
                <a:buFont typeface="Arial" charset="0"/>
                <a:buNone/>
              </a:pPr>
              <a:r>
                <a:rPr lang="en-US" altLang="zh-CN" sz="1800">
                  <a:solidFill>
                    <a:schemeClr val="tx1"/>
                  </a:solidFill>
                  <a:latin typeface="Calibri" pitchFamily="34" charset="0"/>
                  <a:ea typeface="Gulim" pitchFamily="34" charset="-127"/>
                  <a:sym typeface="Calibri" pitchFamily="34" charset="0"/>
                </a:rPr>
                <a:t>heat storage capacity</a:t>
              </a:r>
              <a:endParaRPr lang="en-US" altLang="zh-CN" sz="1800" b="1">
                <a:solidFill>
                  <a:schemeClr val="tx1"/>
                </a:solidFill>
                <a:latin typeface="Calibri" pitchFamily="34" charset="0"/>
                <a:ea typeface="Gulim" pitchFamily="34" charset="-127"/>
                <a:sym typeface="Calibri" pitchFamily="34" charset="0"/>
              </a:endParaRPr>
            </a:p>
          </p:txBody>
        </p:sp>
      </p:grpSp>
      <p:grpSp>
        <p:nvGrpSpPr>
          <p:cNvPr id="40962" name="Group 8"/>
          <p:cNvGrpSpPr>
            <a:grpSpLocks/>
          </p:cNvGrpSpPr>
          <p:nvPr/>
        </p:nvGrpSpPr>
        <p:grpSpPr bwMode="auto">
          <a:xfrm>
            <a:off x="6102350" y="1909763"/>
            <a:ext cx="2770188" cy="3617912"/>
            <a:chOff x="0" y="0"/>
            <a:chExt cx="2770495" cy="3616657"/>
          </a:xfrm>
        </p:grpSpPr>
        <p:sp>
          <p:nvSpPr>
            <p:cNvPr id="40967" name="矩形 12"/>
            <p:cNvSpPr>
              <a:spLocks noChangeArrowheads="1"/>
            </p:cNvSpPr>
            <p:nvPr/>
          </p:nvSpPr>
          <p:spPr bwMode="auto">
            <a:xfrm>
              <a:off x="0" y="272955"/>
              <a:ext cx="2770495" cy="3343702"/>
            </a:xfrm>
            <a:prstGeom prst="rect">
              <a:avLst/>
            </a:prstGeom>
            <a:solidFill>
              <a:srgbClr val="000000"/>
            </a:solidFill>
            <a:ln w="76200">
              <a:solidFill>
                <a:srgbClr val="000000"/>
              </a:solidFill>
              <a:bevel/>
              <a:headEnd/>
              <a:tailEnd/>
            </a:ln>
          </p:spPr>
          <p:txBody>
            <a:bodyPr anchor="ctr"/>
            <a:lstStyle/>
            <a:p>
              <a:pPr algn="ctr" eaLnBrk="0" hangingPunct="0">
                <a:buFont typeface="Arial" charset="0"/>
                <a:buNone/>
              </a:pPr>
              <a:endParaRPr lang="zh-CN" altLang="zh-CN" sz="1800">
                <a:solidFill>
                  <a:schemeClr val="tx1"/>
                </a:solidFill>
                <a:latin typeface="Calibri" pitchFamily="34" charset="0"/>
                <a:ea typeface="Gulim" pitchFamily="34" charset="-127"/>
                <a:sym typeface="Calibri" pitchFamily="34" charset="0"/>
              </a:endParaRPr>
            </a:p>
          </p:txBody>
        </p:sp>
        <p:sp>
          <p:nvSpPr>
            <p:cNvPr id="40968" name="矩形 13"/>
            <p:cNvSpPr>
              <a:spLocks noChangeArrowheads="1"/>
            </p:cNvSpPr>
            <p:nvPr/>
          </p:nvSpPr>
          <p:spPr bwMode="auto">
            <a:xfrm>
              <a:off x="39670" y="0"/>
              <a:ext cx="2691157" cy="258673"/>
            </a:xfrm>
            <a:prstGeom prst="rect">
              <a:avLst/>
            </a:prstGeom>
            <a:solidFill>
              <a:srgbClr val="000000"/>
            </a:solidFill>
            <a:ln w="76200">
              <a:solidFill>
                <a:srgbClr val="000000"/>
              </a:solidFill>
              <a:bevel/>
              <a:headEnd/>
              <a:tailEnd/>
            </a:ln>
          </p:spPr>
          <p:txBody>
            <a:bodyPr anchor="ctr"/>
            <a:lstStyle/>
            <a:p>
              <a:pPr algn="ctr" eaLnBrk="0" hangingPunct="0">
                <a:buFont typeface="Arial" charset="0"/>
                <a:buNone/>
              </a:pPr>
              <a:r>
                <a:rPr lang="en-US" altLang="zh-CN" sz="1800" b="1">
                  <a:latin typeface="Calibri" pitchFamily="34" charset="0"/>
                  <a:ea typeface="Gulim" pitchFamily="34" charset="-127"/>
                  <a:sym typeface="Calibri" pitchFamily="34" charset="0"/>
                </a:rPr>
                <a:t>Disadvantages</a:t>
              </a:r>
              <a:endParaRPr lang="zh-CN" altLang="en-US" sz="1800" b="1">
                <a:latin typeface="Calibri" pitchFamily="34" charset="0"/>
                <a:ea typeface="Gulim" pitchFamily="34" charset="-127"/>
                <a:sym typeface="Calibri" pitchFamily="34" charset="0"/>
              </a:endParaRPr>
            </a:p>
          </p:txBody>
        </p:sp>
        <p:sp>
          <p:nvSpPr>
            <p:cNvPr id="40969" name="矩形 14"/>
            <p:cNvSpPr>
              <a:spLocks noChangeArrowheads="1"/>
            </p:cNvSpPr>
            <p:nvPr/>
          </p:nvSpPr>
          <p:spPr bwMode="auto">
            <a:xfrm>
              <a:off x="95206" y="382455"/>
              <a:ext cx="2573736" cy="953756"/>
            </a:xfrm>
            <a:prstGeom prst="rect">
              <a:avLst/>
            </a:prstGeom>
            <a:solidFill>
              <a:srgbClr val="FFFFFF">
                <a:alpha val="85097"/>
              </a:srgbClr>
            </a:solidFill>
            <a:ln w="57150">
              <a:solidFill>
                <a:srgbClr val="666666"/>
              </a:solidFill>
              <a:bevel/>
              <a:headEnd/>
              <a:tailEnd/>
            </a:ln>
          </p:spPr>
          <p:txBody>
            <a:bodyPr anchor="ctr"/>
            <a:lstStyle/>
            <a:p>
              <a:pPr algn="ctr" eaLnBrk="0" hangingPunct="0">
                <a:buFont typeface="Arial" charset="0"/>
                <a:buNone/>
              </a:pPr>
              <a:r>
                <a:rPr lang="en-US" altLang="zh-CN" sz="1800">
                  <a:solidFill>
                    <a:schemeClr val="tx1"/>
                  </a:solidFill>
                  <a:latin typeface="Calibri" pitchFamily="34" charset="0"/>
                  <a:ea typeface="Gulim" pitchFamily="34" charset="-127"/>
                  <a:sym typeface="Calibri" pitchFamily="34" charset="0"/>
                </a:rPr>
                <a:t>a significant impact on the external appearance </a:t>
              </a:r>
              <a:endParaRPr lang="en-US" altLang="zh-CN" sz="1800" b="1">
                <a:solidFill>
                  <a:schemeClr val="tx1"/>
                </a:solidFill>
                <a:latin typeface="Calibri" pitchFamily="34" charset="0"/>
                <a:ea typeface="Gulim" pitchFamily="34" charset="-127"/>
                <a:sym typeface="Calibri" pitchFamily="34" charset="0"/>
              </a:endParaRPr>
            </a:p>
          </p:txBody>
        </p:sp>
        <p:sp>
          <p:nvSpPr>
            <p:cNvPr id="40970" name="矩形 15"/>
            <p:cNvSpPr>
              <a:spLocks noChangeArrowheads="1"/>
            </p:cNvSpPr>
            <p:nvPr/>
          </p:nvSpPr>
          <p:spPr bwMode="auto">
            <a:xfrm>
              <a:off x="84099" y="1488558"/>
              <a:ext cx="2572149" cy="956931"/>
            </a:xfrm>
            <a:prstGeom prst="rect">
              <a:avLst/>
            </a:prstGeom>
            <a:solidFill>
              <a:srgbClr val="FFFFFF">
                <a:alpha val="85097"/>
              </a:srgbClr>
            </a:solidFill>
            <a:ln w="57150">
              <a:solidFill>
                <a:srgbClr val="666666"/>
              </a:solidFill>
              <a:bevel/>
              <a:headEnd/>
              <a:tailEnd/>
            </a:ln>
          </p:spPr>
          <p:txBody>
            <a:bodyPr anchor="ctr"/>
            <a:lstStyle/>
            <a:p>
              <a:pPr algn="ctr" eaLnBrk="0" hangingPunct="0">
                <a:buFont typeface="Arial" charset="0"/>
                <a:buNone/>
              </a:pPr>
              <a:r>
                <a:rPr lang="en-US" altLang="zh-CN" sz="1800">
                  <a:solidFill>
                    <a:schemeClr val="tx1"/>
                  </a:solidFill>
                  <a:latin typeface="Calibri" pitchFamily="34" charset="0"/>
                  <a:ea typeface="Gulim" pitchFamily="34" charset="-127"/>
                  <a:sym typeface="Calibri" pitchFamily="34" charset="0"/>
                </a:rPr>
                <a:t>system must have high adhesion strength and stability</a:t>
              </a:r>
              <a:endParaRPr lang="en-US" altLang="zh-CN" sz="1800" b="1">
                <a:solidFill>
                  <a:schemeClr val="tx1"/>
                </a:solidFill>
                <a:latin typeface="Calibri" pitchFamily="34" charset="0"/>
                <a:ea typeface="Gulim" pitchFamily="34" charset="-127"/>
                <a:sym typeface="Calibri" pitchFamily="34" charset="0"/>
              </a:endParaRPr>
            </a:p>
          </p:txBody>
        </p:sp>
        <p:sp>
          <p:nvSpPr>
            <p:cNvPr id="40971" name="矩形 16"/>
            <p:cNvSpPr>
              <a:spLocks noChangeArrowheads="1"/>
            </p:cNvSpPr>
            <p:nvPr/>
          </p:nvSpPr>
          <p:spPr bwMode="auto">
            <a:xfrm>
              <a:off x="111074" y="2580379"/>
              <a:ext cx="2573736" cy="956931"/>
            </a:xfrm>
            <a:prstGeom prst="rect">
              <a:avLst/>
            </a:prstGeom>
            <a:solidFill>
              <a:srgbClr val="FFFFFF">
                <a:alpha val="85097"/>
              </a:srgbClr>
            </a:solidFill>
            <a:ln w="57150">
              <a:solidFill>
                <a:srgbClr val="666666"/>
              </a:solidFill>
              <a:bevel/>
              <a:headEnd/>
              <a:tailEnd/>
            </a:ln>
          </p:spPr>
          <p:txBody>
            <a:bodyPr anchor="ctr"/>
            <a:lstStyle/>
            <a:p>
              <a:pPr algn="ctr" eaLnBrk="0" hangingPunct="0">
                <a:buFont typeface="Arial" charset="0"/>
                <a:buNone/>
              </a:pPr>
              <a:endParaRPr lang="zh-CN" altLang="zh-CN" sz="1800" b="1">
                <a:solidFill>
                  <a:schemeClr val="tx1"/>
                </a:solidFill>
                <a:latin typeface="Calibri" pitchFamily="34" charset="0"/>
                <a:ea typeface="Gulim" pitchFamily="34" charset="-127"/>
                <a:sym typeface="Calibri" pitchFamily="34" charset="0"/>
              </a:endParaRPr>
            </a:p>
          </p:txBody>
        </p:sp>
      </p:grpSp>
      <p:pic>
        <p:nvPicPr>
          <p:cNvPr id="40963" name="Picture 2"/>
          <p:cNvPicPr>
            <a:picLocks noChangeAspect="1" noChangeArrowheads="1"/>
          </p:cNvPicPr>
          <p:nvPr/>
        </p:nvPicPr>
        <p:blipFill>
          <a:blip r:embed="rId2" cstate="print"/>
          <a:srcRect/>
          <a:stretch>
            <a:fillRect/>
          </a:stretch>
        </p:blipFill>
        <p:spPr bwMode="auto">
          <a:xfrm>
            <a:off x="3044825" y="2541588"/>
            <a:ext cx="2998788" cy="2252662"/>
          </a:xfrm>
          <a:prstGeom prst="rect">
            <a:avLst/>
          </a:prstGeom>
          <a:noFill/>
          <a:ln w="9525">
            <a:noFill/>
            <a:miter lim="800000"/>
            <a:headEnd/>
            <a:tailEnd/>
          </a:ln>
        </p:spPr>
      </p:pic>
      <p:sp>
        <p:nvSpPr>
          <p:cNvPr id="40964" name="标题 1"/>
          <p:cNvSpPr>
            <a:spLocks noGrp="1" noChangeArrowheads="1"/>
          </p:cNvSpPr>
          <p:nvPr>
            <p:ph type="title" idx="4294967295"/>
          </p:nvPr>
        </p:nvSpPr>
        <p:spPr>
          <a:xfrm>
            <a:off x="174625" y="793750"/>
            <a:ext cx="8748713" cy="787400"/>
          </a:xfrm>
        </p:spPr>
        <p:txBody>
          <a:bodyPr/>
          <a:lstStyle/>
          <a:p>
            <a:pPr algn="ctr"/>
            <a:r>
              <a:rPr lang="zh-CN" altLang="en-US" sz="2800" b="1" smtClean="0">
                <a:solidFill>
                  <a:schemeClr val="tx1"/>
                </a:solidFill>
                <a:latin typeface="Calibri" pitchFamily="34" charset="0"/>
                <a:ea typeface="微软雅黑"/>
                <a:cs typeface="微软雅黑"/>
                <a:sym typeface="Calibri" pitchFamily="34" charset="0"/>
              </a:rPr>
              <a:t>Exterior insulation</a:t>
            </a:r>
            <a:endParaRPr lang="zh-CN" altLang="en-US" sz="2800" b="1" smtClean="0">
              <a:latin typeface="Calibri" pitchFamily="34" charset="0"/>
              <a:ea typeface="宋体" charset="-122"/>
              <a:sym typeface="Calibri" pitchFamily="34" charset="0"/>
            </a:endParaRPr>
          </a:p>
        </p:txBody>
      </p:sp>
      <p:sp>
        <p:nvSpPr>
          <p:cNvPr id="40965" name="页脚占位符 4"/>
          <p:cNvSpPr>
            <a:spLocks noGrp="1" noChangeArrowheads="1"/>
          </p:cNvSpPr>
          <p:nvPr/>
        </p:nvSpPr>
        <p:spPr bwMode="auto">
          <a:xfrm>
            <a:off x="3581400" y="6461125"/>
            <a:ext cx="5295900" cy="246063"/>
          </a:xfrm>
          <a:prstGeom prst="rect">
            <a:avLst/>
          </a:prstGeom>
          <a:noFill/>
          <a:ln w="9525">
            <a:noFill/>
            <a:miter lim="800000"/>
            <a:headEnd/>
            <a:tailEnd/>
          </a:ln>
        </p:spPr>
        <p:txBody>
          <a:bodyPr anchor="ctr">
            <a:spAutoFit/>
          </a:bodyPr>
          <a:lstStyle/>
          <a:p>
            <a:pPr algn="r" eaLnBrk="0" hangingPunct="0">
              <a:buFont typeface="Arial" charset="0"/>
              <a:buNone/>
            </a:pPr>
            <a:r>
              <a:rPr lang="en-US" altLang="zh-CN" sz="1000">
                <a:solidFill>
                  <a:schemeClr val="tx1"/>
                </a:solidFill>
                <a:latin typeface="Arial" charset="0"/>
                <a:sym typeface="Arial" charset="0"/>
              </a:rPr>
              <a:t>A Multidisciplinary Approach to Curriculum Development in Sustainable Built Environment</a:t>
            </a:r>
            <a:endParaRPr lang="zh-CN" altLang="en-US">
              <a:ea typeface="Gulim" pitchFamily="34" charset="-127"/>
            </a:endParaRPr>
          </a:p>
        </p:txBody>
      </p:sp>
      <p:sp>
        <p:nvSpPr>
          <p:cNvPr id="20" name="灯片编号占位符 19"/>
          <p:cNvSpPr>
            <a:spLocks noGrp="1"/>
          </p:cNvSpPr>
          <p:nvPr>
            <p:ph type="sldNum" sz="quarter" idx="11"/>
          </p:nvPr>
        </p:nvSpPr>
        <p:spPr>
          <a:xfrm>
            <a:off x="161925" y="6337300"/>
            <a:ext cx="2133600" cy="365125"/>
          </a:xfrm>
        </p:spPr>
        <p:txBody>
          <a:bodyPr/>
          <a:lstStyle/>
          <a:p>
            <a:pPr>
              <a:defRPr/>
            </a:pPr>
            <a:fld id="{1C718E5B-23BF-438E-B821-CB05D9965840}" type="slidenum">
              <a:rPr lang="zh-CN" altLang="en-US"/>
              <a:pPr>
                <a:defRPr/>
              </a:pPr>
              <a:t>10</a:t>
            </a:fld>
            <a:endParaRPr lang="zh-CN" altLang="en-US"/>
          </a:p>
        </p:txBody>
      </p:sp>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5" name="Group 2"/>
          <p:cNvGrpSpPr>
            <a:grpSpLocks/>
          </p:cNvGrpSpPr>
          <p:nvPr/>
        </p:nvGrpSpPr>
        <p:grpSpPr bwMode="auto">
          <a:xfrm>
            <a:off x="263525" y="1978025"/>
            <a:ext cx="2770188" cy="3619500"/>
            <a:chOff x="0" y="0"/>
            <a:chExt cx="2770495" cy="3616657"/>
          </a:xfrm>
        </p:grpSpPr>
        <p:sp>
          <p:nvSpPr>
            <p:cNvPr id="41996" name="矩形 3"/>
            <p:cNvSpPr>
              <a:spLocks noChangeArrowheads="1"/>
            </p:cNvSpPr>
            <p:nvPr/>
          </p:nvSpPr>
          <p:spPr bwMode="auto">
            <a:xfrm>
              <a:off x="0" y="272836"/>
              <a:ext cx="2770495" cy="3343821"/>
            </a:xfrm>
            <a:prstGeom prst="rect">
              <a:avLst/>
            </a:prstGeom>
            <a:solidFill>
              <a:srgbClr val="E2E2FF"/>
            </a:solidFill>
            <a:ln w="76200">
              <a:solidFill>
                <a:srgbClr val="92D050"/>
              </a:solidFill>
              <a:bevel/>
              <a:headEnd/>
              <a:tailEnd/>
            </a:ln>
          </p:spPr>
          <p:txBody>
            <a:bodyPr anchor="ctr"/>
            <a:lstStyle/>
            <a:p>
              <a:pPr algn="ctr" eaLnBrk="0" hangingPunct="0">
                <a:buFont typeface="Arial" charset="0"/>
                <a:buNone/>
              </a:pPr>
              <a:endParaRPr lang="zh-CN" altLang="zh-CN" sz="1800">
                <a:solidFill>
                  <a:schemeClr val="tx1"/>
                </a:solidFill>
                <a:latin typeface="Calibri" pitchFamily="34" charset="0"/>
                <a:ea typeface="Gulim" pitchFamily="34" charset="-127"/>
                <a:sym typeface="Calibri" pitchFamily="34" charset="0"/>
              </a:endParaRPr>
            </a:p>
          </p:txBody>
        </p:sp>
        <p:sp>
          <p:nvSpPr>
            <p:cNvPr id="41997" name="矩形 4"/>
            <p:cNvSpPr>
              <a:spLocks noChangeArrowheads="1"/>
            </p:cNvSpPr>
            <p:nvPr/>
          </p:nvSpPr>
          <p:spPr bwMode="auto">
            <a:xfrm>
              <a:off x="39670" y="0"/>
              <a:ext cx="2691157" cy="258560"/>
            </a:xfrm>
            <a:prstGeom prst="rect">
              <a:avLst/>
            </a:prstGeom>
            <a:solidFill>
              <a:srgbClr val="E2E2FF"/>
            </a:solidFill>
            <a:ln w="76200">
              <a:solidFill>
                <a:srgbClr val="92D050"/>
              </a:solidFill>
              <a:bevel/>
              <a:headEnd/>
              <a:tailEnd/>
            </a:ln>
          </p:spPr>
          <p:txBody>
            <a:bodyPr anchor="ctr"/>
            <a:lstStyle/>
            <a:p>
              <a:pPr algn="ctr" eaLnBrk="0" hangingPunct="0">
                <a:buFont typeface="Arial" charset="0"/>
                <a:buNone/>
              </a:pPr>
              <a:r>
                <a:rPr lang="en-US" altLang="zh-CN" sz="1800" b="1">
                  <a:solidFill>
                    <a:schemeClr val="tx1"/>
                  </a:solidFill>
                  <a:latin typeface="Calibri" pitchFamily="34" charset="0"/>
                  <a:ea typeface="Gulim" pitchFamily="34" charset="-127"/>
                  <a:sym typeface="Calibri" pitchFamily="34" charset="0"/>
                </a:rPr>
                <a:t>Advantages</a:t>
              </a:r>
              <a:endParaRPr lang="zh-CN" altLang="en-US" sz="1800" b="1">
                <a:solidFill>
                  <a:schemeClr val="tx1"/>
                </a:solidFill>
                <a:latin typeface="Calibri" pitchFamily="34" charset="0"/>
                <a:ea typeface="Gulim" pitchFamily="34" charset="-127"/>
                <a:sym typeface="Calibri" pitchFamily="34" charset="0"/>
              </a:endParaRPr>
            </a:p>
          </p:txBody>
        </p:sp>
        <p:sp>
          <p:nvSpPr>
            <p:cNvPr id="41998" name="矩形 5"/>
            <p:cNvSpPr>
              <a:spLocks noChangeArrowheads="1"/>
            </p:cNvSpPr>
            <p:nvPr/>
          </p:nvSpPr>
          <p:spPr bwMode="auto">
            <a:xfrm>
              <a:off x="82512" y="382287"/>
              <a:ext cx="2572150" cy="954924"/>
            </a:xfrm>
            <a:prstGeom prst="rect">
              <a:avLst/>
            </a:prstGeom>
            <a:solidFill>
              <a:srgbClr val="FFFFFF">
                <a:alpha val="85097"/>
              </a:srgbClr>
            </a:solidFill>
            <a:ln w="57150">
              <a:solidFill>
                <a:srgbClr val="92D050"/>
              </a:solidFill>
              <a:bevel/>
              <a:headEnd/>
              <a:tailEnd/>
            </a:ln>
          </p:spPr>
          <p:txBody>
            <a:bodyPr anchor="ctr"/>
            <a:lstStyle/>
            <a:p>
              <a:pPr algn="ctr" eaLnBrk="0" hangingPunct="0">
                <a:buFont typeface="Arial" charset="0"/>
                <a:buNone/>
              </a:pPr>
              <a:r>
                <a:rPr lang="en-US" altLang="zh-CN" sz="1800">
                  <a:solidFill>
                    <a:schemeClr val="tx1"/>
                  </a:solidFill>
                  <a:latin typeface="Calibri" pitchFamily="34" charset="0"/>
                  <a:ea typeface="Gulim" pitchFamily="34" charset="-127"/>
                  <a:sym typeface="Calibri" pitchFamily="34" charset="0"/>
                </a:rPr>
                <a:t>convenient  </a:t>
              </a:r>
              <a:endParaRPr lang="zh-CN" altLang="en-US" sz="1800">
                <a:solidFill>
                  <a:schemeClr val="tx1"/>
                </a:solidFill>
                <a:latin typeface="Calibri" pitchFamily="34" charset="0"/>
                <a:ea typeface="Gulim" pitchFamily="34" charset="-127"/>
                <a:sym typeface="Calibri" pitchFamily="34" charset="0"/>
              </a:endParaRPr>
            </a:p>
            <a:p>
              <a:pPr algn="ctr" eaLnBrk="0" hangingPunct="0">
                <a:buFont typeface="Arial" charset="0"/>
                <a:buNone/>
              </a:pPr>
              <a:r>
                <a:rPr lang="en-US" altLang="zh-CN" sz="1800">
                  <a:solidFill>
                    <a:schemeClr val="tx1"/>
                  </a:solidFill>
                  <a:latin typeface="Calibri" pitchFamily="34" charset="0"/>
                  <a:ea typeface="Gulim" pitchFamily="34" charset="-127"/>
                  <a:sym typeface="Calibri" pitchFamily="34" charset="0"/>
                </a:rPr>
                <a:t>to construct</a:t>
              </a:r>
              <a:endParaRPr lang="en-US" altLang="zh-CN" sz="1800" b="1">
                <a:solidFill>
                  <a:schemeClr val="tx1"/>
                </a:solidFill>
                <a:latin typeface="Calibri" pitchFamily="34" charset="0"/>
                <a:ea typeface="Gulim" pitchFamily="34" charset="-127"/>
                <a:sym typeface="Calibri" pitchFamily="34" charset="0"/>
              </a:endParaRPr>
            </a:p>
          </p:txBody>
        </p:sp>
        <p:sp>
          <p:nvSpPr>
            <p:cNvPr id="41999" name="矩形 8"/>
            <p:cNvSpPr>
              <a:spLocks noChangeArrowheads="1"/>
            </p:cNvSpPr>
            <p:nvPr/>
          </p:nvSpPr>
          <p:spPr bwMode="auto">
            <a:xfrm>
              <a:off x="84099" y="1489492"/>
              <a:ext cx="2572149" cy="956510"/>
            </a:xfrm>
            <a:prstGeom prst="rect">
              <a:avLst/>
            </a:prstGeom>
            <a:solidFill>
              <a:srgbClr val="FFFFFF">
                <a:alpha val="85097"/>
              </a:srgbClr>
            </a:solidFill>
            <a:ln w="57150">
              <a:solidFill>
                <a:srgbClr val="92D050"/>
              </a:solidFill>
              <a:bevel/>
              <a:headEnd/>
              <a:tailEnd/>
            </a:ln>
          </p:spPr>
          <p:txBody>
            <a:bodyPr anchor="ctr"/>
            <a:lstStyle/>
            <a:p>
              <a:pPr algn="ctr" eaLnBrk="0" hangingPunct="0">
                <a:buFont typeface="Arial" charset="0"/>
                <a:buNone/>
              </a:pPr>
              <a:r>
                <a:rPr lang="en-US" altLang="zh-CN" sz="1800">
                  <a:solidFill>
                    <a:schemeClr val="tx1"/>
                  </a:solidFill>
                  <a:latin typeface="Calibri" pitchFamily="34" charset="0"/>
                  <a:ea typeface="Gulim" pitchFamily="34" charset="-127"/>
                  <a:sym typeface="Calibri" pitchFamily="34" charset="0"/>
                </a:rPr>
                <a:t>less demanding </a:t>
              </a:r>
              <a:endParaRPr lang="zh-CN" altLang="en-US" sz="1800">
                <a:solidFill>
                  <a:schemeClr val="tx1"/>
                </a:solidFill>
                <a:latin typeface="Calibri" pitchFamily="34" charset="0"/>
                <a:ea typeface="Gulim" pitchFamily="34" charset="-127"/>
                <a:sym typeface="Calibri" pitchFamily="34" charset="0"/>
              </a:endParaRPr>
            </a:p>
            <a:p>
              <a:pPr algn="ctr" eaLnBrk="0" hangingPunct="0">
                <a:buFont typeface="Arial" charset="0"/>
                <a:buNone/>
              </a:pPr>
              <a:r>
                <a:rPr lang="en-US" altLang="zh-CN" sz="1800">
                  <a:solidFill>
                    <a:schemeClr val="tx1"/>
                  </a:solidFill>
                  <a:latin typeface="Calibri" pitchFamily="34" charset="0"/>
                  <a:ea typeface="Gulim" pitchFamily="34" charset="-127"/>
                  <a:sym typeface="Calibri" pitchFamily="34" charset="0"/>
                </a:rPr>
                <a:t>on walls</a:t>
              </a:r>
              <a:endParaRPr lang="en-US" altLang="zh-CN" sz="1800" b="1">
                <a:solidFill>
                  <a:schemeClr val="tx1"/>
                </a:solidFill>
                <a:latin typeface="Calibri" pitchFamily="34" charset="0"/>
                <a:ea typeface="Gulim" pitchFamily="34" charset="-127"/>
                <a:sym typeface="Calibri" pitchFamily="34" charset="0"/>
              </a:endParaRPr>
            </a:p>
          </p:txBody>
        </p:sp>
        <p:sp>
          <p:nvSpPr>
            <p:cNvPr id="42000" name="矩形 9"/>
            <p:cNvSpPr>
              <a:spLocks noChangeArrowheads="1"/>
            </p:cNvSpPr>
            <p:nvPr/>
          </p:nvSpPr>
          <p:spPr bwMode="auto">
            <a:xfrm>
              <a:off x="111074" y="2580834"/>
              <a:ext cx="2573736" cy="956510"/>
            </a:xfrm>
            <a:prstGeom prst="rect">
              <a:avLst/>
            </a:prstGeom>
            <a:solidFill>
              <a:srgbClr val="FFFFFF">
                <a:alpha val="85097"/>
              </a:srgbClr>
            </a:solidFill>
            <a:ln w="57150">
              <a:solidFill>
                <a:srgbClr val="92D050"/>
              </a:solidFill>
              <a:bevel/>
              <a:headEnd/>
              <a:tailEnd/>
            </a:ln>
          </p:spPr>
          <p:txBody>
            <a:bodyPr anchor="ctr"/>
            <a:lstStyle/>
            <a:p>
              <a:pPr algn="ctr" eaLnBrk="0" hangingPunct="0">
                <a:buFont typeface="Arial" charset="0"/>
                <a:buNone/>
              </a:pPr>
              <a:r>
                <a:rPr lang="en-US" altLang="zh-CN" sz="1800">
                  <a:solidFill>
                    <a:schemeClr val="tx1"/>
                  </a:solidFill>
                  <a:latin typeface="Calibri" pitchFamily="34" charset="0"/>
                  <a:ea typeface="Gulim" pitchFamily="34" charset="-127"/>
                  <a:sym typeface="Calibri" pitchFamily="34" charset="0"/>
                </a:rPr>
                <a:t>heat storage capacity</a:t>
              </a:r>
              <a:endParaRPr lang="en-US" altLang="zh-CN" sz="1800" b="1">
                <a:solidFill>
                  <a:schemeClr val="tx1"/>
                </a:solidFill>
                <a:latin typeface="Calibri" pitchFamily="34" charset="0"/>
                <a:ea typeface="Gulim" pitchFamily="34" charset="-127"/>
                <a:sym typeface="Calibri" pitchFamily="34" charset="0"/>
              </a:endParaRPr>
            </a:p>
          </p:txBody>
        </p:sp>
      </p:grpSp>
      <p:grpSp>
        <p:nvGrpSpPr>
          <p:cNvPr id="41986" name="Group 8"/>
          <p:cNvGrpSpPr>
            <a:grpSpLocks/>
          </p:cNvGrpSpPr>
          <p:nvPr/>
        </p:nvGrpSpPr>
        <p:grpSpPr bwMode="auto">
          <a:xfrm>
            <a:off x="6102350" y="1909763"/>
            <a:ext cx="2770188" cy="3617912"/>
            <a:chOff x="0" y="0"/>
            <a:chExt cx="2770495" cy="3616657"/>
          </a:xfrm>
        </p:grpSpPr>
        <p:sp>
          <p:nvSpPr>
            <p:cNvPr id="41991" name="矩形 12"/>
            <p:cNvSpPr>
              <a:spLocks noChangeArrowheads="1"/>
            </p:cNvSpPr>
            <p:nvPr/>
          </p:nvSpPr>
          <p:spPr bwMode="auto">
            <a:xfrm>
              <a:off x="0" y="272955"/>
              <a:ext cx="2770495" cy="3343702"/>
            </a:xfrm>
            <a:prstGeom prst="rect">
              <a:avLst/>
            </a:prstGeom>
            <a:solidFill>
              <a:srgbClr val="000000"/>
            </a:solidFill>
            <a:ln w="76200">
              <a:solidFill>
                <a:srgbClr val="000000"/>
              </a:solidFill>
              <a:bevel/>
              <a:headEnd/>
              <a:tailEnd/>
            </a:ln>
          </p:spPr>
          <p:txBody>
            <a:bodyPr anchor="ctr"/>
            <a:lstStyle/>
            <a:p>
              <a:pPr algn="ctr" eaLnBrk="0" hangingPunct="0">
                <a:buFont typeface="Arial" charset="0"/>
                <a:buNone/>
              </a:pPr>
              <a:endParaRPr lang="zh-CN" altLang="zh-CN" sz="1800">
                <a:latin typeface="Calibri" pitchFamily="34" charset="0"/>
                <a:ea typeface="Gulim" pitchFamily="34" charset="-127"/>
                <a:sym typeface="Calibri" pitchFamily="34" charset="0"/>
              </a:endParaRPr>
            </a:p>
          </p:txBody>
        </p:sp>
        <p:sp>
          <p:nvSpPr>
            <p:cNvPr id="41992" name="矩形 13"/>
            <p:cNvSpPr>
              <a:spLocks noChangeArrowheads="1"/>
            </p:cNvSpPr>
            <p:nvPr/>
          </p:nvSpPr>
          <p:spPr bwMode="auto">
            <a:xfrm>
              <a:off x="39670" y="0"/>
              <a:ext cx="2691157" cy="258673"/>
            </a:xfrm>
            <a:prstGeom prst="rect">
              <a:avLst/>
            </a:prstGeom>
            <a:solidFill>
              <a:srgbClr val="000000"/>
            </a:solidFill>
            <a:ln w="76200">
              <a:solidFill>
                <a:srgbClr val="000000"/>
              </a:solidFill>
              <a:bevel/>
              <a:headEnd/>
              <a:tailEnd/>
            </a:ln>
          </p:spPr>
          <p:txBody>
            <a:bodyPr anchor="ctr"/>
            <a:lstStyle/>
            <a:p>
              <a:pPr algn="ctr" eaLnBrk="0" hangingPunct="0">
                <a:buFont typeface="Arial" charset="0"/>
                <a:buNone/>
              </a:pPr>
              <a:r>
                <a:rPr lang="en-US" altLang="zh-CN" sz="1800" b="1">
                  <a:latin typeface="Calibri" pitchFamily="34" charset="0"/>
                  <a:ea typeface="Gulim" pitchFamily="34" charset="-127"/>
                  <a:sym typeface="Calibri" pitchFamily="34" charset="0"/>
                </a:rPr>
                <a:t>Disadvantages</a:t>
              </a:r>
              <a:endParaRPr lang="zh-CN" altLang="en-US" sz="1800" b="1">
                <a:latin typeface="Calibri" pitchFamily="34" charset="0"/>
                <a:ea typeface="Gulim" pitchFamily="34" charset="-127"/>
                <a:sym typeface="Calibri" pitchFamily="34" charset="0"/>
              </a:endParaRPr>
            </a:p>
          </p:txBody>
        </p:sp>
        <p:sp>
          <p:nvSpPr>
            <p:cNvPr id="41993" name="矩形 14"/>
            <p:cNvSpPr>
              <a:spLocks noChangeArrowheads="1"/>
            </p:cNvSpPr>
            <p:nvPr/>
          </p:nvSpPr>
          <p:spPr bwMode="auto">
            <a:xfrm>
              <a:off x="95206" y="382455"/>
              <a:ext cx="2573736" cy="953756"/>
            </a:xfrm>
            <a:prstGeom prst="rect">
              <a:avLst/>
            </a:prstGeom>
            <a:solidFill>
              <a:srgbClr val="FFFFFF">
                <a:alpha val="85097"/>
              </a:srgbClr>
            </a:solidFill>
            <a:ln w="57150">
              <a:solidFill>
                <a:srgbClr val="666666"/>
              </a:solidFill>
              <a:bevel/>
              <a:headEnd/>
              <a:tailEnd/>
            </a:ln>
          </p:spPr>
          <p:txBody>
            <a:bodyPr anchor="ctr"/>
            <a:lstStyle/>
            <a:p>
              <a:pPr algn="ctr" eaLnBrk="0" hangingPunct="0">
                <a:buFont typeface="Arial" charset="0"/>
                <a:buNone/>
              </a:pPr>
              <a:r>
                <a:rPr lang="en-US" altLang="zh-CN" sz="1800">
                  <a:solidFill>
                    <a:schemeClr val="tx1"/>
                  </a:solidFill>
                  <a:latin typeface="Calibri" pitchFamily="34" charset="0"/>
                  <a:ea typeface="Gulim" pitchFamily="34" charset="-127"/>
                  <a:sym typeface="Calibri" pitchFamily="34" charset="0"/>
                </a:rPr>
                <a:t>condensation because of thermal bridges</a:t>
              </a:r>
              <a:endParaRPr lang="en-US" altLang="zh-CN" sz="1800" b="1">
                <a:solidFill>
                  <a:schemeClr val="tx1"/>
                </a:solidFill>
                <a:latin typeface="Calibri" pitchFamily="34" charset="0"/>
                <a:ea typeface="Gulim" pitchFamily="34" charset="-127"/>
                <a:sym typeface="Calibri" pitchFamily="34" charset="0"/>
              </a:endParaRPr>
            </a:p>
          </p:txBody>
        </p:sp>
        <p:sp>
          <p:nvSpPr>
            <p:cNvPr id="41994" name="矩形 15"/>
            <p:cNvSpPr>
              <a:spLocks noChangeArrowheads="1"/>
            </p:cNvSpPr>
            <p:nvPr/>
          </p:nvSpPr>
          <p:spPr bwMode="auto">
            <a:xfrm>
              <a:off x="84099" y="1488558"/>
              <a:ext cx="2572149" cy="956931"/>
            </a:xfrm>
            <a:prstGeom prst="rect">
              <a:avLst/>
            </a:prstGeom>
            <a:solidFill>
              <a:srgbClr val="FFFFFF">
                <a:alpha val="85097"/>
              </a:srgbClr>
            </a:solidFill>
            <a:ln w="57150">
              <a:solidFill>
                <a:srgbClr val="666666"/>
              </a:solidFill>
              <a:bevel/>
              <a:headEnd/>
              <a:tailEnd/>
            </a:ln>
          </p:spPr>
          <p:txBody>
            <a:bodyPr anchor="ctr"/>
            <a:lstStyle/>
            <a:p>
              <a:pPr algn="ctr" eaLnBrk="0" hangingPunct="0">
                <a:buFont typeface="Arial" charset="0"/>
                <a:buNone/>
              </a:pPr>
              <a:r>
                <a:rPr lang="en-US" altLang="zh-CN" sz="1800">
                  <a:solidFill>
                    <a:schemeClr val="tx1"/>
                  </a:solidFill>
                  <a:latin typeface="Calibri" pitchFamily="34" charset="0"/>
                  <a:ea typeface="Gulim" pitchFamily="34" charset="-127"/>
                  <a:sym typeface="Calibri" pitchFamily="34" charset="0"/>
                </a:rPr>
                <a:t>easy to crack</a:t>
              </a:r>
              <a:endParaRPr lang="en-US" altLang="zh-CN" sz="1800" b="1">
                <a:solidFill>
                  <a:schemeClr val="tx1"/>
                </a:solidFill>
                <a:latin typeface="Calibri" pitchFamily="34" charset="0"/>
                <a:ea typeface="Gulim" pitchFamily="34" charset="-127"/>
                <a:sym typeface="Calibri" pitchFamily="34" charset="0"/>
              </a:endParaRPr>
            </a:p>
          </p:txBody>
        </p:sp>
        <p:sp>
          <p:nvSpPr>
            <p:cNvPr id="41995" name="矩形 16"/>
            <p:cNvSpPr>
              <a:spLocks noChangeArrowheads="1"/>
            </p:cNvSpPr>
            <p:nvPr/>
          </p:nvSpPr>
          <p:spPr bwMode="auto">
            <a:xfrm>
              <a:off x="111074" y="2580379"/>
              <a:ext cx="2573736" cy="956931"/>
            </a:xfrm>
            <a:prstGeom prst="rect">
              <a:avLst/>
            </a:prstGeom>
            <a:solidFill>
              <a:srgbClr val="FFFFFF">
                <a:alpha val="85097"/>
              </a:srgbClr>
            </a:solidFill>
            <a:ln w="57150">
              <a:solidFill>
                <a:srgbClr val="666666"/>
              </a:solidFill>
              <a:bevel/>
              <a:headEnd/>
              <a:tailEnd/>
            </a:ln>
          </p:spPr>
          <p:txBody>
            <a:bodyPr anchor="ctr"/>
            <a:lstStyle/>
            <a:p>
              <a:pPr algn="ctr" eaLnBrk="0" hangingPunct="0">
                <a:buFont typeface="Arial" charset="0"/>
                <a:buNone/>
              </a:pPr>
              <a:endParaRPr lang="zh-CN" altLang="zh-CN" sz="1800" b="1">
                <a:solidFill>
                  <a:schemeClr val="tx1"/>
                </a:solidFill>
                <a:latin typeface="Calibri" pitchFamily="34" charset="0"/>
                <a:ea typeface="Gulim" pitchFamily="34" charset="-127"/>
                <a:sym typeface="Calibri" pitchFamily="34" charset="0"/>
              </a:endParaRPr>
            </a:p>
          </p:txBody>
        </p:sp>
      </p:grpSp>
      <p:sp>
        <p:nvSpPr>
          <p:cNvPr id="41987" name="标题 1"/>
          <p:cNvSpPr>
            <a:spLocks noGrp="1" noChangeArrowheads="1"/>
          </p:cNvSpPr>
          <p:nvPr>
            <p:ph type="title" idx="4294967295"/>
          </p:nvPr>
        </p:nvSpPr>
        <p:spPr>
          <a:xfrm>
            <a:off x="174625" y="793750"/>
            <a:ext cx="8748713" cy="787400"/>
          </a:xfrm>
        </p:spPr>
        <p:txBody>
          <a:bodyPr/>
          <a:lstStyle/>
          <a:p>
            <a:pPr algn="ctr"/>
            <a:r>
              <a:rPr lang="zh-CN" altLang="en-US" sz="2800" b="1" smtClean="0">
                <a:solidFill>
                  <a:schemeClr val="tx1"/>
                </a:solidFill>
                <a:latin typeface="Calibri" pitchFamily="34" charset="0"/>
                <a:ea typeface="微软雅黑"/>
                <a:cs typeface="微软雅黑"/>
                <a:sym typeface="Calibri" pitchFamily="34" charset="0"/>
              </a:rPr>
              <a:t>Interior insulation</a:t>
            </a:r>
            <a:endParaRPr lang="zh-CN" altLang="en-US" sz="2800" b="1" smtClean="0">
              <a:latin typeface="Calibri" pitchFamily="34" charset="0"/>
              <a:ea typeface="宋体" charset="-122"/>
              <a:sym typeface="Calibri" pitchFamily="34" charset="0"/>
            </a:endParaRPr>
          </a:p>
        </p:txBody>
      </p:sp>
      <p:sp>
        <p:nvSpPr>
          <p:cNvPr id="41988" name="页脚占位符 4"/>
          <p:cNvSpPr>
            <a:spLocks noGrp="1" noChangeArrowheads="1"/>
          </p:cNvSpPr>
          <p:nvPr/>
        </p:nvSpPr>
        <p:spPr bwMode="auto">
          <a:xfrm>
            <a:off x="3581400" y="6461125"/>
            <a:ext cx="5295900" cy="246063"/>
          </a:xfrm>
          <a:prstGeom prst="rect">
            <a:avLst/>
          </a:prstGeom>
          <a:noFill/>
          <a:ln w="9525">
            <a:noFill/>
            <a:miter lim="800000"/>
            <a:headEnd/>
            <a:tailEnd/>
          </a:ln>
        </p:spPr>
        <p:txBody>
          <a:bodyPr anchor="ctr">
            <a:spAutoFit/>
          </a:bodyPr>
          <a:lstStyle/>
          <a:p>
            <a:pPr algn="r" eaLnBrk="0" hangingPunct="0">
              <a:buFont typeface="Arial" charset="0"/>
              <a:buNone/>
            </a:pPr>
            <a:r>
              <a:rPr lang="en-US" altLang="zh-CN" sz="1000">
                <a:solidFill>
                  <a:schemeClr val="tx1"/>
                </a:solidFill>
                <a:latin typeface="Arial" charset="0"/>
                <a:sym typeface="Arial" charset="0"/>
              </a:rPr>
              <a:t>A Multidisciplinary Approach to Curriculum Development in Sustainable Built Environment</a:t>
            </a:r>
            <a:endParaRPr lang="zh-CN" altLang="en-US">
              <a:ea typeface="Gulim" pitchFamily="34" charset="-127"/>
            </a:endParaRPr>
          </a:p>
        </p:txBody>
      </p:sp>
      <p:pic>
        <p:nvPicPr>
          <p:cNvPr id="41989" name="Picture 2" descr="Internal wall insulation"/>
          <p:cNvPicPr>
            <a:picLocks noChangeAspect="1" noChangeArrowheads="1"/>
          </p:cNvPicPr>
          <p:nvPr/>
        </p:nvPicPr>
        <p:blipFill>
          <a:blip r:embed="rId2" cstate="print"/>
          <a:srcRect/>
          <a:stretch>
            <a:fillRect/>
          </a:stretch>
        </p:blipFill>
        <p:spPr bwMode="auto">
          <a:xfrm>
            <a:off x="3586163" y="2417763"/>
            <a:ext cx="1919287" cy="2849562"/>
          </a:xfrm>
          <a:prstGeom prst="rect">
            <a:avLst/>
          </a:prstGeom>
          <a:noFill/>
          <a:ln w="9525">
            <a:noFill/>
            <a:miter lim="800000"/>
            <a:headEnd/>
            <a:tailEnd/>
          </a:ln>
        </p:spPr>
      </p:pic>
      <p:sp>
        <p:nvSpPr>
          <p:cNvPr id="20" name="灯片编号占位符 19"/>
          <p:cNvSpPr>
            <a:spLocks noGrp="1"/>
          </p:cNvSpPr>
          <p:nvPr>
            <p:ph type="sldNum" sz="quarter" idx="11"/>
          </p:nvPr>
        </p:nvSpPr>
        <p:spPr>
          <a:xfrm>
            <a:off x="161925" y="6337300"/>
            <a:ext cx="2133600" cy="365125"/>
          </a:xfrm>
        </p:spPr>
        <p:txBody>
          <a:bodyPr/>
          <a:lstStyle/>
          <a:p>
            <a:pPr>
              <a:defRPr/>
            </a:pPr>
            <a:fld id="{BA9C8216-BFC9-4D52-AF71-23BCDF46484F}" type="slidenum">
              <a:rPr lang="zh-CN" altLang="en-US"/>
              <a:pPr>
                <a:defRPr/>
              </a:pPr>
              <a:t>11</a:t>
            </a:fld>
            <a:endParaRPr lang="zh-CN" altLang="en-US"/>
          </a:p>
        </p:txBody>
      </p:sp>
    </p:spTree>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1"/>
          <p:cNvSpPr>
            <a:spLocks noGrp="1" noChangeArrowheads="1"/>
          </p:cNvSpPr>
          <p:nvPr>
            <p:ph type="title" idx="4294967295"/>
          </p:nvPr>
        </p:nvSpPr>
        <p:spPr>
          <a:xfrm>
            <a:off x="174625" y="869950"/>
            <a:ext cx="3794125" cy="787400"/>
          </a:xfrm>
        </p:spPr>
        <p:txBody>
          <a:bodyPr/>
          <a:lstStyle/>
          <a:p>
            <a:r>
              <a:rPr lang="zh-CN" altLang="en-US" smtClean="0">
                <a:solidFill>
                  <a:schemeClr val="tx1"/>
                </a:solidFill>
                <a:latin typeface="Calibri" pitchFamily="34" charset="0"/>
                <a:ea typeface="宋体" charset="-122"/>
                <a:sym typeface="Calibri" pitchFamily="34" charset="0"/>
              </a:rPr>
              <a:t>  Sandwich wall insulation</a:t>
            </a:r>
          </a:p>
        </p:txBody>
      </p:sp>
      <p:sp>
        <p:nvSpPr>
          <p:cNvPr id="43010" name="内容占位符 2"/>
          <p:cNvSpPr>
            <a:spLocks noGrp="1" noChangeArrowheads="1"/>
          </p:cNvSpPr>
          <p:nvPr>
            <p:ph sz="half" idx="4294967295"/>
          </p:nvPr>
        </p:nvSpPr>
        <p:spPr>
          <a:xfrm>
            <a:off x="174625" y="1673225"/>
            <a:ext cx="4297363" cy="4460875"/>
          </a:xfrm>
        </p:spPr>
        <p:txBody>
          <a:bodyPr/>
          <a:lstStyle/>
          <a:p>
            <a:endParaRPr lang="zh-CN" altLang="zh-CN" sz="2800" smtClean="0">
              <a:ea typeface="宋体" charset="-122"/>
            </a:endParaRPr>
          </a:p>
        </p:txBody>
      </p:sp>
      <p:sp>
        <p:nvSpPr>
          <p:cNvPr id="43011" name="内容占位符 3"/>
          <p:cNvSpPr>
            <a:spLocks noGrp="1" noChangeArrowheads="1"/>
          </p:cNvSpPr>
          <p:nvPr>
            <p:ph sz="half" idx="4294967295"/>
          </p:nvPr>
        </p:nvSpPr>
        <p:spPr>
          <a:xfrm>
            <a:off x="4624388" y="1673225"/>
            <a:ext cx="4298950" cy="4460875"/>
          </a:xfrm>
        </p:spPr>
        <p:txBody>
          <a:bodyPr/>
          <a:lstStyle/>
          <a:p>
            <a:endParaRPr lang="zh-CN" altLang="zh-CN" sz="2800" smtClean="0">
              <a:ea typeface="宋体" charset="-122"/>
            </a:endParaRPr>
          </a:p>
        </p:txBody>
      </p:sp>
      <p:pic>
        <p:nvPicPr>
          <p:cNvPr id="17413" name="Picture 2" descr="http://cbpl.ie/wp-content/uploads/exportscbpl/cavitywall.jpg"/>
          <p:cNvPicPr>
            <a:picLocks noChangeAspect="1" noChangeArrowheads="1"/>
          </p:cNvPicPr>
          <p:nvPr/>
        </p:nvPicPr>
        <p:blipFill>
          <a:blip r:embed="rId2" cstate="print"/>
          <a:srcRect/>
          <a:stretch>
            <a:fillRect/>
          </a:stretch>
        </p:blipFill>
        <p:spPr bwMode="auto">
          <a:xfrm>
            <a:off x="1327150" y="2162175"/>
            <a:ext cx="2449513" cy="3833813"/>
          </a:xfrm>
          <a:prstGeom prst="rect">
            <a:avLst/>
          </a:prstGeom>
          <a:noFill/>
          <a:ln w="9525">
            <a:noFill/>
            <a:miter lim="800000"/>
            <a:headEnd/>
            <a:tailEnd/>
          </a:ln>
        </p:spPr>
      </p:pic>
      <p:pic>
        <p:nvPicPr>
          <p:cNvPr id="17414" name="Picture 4" descr="http://image.jdol.com.cn/gongqiu/img/201112/e5be65d4fafc46ff91fff60eeb1b29a8.jpg"/>
          <p:cNvPicPr>
            <a:picLocks noChangeAspect="1" noChangeArrowheads="1"/>
          </p:cNvPicPr>
          <p:nvPr/>
        </p:nvPicPr>
        <p:blipFill>
          <a:blip r:embed="rId3" cstate="print"/>
          <a:srcRect/>
          <a:stretch>
            <a:fillRect/>
          </a:stretch>
        </p:blipFill>
        <p:spPr bwMode="auto">
          <a:xfrm>
            <a:off x="4718050" y="2428875"/>
            <a:ext cx="3913188" cy="2935288"/>
          </a:xfrm>
          <a:prstGeom prst="rect">
            <a:avLst/>
          </a:prstGeom>
          <a:noFill/>
          <a:ln w="9525">
            <a:noFill/>
            <a:miter lim="800000"/>
            <a:headEnd/>
            <a:tailEnd/>
          </a:ln>
        </p:spPr>
      </p:pic>
      <p:sp>
        <p:nvSpPr>
          <p:cNvPr id="43014" name="页脚占位符 4"/>
          <p:cNvSpPr>
            <a:spLocks noGrp="1" noChangeArrowheads="1"/>
          </p:cNvSpPr>
          <p:nvPr/>
        </p:nvSpPr>
        <p:spPr bwMode="auto">
          <a:xfrm>
            <a:off x="3581400" y="6461125"/>
            <a:ext cx="5295900" cy="246063"/>
          </a:xfrm>
          <a:prstGeom prst="rect">
            <a:avLst/>
          </a:prstGeom>
          <a:noFill/>
          <a:ln w="9525">
            <a:noFill/>
            <a:miter lim="800000"/>
            <a:headEnd/>
            <a:tailEnd/>
          </a:ln>
        </p:spPr>
        <p:txBody>
          <a:bodyPr anchor="ctr">
            <a:spAutoFit/>
          </a:bodyPr>
          <a:lstStyle/>
          <a:p>
            <a:pPr algn="r" eaLnBrk="0" hangingPunct="0">
              <a:buFont typeface="Arial" charset="0"/>
              <a:buNone/>
            </a:pPr>
            <a:r>
              <a:rPr lang="en-US" altLang="zh-CN" sz="1000">
                <a:solidFill>
                  <a:schemeClr val="tx1"/>
                </a:solidFill>
                <a:latin typeface="Arial" charset="0"/>
                <a:sym typeface="Arial" charset="0"/>
              </a:rPr>
              <a:t>A Multidisciplinary Approach to Curriculum Development in Sustainable Built Environment</a:t>
            </a:r>
            <a:endParaRPr lang="zh-CN" altLang="en-US">
              <a:ea typeface="Gulim" pitchFamily="34" charset="-127"/>
            </a:endParaRPr>
          </a:p>
        </p:txBody>
      </p:sp>
      <p:sp>
        <p:nvSpPr>
          <p:cNvPr id="17416" name="矩形 12"/>
          <p:cNvSpPr>
            <a:spLocks noChangeArrowheads="1"/>
          </p:cNvSpPr>
          <p:nvPr/>
        </p:nvSpPr>
        <p:spPr bwMode="auto">
          <a:xfrm>
            <a:off x="2057400" y="1035050"/>
            <a:ext cx="6327775" cy="460375"/>
          </a:xfrm>
          <a:prstGeom prst="rect">
            <a:avLst/>
          </a:prstGeom>
          <a:noFill/>
          <a:ln w="9525">
            <a:noFill/>
            <a:miter lim="800000"/>
            <a:headEnd/>
            <a:tailEnd/>
          </a:ln>
        </p:spPr>
        <p:txBody>
          <a:bodyPr>
            <a:spAutoFit/>
          </a:bodyPr>
          <a:lstStyle/>
          <a:p>
            <a:pPr algn="r" eaLnBrk="0" hangingPunct="0">
              <a:buFont typeface="Arial" charset="0"/>
              <a:buNone/>
            </a:pPr>
            <a:r>
              <a:rPr lang="en-US" altLang="zh-CN" sz="2400">
                <a:solidFill>
                  <a:schemeClr val="tx1"/>
                </a:solidFill>
                <a:latin typeface="Calibri" pitchFamily="34" charset="0"/>
                <a:ea typeface="Gulim" pitchFamily="34" charset="-127"/>
                <a:sym typeface="Calibri" pitchFamily="34" charset="0"/>
              </a:rPr>
              <a:t>Self-thermal insulation</a:t>
            </a:r>
            <a:endParaRPr lang="zh-CN" altLang="en-US" sz="2400">
              <a:solidFill>
                <a:srgbClr val="000000"/>
              </a:solidFill>
              <a:latin typeface="Calibri" pitchFamily="34" charset="0"/>
              <a:ea typeface="Gulim" pitchFamily="34" charset="-127"/>
              <a:sym typeface="Calibri" pitchFamily="34" charset="0"/>
            </a:endParaRPr>
          </a:p>
        </p:txBody>
      </p:sp>
      <p:sp>
        <p:nvSpPr>
          <p:cNvPr id="12" name="灯片编号占位符 11"/>
          <p:cNvSpPr>
            <a:spLocks noGrp="1"/>
          </p:cNvSpPr>
          <p:nvPr>
            <p:ph type="sldNum" sz="quarter" idx="11"/>
          </p:nvPr>
        </p:nvSpPr>
        <p:spPr>
          <a:xfrm>
            <a:off x="161925" y="6337300"/>
            <a:ext cx="2133600" cy="365125"/>
          </a:xfrm>
        </p:spPr>
        <p:txBody>
          <a:bodyPr/>
          <a:lstStyle/>
          <a:p>
            <a:pPr>
              <a:defRPr/>
            </a:pPr>
            <a:fld id="{3B4A08A9-2B71-4A2B-929F-1BBBEB34C26A}" type="slidenum">
              <a:rPr lang="zh-CN" altLang="en-US"/>
              <a:pPr>
                <a:defRPr/>
              </a:pPr>
              <a:t>12</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p:cBhvr>
                                        <p:cTn id="7" dur="500"/>
                                        <p:tgtEl>
                                          <p:spTgt spid="17410"/>
                                        </p:tgtEl>
                                      </p:cBhvr>
                                    </p:animEffect>
                                  </p:childTnLst>
                                </p:cTn>
                              </p:par>
                              <p:par>
                                <p:cTn id="8" presetID="22" presetClass="entr" presetSubtype="4" fill="hold" nodeType="withEffect">
                                  <p:stCondLst>
                                    <p:cond delay="0"/>
                                  </p:stCondLst>
                                  <p:childTnLst>
                                    <p:set>
                                      <p:cBhvr>
                                        <p:cTn id="9" dur="1" fill="hold">
                                          <p:stCondLst>
                                            <p:cond delay="0"/>
                                          </p:stCondLst>
                                        </p:cTn>
                                        <p:tgtEl>
                                          <p:spTgt spid="17413"/>
                                        </p:tgtEl>
                                        <p:attrNameLst>
                                          <p:attrName>style.visibility</p:attrName>
                                        </p:attrNameLst>
                                      </p:cBhvr>
                                      <p:to>
                                        <p:strVal val="visible"/>
                                      </p:to>
                                    </p:set>
                                    <p:animEffect>
                                      <p:cBhvr>
                                        <p:cTn id="10" dur="500"/>
                                        <p:tgtEl>
                                          <p:spTgt spid="174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7414"/>
                                        </p:tgtEl>
                                        <p:attrNameLst>
                                          <p:attrName>style.visibility</p:attrName>
                                        </p:attrNameLst>
                                      </p:cBhvr>
                                      <p:to>
                                        <p:strVal val="visible"/>
                                      </p:to>
                                    </p:set>
                                    <p:animEffect>
                                      <p:cBhvr>
                                        <p:cTn id="15" dur="500"/>
                                        <p:tgtEl>
                                          <p:spTgt spid="1741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7416"/>
                                        </p:tgtEl>
                                        <p:attrNameLst>
                                          <p:attrName>style.visibility</p:attrName>
                                        </p:attrNameLst>
                                      </p:cBhvr>
                                      <p:to>
                                        <p:strVal val="visible"/>
                                      </p:to>
                                    </p:set>
                                    <p:animEffect>
                                      <p:cBhvr>
                                        <p:cTn id="18" dur="500"/>
                                        <p:tgtEl>
                                          <p:spTgt spid="17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ldLvl="0" autoUpdateAnimBg="0"/>
      <p:bldP spid="17416" grpId="0" bldLvl="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3" name="Group 2"/>
          <p:cNvGrpSpPr>
            <a:grpSpLocks/>
          </p:cNvGrpSpPr>
          <p:nvPr/>
        </p:nvGrpSpPr>
        <p:grpSpPr bwMode="auto">
          <a:xfrm>
            <a:off x="1123950" y="1371600"/>
            <a:ext cx="7446963" cy="4706938"/>
            <a:chOff x="0" y="0"/>
            <a:chExt cx="4691" cy="2964"/>
          </a:xfrm>
        </p:grpSpPr>
        <p:sp>
          <p:nvSpPr>
            <p:cNvPr id="44037" name="AutoShape 4"/>
            <p:cNvSpPr>
              <a:spLocks noChangeArrowheads="1"/>
            </p:cNvSpPr>
            <p:nvPr/>
          </p:nvSpPr>
          <p:spPr bwMode="auto">
            <a:xfrm>
              <a:off x="624" y="480"/>
              <a:ext cx="3483" cy="1728"/>
            </a:xfrm>
            <a:prstGeom prst="upArrow">
              <a:avLst>
                <a:gd name="adj1" fmla="val 57824"/>
                <a:gd name="adj2" fmla="val 54394"/>
              </a:avLst>
            </a:prstGeom>
            <a:gradFill rotWithShape="1">
              <a:gsLst>
                <a:gs pos="0">
                  <a:srgbClr val="C0C0C0"/>
                </a:gs>
                <a:gs pos="100000">
                  <a:srgbClr val="FFFFFF"/>
                </a:gs>
              </a:gsLst>
              <a:lin ang="5400000" scaled="1"/>
            </a:gradFill>
            <a:ln w="9525">
              <a:noFill/>
              <a:miter lim="800000"/>
              <a:headEnd/>
              <a:tailEnd/>
            </a:ln>
          </p:spPr>
          <p:txBody>
            <a:bodyPr wrap="none" anchor="ctr"/>
            <a:lstStyle/>
            <a:p>
              <a:pPr algn="r" eaLnBrk="0" hangingPunct="0">
                <a:buFont typeface="Arial" charset="0"/>
                <a:buNone/>
              </a:pPr>
              <a:endParaRPr lang="zh-CN" altLang="zh-CN">
                <a:solidFill>
                  <a:srgbClr val="000000"/>
                </a:solidFill>
                <a:latin typeface="Calibri" pitchFamily="34" charset="0"/>
                <a:ea typeface="Gulim" pitchFamily="34" charset="-127"/>
                <a:sym typeface="Calibri" pitchFamily="34" charset="0"/>
              </a:endParaRPr>
            </a:p>
          </p:txBody>
        </p:sp>
        <p:sp>
          <p:nvSpPr>
            <p:cNvPr id="44038" name="AutoShape 5"/>
            <p:cNvSpPr>
              <a:spLocks noChangeArrowheads="1"/>
            </p:cNvSpPr>
            <p:nvPr/>
          </p:nvSpPr>
          <p:spPr bwMode="auto">
            <a:xfrm>
              <a:off x="480" y="0"/>
              <a:ext cx="3648" cy="362"/>
            </a:xfrm>
            <a:prstGeom prst="roundRect">
              <a:avLst>
                <a:gd name="adj" fmla="val 50000"/>
              </a:avLst>
            </a:prstGeom>
            <a:solidFill>
              <a:srgbClr val="FF0000"/>
            </a:solidFill>
            <a:ln w="38100">
              <a:solidFill>
                <a:srgbClr val="FFFFFF"/>
              </a:solidFill>
              <a:bevel/>
              <a:headEnd/>
              <a:tailEnd/>
            </a:ln>
          </p:spPr>
          <p:txBody>
            <a:bodyPr wrap="none" anchor="ctr"/>
            <a:lstStyle/>
            <a:p>
              <a:pPr algn="ctr" eaLnBrk="0" hangingPunct="0">
                <a:buFont typeface="Arial" charset="0"/>
                <a:buNone/>
              </a:pPr>
              <a:r>
                <a:rPr lang="en-US" altLang="zh-CN" sz="2800">
                  <a:solidFill>
                    <a:srgbClr val="000000"/>
                  </a:solidFill>
                  <a:latin typeface="Calibri" pitchFamily="34" charset="0"/>
                  <a:ea typeface="Gulim" pitchFamily="34" charset="-127"/>
                  <a:sym typeface="Calibri" pitchFamily="34" charset="0"/>
                </a:rPr>
                <a:t>Hot climate</a:t>
              </a:r>
            </a:p>
          </p:txBody>
        </p:sp>
        <p:sp>
          <p:nvSpPr>
            <p:cNvPr id="44039" name="Text Box 6"/>
            <p:cNvSpPr>
              <a:spLocks noChangeArrowheads="1"/>
            </p:cNvSpPr>
            <p:nvPr/>
          </p:nvSpPr>
          <p:spPr bwMode="auto">
            <a:xfrm>
              <a:off x="1144" y="1110"/>
              <a:ext cx="2345" cy="291"/>
            </a:xfrm>
            <a:prstGeom prst="rect">
              <a:avLst/>
            </a:prstGeom>
            <a:noFill/>
            <a:ln w="9525">
              <a:noFill/>
              <a:miter lim="800000"/>
              <a:headEnd/>
              <a:tailEnd/>
            </a:ln>
          </p:spPr>
          <p:txBody>
            <a:bodyPr wrap="none">
              <a:spAutoFit/>
            </a:bodyPr>
            <a:lstStyle/>
            <a:p>
              <a:pPr algn="r" eaLnBrk="0" hangingPunct="0">
                <a:buFont typeface="Arial" charset="0"/>
                <a:buNone/>
              </a:pPr>
              <a:r>
                <a:rPr lang="en-US" altLang="zh-CN" sz="2400">
                  <a:solidFill>
                    <a:schemeClr val="tx1"/>
                  </a:solidFill>
                  <a:latin typeface="Calibri" pitchFamily="34" charset="0"/>
                  <a:ea typeface="Gulim" pitchFamily="34" charset="-127"/>
                  <a:sym typeface="Calibri" pitchFamily="34" charset="0"/>
                </a:rPr>
                <a:t>Prevent excessive heat gains</a:t>
              </a:r>
            </a:p>
          </p:txBody>
        </p:sp>
        <p:grpSp>
          <p:nvGrpSpPr>
            <p:cNvPr id="44040" name="Group 6"/>
            <p:cNvGrpSpPr>
              <a:grpSpLocks/>
            </p:cNvGrpSpPr>
            <p:nvPr/>
          </p:nvGrpSpPr>
          <p:grpSpPr bwMode="auto">
            <a:xfrm>
              <a:off x="0" y="1660"/>
              <a:ext cx="995" cy="1304"/>
              <a:chOff x="0" y="0"/>
              <a:chExt cx="995" cy="1304"/>
            </a:xfrm>
          </p:grpSpPr>
          <p:grpSp>
            <p:nvGrpSpPr>
              <p:cNvPr id="44060" name="Group 7"/>
              <p:cNvGrpSpPr>
                <a:grpSpLocks/>
              </p:cNvGrpSpPr>
              <p:nvPr/>
            </p:nvGrpSpPr>
            <p:grpSpPr bwMode="auto">
              <a:xfrm>
                <a:off x="0" y="0"/>
                <a:ext cx="936" cy="954"/>
                <a:chOff x="0" y="0"/>
                <a:chExt cx="1248" cy="1296"/>
              </a:xfrm>
            </p:grpSpPr>
            <p:grpSp>
              <p:nvGrpSpPr>
                <p:cNvPr id="44062" name="Group 8"/>
                <p:cNvGrpSpPr>
                  <a:grpSpLocks/>
                </p:cNvGrpSpPr>
                <p:nvPr/>
              </p:nvGrpSpPr>
              <p:grpSpPr bwMode="auto">
                <a:xfrm>
                  <a:off x="0" y="0"/>
                  <a:ext cx="1248" cy="1296"/>
                  <a:chOff x="0" y="0"/>
                  <a:chExt cx="1680" cy="1680"/>
                </a:xfrm>
              </p:grpSpPr>
              <p:sp>
                <p:nvSpPr>
                  <p:cNvPr id="44064" name="Oval 10"/>
                  <p:cNvSpPr>
                    <a:spLocks noChangeArrowheads="1"/>
                  </p:cNvSpPr>
                  <p:nvPr/>
                </p:nvSpPr>
                <p:spPr bwMode="auto">
                  <a:xfrm>
                    <a:off x="0" y="3"/>
                    <a:ext cx="1680" cy="1679"/>
                  </a:xfrm>
                  <a:prstGeom prst="ellipse">
                    <a:avLst/>
                  </a:prstGeom>
                  <a:gradFill rotWithShape="1">
                    <a:gsLst>
                      <a:gs pos="0">
                        <a:srgbClr val="D18213"/>
                      </a:gs>
                      <a:gs pos="100000">
                        <a:srgbClr val="83510C"/>
                      </a:gs>
                    </a:gsLst>
                    <a:lin ang="5400000" scaled="1"/>
                  </a:gradFill>
                  <a:ln w="9525">
                    <a:noFill/>
                    <a:bevel/>
                    <a:headEnd/>
                    <a:tailEnd/>
                  </a:ln>
                </p:spPr>
                <p:txBody>
                  <a:bodyPr wrap="none" anchor="ctr"/>
                  <a:lstStyle/>
                  <a:p>
                    <a:pPr algn="r" eaLnBrk="0" hangingPunct="0">
                      <a:buFont typeface="Arial" charset="0"/>
                      <a:buNone/>
                    </a:pPr>
                    <a:endParaRPr lang="zh-CN" altLang="zh-CN">
                      <a:solidFill>
                        <a:srgbClr val="000000"/>
                      </a:solidFill>
                      <a:latin typeface="Calibri" pitchFamily="34" charset="0"/>
                      <a:ea typeface="Gulim" pitchFamily="34" charset="-127"/>
                      <a:sym typeface="Calibri" pitchFamily="34" charset="0"/>
                    </a:endParaRPr>
                  </a:p>
                </p:txBody>
              </p:sp>
              <p:sp>
                <p:nvSpPr>
                  <p:cNvPr id="44065" name="Freeform 11"/>
                  <p:cNvSpPr>
                    <a:spLocks noChangeArrowheads="1"/>
                  </p:cNvSpPr>
                  <p:nvPr/>
                </p:nvSpPr>
                <p:spPr bwMode="auto">
                  <a:xfrm>
                    <a:off x="192" y="28"/>
                    <a:ext cx="1296" cy="634"/>
                  </a:xfrm>
                  <a:custGeom>
                    <a:avLst/>
                    <a:gdLst>
                      <a:gd name="T0" fmla="*/ 1116 w 1321"/>
                      <a:gd name="T1" fmla="*/ 158 h 712"/>
                      <a:gd name="T2" fmla="*/ 1130 w 1321"/>
                      <a:gd name="T3" fmla="*/ 175 h 712"/>
                      <a:gd name="T4" fmla="*/ 1133 w 1321"/>
                      <a:gd name="T5" fmla="*/ 191 h 712"/>
                      <a:gd name="T6" fmla="*/ 1128 w 1321"/>
                      <a:gd name="T7" fmla="*/ 204 h 712"/>
                      <a:gd name="T8" fmla="*/ 1114 w 1321"/>
                      <a:gd name="T9" fmla="*/ 216 h 712"/>
                      <a:gd name="T10" fmla="*/ 1092 w 1321"/>
                      <a:gd name="T11" fmla="*/ 229 h 712"/>
                      <a:gd name="T12" fmla="*/ 1063 w 1321"/>
                      <a:gd name="T13" fmla="*/ 239 h 712"/>
                      <a:gd name="T14" fmla="*/ 1026 w 1321"/>
                      <a:gd name="T15" fmla="*/ 248 h 712"/>
                      <a:gd name="T16" fmla="*/ 985 w 1321"/>
                      <a:gd name="T17" fmla="*/ 257 h 712"/>
                      <a:gd name="T18" fmla="*/ 937 w 1321"/>
                      <a:gd name="T19" fmla="*/ 264 h 712"/>
                      <a:gd name="T20" fmla="*/ 885 w 1321"/>
                      <a:gd name="T21" fmla="*/ 270 h 712"/>
                      <a:gd name="T22" fmla="*/ 830 w 1321"/>
                      <a:gd name="T23" fmla="*/ 273 h 712"/>
                      <a:gd name="T24" fmla="*/ 769 w 1321"/>
                      <a:gd name="T25" fmla="*/ 279 h 712"/>
                      <a:gd name="T26" fmla="*/ 707 w 1321"/>
                      <a:gd name="T27" fmla="*/ 280 h 712"/>
                      <a:gd name="T28" fmla="*/ 683 w 1321"/>
                      <a:gd name="T29" fmla="*/ 281 h 712"/>
                      <a:gd name="T30" fmla="*/ 409 w 1321"/>
                      <a:gd name="T31" fmla="*/ 281 h 712"/>
                      <a:gd name="T32" fmla="*/ 405 w 1321"/>
                      <a:gd name="T33" fmla="*/ 281 h 712"/>
                      <a:gd name="T34" fmla="*/ 351 w 1321"/>
                      <a:gd name="T35" fmla="*/ 280 h 712"/>
                      <a:gd name="T36" fmla="*/ 299 w 1321"/>
                      <a:gd name="T37" fmla="*/ 279 h 712"/>
                      <a:gd name="T38" fmla="*/ 250 w 1321"/>
                      <a:gd name="T39" fmla="*/ 275 h 712"/>
                      <a:gd name="T40" fmla="*/ 203 w 1321"/>
                      <a:gd name="T41" fmla="*/ 272 h 712"/>
                      <a:gd name="T42" fmla="*/ 161 w 1321"/>
                      <a:gd name="T43" fmla="*/ 267 h 712"/>
                      <a:gd name="T44" fmla="*/ 122 w 1321"/>
                      <a:gd name="T45" fmla="*/ 261 h 712"/>
                      <a:gd name="T46" fmla="*/ 86 w 1321"/>
                      <a:gd name="T47" fmla="*/ 256 h 712"/>
                      <a:gd name="T48" fmla="*/ 59 w 1321"/>
                      <a:gd name="T49" fmla="*/ 249 h 712"/>
                      <a:gd name="T50" fmla="*/ 31 w 1321"/>
                      <a:gd name="T51" fmla="*/ 240 h 712"/>
                      <a:gd name="T52" fmla="*/ 18 w 1321"/>
                      <a:gd name="T53" fmla="*/ 230 h 712"/>
                      <a:gd name="T54" fmla="*/ 6 w 1321"/>
                      <a:gd name="T55" fmla="*/ 219 h 712"/>
                      <a:gd name="T56" fmla="*/ 0 w 1321"/>
                      <a:gd name="T57" fmla="*/ 207 h 712"/>
                      <a:gd name="T58" fmla="*/ 0 w 1321"/>
                      <a:gd name="T59" fmla="*/ 206 h 712"/>
                      <a:gd name="T60" fmla="*/ 4 w 1321"/>
                      <a:gd name="T61" fmla="*/ 191 h 712"/>
                      <a:gd name="T62" fmla="*/ 16 w 1321"/>
                      <a:gd name="T63" fmla="*/ 176 h 712"/>
                      <a:gd name="T64" fmla="*/ 43 w 1321"/>
                      <a:gd name="T65" fmla="*/ 146 h 712"/>
                      <a:gd name="T66" fmla="*/ 78 w 1321"/>
                      <a:gd name="T67" fmla="*/ 118 h 712"/>
                      <a:gd name="T68" fmla="*/ 126 w 1321"/>
                      <a:gd name="T69" fmla="*/ 93 h 712"/>
                      <a:gd name="T70" fmla="*/ 175 w 1321"/>
                      <a:gd name="T71" fmla="*/ 69 h 712"/>
                      <a:gd name="T72" fmla="*/ 231 w 1321"/>
                      <a:gd name="T73" fmla="*/ 48 h 712"/>
                      <a:gd name="T74" fmla="*/ 293 w 1321"/>
                      <a:gd name="T75" fmla="*/ 33 h 712"/>
                      <a:gd name="T76" fmla="*/ 356 w 1321"/>
                      <a:gd name="T77" fmla="*/ 18 h 712"/>
                      <a:gd name="T78" fmla="*/ 427 w 1321"/>
                      <a:gd name="T79" fmla="*/ 9 h 712"/>
                      <a:gd name="T80" fmla="*/ 498 w 1321"/>
                      <a:gd name="T81" fmla="*/ 4 h 712"/>
                      <a:gd name="T82" fmla="*/ 573 w 1321"/>
                      <a:gd name="T83" fmla="*/ 0 h 712"/>
                      <a:gd name="T84" fmla="*/ 573 w 1321"/>
                      <a:gd name="T85" fmla="*/ 0 h 712"/>
                      <a:gd name="T86" fmla="*/ 651 w 1321"/>
                      <a:gd name="T87" fmla="*/ 4 h 712"/>
                      <a:gd name="T88" fmla="*/ 727 w 1321"/>
                      <a:gd name="T89" fmla="*/ 9 h 712"/>
                      <a:gd name="T90" fmla="*/ 800 w 1321"/>
                      <a:gd name="T91" fmla="*/ 20 h 712"/>
                      <a:gd name="T92" fmla="*/ 867 w 1321"/>
                      <a:gd name="T93" fmla="*/ 36 h 712"/>
                      <a:gd name="T94" fmla="*/ 929 w 1321"/>
                      <a:gd name="T95" fmla="*/ 54 h 712"/>
                      <a:gd name="T96" fmla="*/ 986 w 1321"/>
                      <a:gd name="T97" fmla="*/ 77 h 712"/>
                      <a:gd name="T98" fmla="*/ 1037 w 1321"/>
                      <a:gd name="T99" fmla="*/ 101 h 712"/>
                      <a:gd name="T100" fmla="*/ 1080 w 1321"/>
                      <a:gd name="T101" fmla="*/ 128 h 712"/>
                      <a:gd name="T102" fmla="*/ 1116 w 1321"/>
                      <a:gd name="T103" fmla="*/ 158 h 712"/>
                      <a:gd name="T104" fmla="*/ 1116 w 1321"/>
                      <a:gd name="T105" fmla="*/ 158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D18213"/>
                      </a:gs>
                    </a:gsLst>
                    <a:lin ang="5400000" scaled="1"/>
                  </a:gradFill>
                  <a:ln w="0" cmpd="sng">
                    <a:noFill/>
                    <a:bevel/>
                    <a:headEnd/>
                    <a:tailEnd/>
                  </a:ln>
                </p:spPr>
                <p:txBody>
                  <a:bodyPr/>
                  <a:lstStyle/>
                  <a:p>
                    <a:endParaRPr lang="zh-CN" altLang="en-US"/>
                  </a:p>
                </p:txBody>
              </p:sp>
            </p:grpSp>
            <p:sp>
              <p:nvSpPr>
                <p:cNvPr id="44063" name="Text Box 12"/>
                <p:cNvSpPr>
                  <a:spLocks noChangeArrowheads="1"/>
                </p:cNvSpPr>
                <p:nvPr/>
              </p:nvSpPr>
              <p:spPr bwMode="auto">
                <a:xfrm>
                  <a:off x="261" y="450"/>
                  <a:ext cx="801" cy="342"/>
                </a:xfrm>
                <a:prstGeom prst="rect">
                  <a:avLst/>
                </a:prstGeom>
                <a:noFill/>
                <a:ln w="9525">
                  <a:noFill/>
                  <a:miter lim="800000"/>
                  <a:headEnd/>
                  <a:tailEnd/>
                </a:ln>
              </p:spPr>
              <p:txBody>
                <a:bodyPr wrap="none">
                  <a:spAutoFit/>
                </a:bodyPr>
                <a:lstStyle/>
                <a:p>
                  <a:pPr algn="r" eaLnBrk="0" hangingPunct="0">
                    <a:buFont typeface="Arial" charset="0"/>
                    <a:buNone/>
                  </a:pPr>
                  <a:r>
                    <a:rPr lang="en-US" altLang="zh-CN" sz="2000">
                      <a:solidFill>
                        <a:srgbClr val="000000"/>
                      </a:solidFill>
                      <a:latin typeface="Calibri" pitchFamily="34" charset="0"/>
                      <a:ea typeface="Gulim" pitchFamily="34" charset="-127"/>
                      <a:sym typeface="Calibri" pitchFamily="34" charset="0"/>
                    </a:rPr>
                    <a:t>Fibrous</a:t>
                  </a:r>
                  <a:endParaRPr lang="en-US" altLang="zh-CN" sz="2000" b="1">
                    <a:solidFill>
                      <a:srgbClr val="FFFFFF"/>
                    </a:solidFill>
                    <a:latin typeface="Calibri" pitchFamily="34" charset="0"/>
                    <a:ea typeface="Gulim" pitchFamily="34" charset="-127"/>
                    <a:sym typeface="Calibri" pitchFamily="34" charset="0"/>
                  </a:endParaRPr>
                </a:p>
              </p:txBody>
            </p:sp>
          </p:grpSp>
          <p:sp>
            <p:nvSpPr>
              <p:cNvPr id="44061" name="Oval 13"/>
              <p:cNvSpPr>
                <a:spLocks noChangeArrowheads="1"/>
              </p:cNvSpPr>
              <p:nvPr/>
            </p:nvSpPr>
            <p:spPr bwMode="auto">
              <a:xfrm>
                <a:off x="0" y="1028"/>
                <a:ext cx="995" cy="276"/>
              </a:xfrm>
              <a:prstGeom prst="ellipse">
                <a:avLst/>
              </a:prstGeom>
              <a:gradFill rotWithShape="1">
                <a:gsLst>
                  <a:gs pos="0">
                    <a:srgbClr val="C0C0C0"/>
                  </a:gs>
                  <a:gs pos="100000">
                    <a:srgbClr val="FFFFFF"/>
                  </a:gs>
                </a:gsLst>
                <a:path path="shape">
                  <a:fillToRect l="50000" t="50000" r="50000" b="50000"/>
                </a:path>
              </a:gradFill>
              <a:ln w="9525">
                <a:noFill/>
                <a:bevel/>
                <a:headEnd/>
                <a:tailEnd/>
              </a:ln>
            </p:spPr>
            <p:txBody>
              <a:bodyPr wrap="none" anchor="ctr"/>
              <a:lstStyle/>
              <a:p>
                <a:pPr algn="r" eaLnBrk="0" hangingPunct="0">
                  <a:buFont typeface="Arial" charset="0"/>
                  <a:buNone/>
                </a:pPr>
                <a:endParaRPr lang="zh-CN" altLang="zh-CN">
                  <a:solidFill>
                    <a:srgbClr val="000000"/>
                  </a:solidFill>
                  <a:latin typeface="Calibri" pitchFamily="34" charset="0"/>
                  <a:ea typeface="Gulim" pitchFamily="34" charset="-127"/>
                  <a:sym typeface="Calibri" pitchFamily="34" charset="0"/>
                </a:endParaRPr>
              </a:p>
            </p:txBody>
          </p:sp>
        </p:grpSp>
        <p:grpSp>
          <p:nvGrpSpPr>
            <p:cNvPr id="44041" name="Group 13"/>
            <p:cNvGrpSpPr>
              <a:grpSpLocks/>
            </p:cNvGrpSpPr>
            <p:nvPr/>
          </p:nvGrpSpPr>
          <p:grpSpPr bwMode="auto">
            <a:xfrm>
              <a:off x="1200" y="1660"/>
              <a:ext cx="1019" cy="1304"/>
              <a:chOff x="0" y="0"/>
              <a:chExt cx="1019" cy="1304"/>
            </a:xfrm>
          </p:grpSpPr>
          <p:grpSp>
            <p:nvGrpSpPr>
              <p:cNvPr id="44055" name="Group 14"/>
              <p:cNvGrpSpPr>
                <a:grpSpLocks/>
              </p:cNvGrpSpPr>
              <p:nvPr/>
            </p:nvGrpSpPr>
            <p:grpSpPr bwMode="auto">
              <a:xfrm>
                <a:off x="0" y="0"/>
                <a:ext cx="960" cy="958"/>
                <a:chOff x="0" y="0"/>
                <a:chExt cx="1680" cy="1680"/>
              </a:xfrm>
            </p:grpSpPr>
            <p:sp>
              <p:nvSpPr>
                <p:cNvPr id="44058" name="Oval 16"/>
                <p:cNvSpPr>
                  <a:spLocks noChangeArrowheads="1"/>
                </p:cNvSpPr>
                <p:nvPr/>
              </p:nvSpPr>
              <p:spPr bwMode="auto">
                <a:xfrm>
                  <a:off x="-2" y="3"/>
                  <a:ext cx="1680" cy="1678"/>
                </a:xfrm>
                <a:prstGeom prst="ellipse">
                  <a:avLst/>
                </a:prstGeom>
                <a:gradFill rotWithShape="1">
                  <a:gsLst>
                    <a:gs pos="0">
                      <a:srgbClr val="051AB3"/>
                    </a:gs>
                    <a:gs pos="100000">
                      <a:srgbClr val="020D5B"/>
                    </a:gs>
                  </a:gsLst>
                  <a:lin ang="5400000" scaled="1"/>
                </a:gradFill>
                <a:ln w="9525">
                  <a:noFill/>
                  <a:bevel/>
                  <a:headEnd/>
                  <a:tailEnd/>
                </a:ln>
              </p:spPr>
              <p:txBody>
                <a:bodyPr wrap="none" anchor="ctr"/>
                <a:lstStyle/>
                <a:p>
                  <a:pPr algn="r" eaLnBrk="0" hangingPunct="0">
                    <a:buFont typeface="Arial" charset="0"/>
                    <a:buNone/>
                  </a:pPr>
                  <a:endParaRPr lang="zh-CN" altLang="zh-CN">
                    <a:solidFill>
                      <a:srgbClr val="000000"/>
                    </a:solidFill>
                    <a:latin typeface="Calibri" pitchFamily="34" charset="0"/>
                    <a:ea typeface="Gulim" pitchFamily="34" charset="-127"/>
                    <a:sym typeface="Calibri" pitchFamily="34" charset="0"/>
                  </a:endParaRPr>
                </a:p>
              </p:txBody>
            </p:sp>
            <p:sp>
              <p:nvSpPr>
                <p:cNvPr id="44059" name="Freeform 17"/>
                <p:cNvSpPr>
                  <a:spLocks noChangeArrowheads="1"/>
                </p:cNvSpPr>
                <p:nvPr/>
              </p:nvSpPr>
              <p:spPr bwMode="auto">
                <a:xfrm>
                  <a:off x="192" y="31"/>
                  <a:ext cx="1295" cy="631"/>
                </a:xfrm>
                <a:custGeom>
                  <a:avLst/>
                  <a:gdLst>
                    <a:gd name="T0" fmla="*/ 1250 w 1321"/>
                    <a:gd name="T1" fmla="*/ 315 h 712"/>
                    <a:gd name="T2" fmla="*/ 1266 w 1321"/>
                    <a:gd name="T3" fmla="*/ 347 h 712"/>
                    <a:gd name="T4" fmla="*/ 1270 w 1321"/>
                    <a:gd name="T5" fmla="*/ 378 h 712"/>
                    <a:gd name="T6" fmla="*/ 1264 w 1321"/>
                    <a:gd name="T7" fmla="*/ 405 h 712"/>
                    <a:gd name="T8" fmla="*/ 1247 w 1321"/>
                    <a:gd name="T9" fmla="*/ 432 h 712"/>
                    <a:gd name="T10" fmla="*/ 1222 w 1321"/>
                    <a:gd name="T11" fmla="*/ 455 h 712"/>
                    <a:gd name="T12" fmla="*/ 1191 w 1321"/>
                    <a:gd name="T13" fmla="*/ 474 h 712"/>
                    <a:gd name="T14" fmla="*/ 1149 w 1321"/>
                    <a:gd name="T15" fmla="*/ 494 h 712"/>
                    <a:gd name="T16" fmla="*/ 1102 w 1321"/>
                    <a:gd name="T17" fmla="*/ 510 h 712"/>
                    <a:gd name="T18" fmla="*/ 1050 w 1321"/>
                    <a:gd name="T19" fmla="*/ 524 h 712"/>
                    <a:gd name="T20" fmla="*/ 991 w 1321"/>
                    <a:gd name="T21" fmla="*/ 536 h 712"/>
                    <a:gd name="T22" fmla="*/ 929 w 1321"/>
                    <a:gd name="T23" fmla="*/ 545 h 712"/>
                    <a:gd name="T24" fmla="*/ 861 w 1321"/>
                    <a:gd name="T25" fmla="*/ 553 h 712"/>
                    <a:gd name="T26" fmla="*/ 792 w 1321"/>
                    <a:gd name="T27" fmla="*/ 557 h 712"/>
                    <a:gd name="T28" fmla="*/ 764 w 1321"/>
                    <a:gd name="T29" fmla="*/ 559 h 712"/>
                    <a:gd name="T30" fmla="*/ 458 w 1321"/>
                    <a:gd name="T31" fmla="*/ 559 h 712"/>
                    <a:gd name="T32" fmla="*/ 454 w 1321"/>
                    <a:gd name="T33" fmla="*/ 559 h 712"/>
                    <a:gd name="T34" fmla="*/ 393 w 1321"/>
                    <a:gd name="T35" fmla="*/ 556 h 712"/>
                    <a:gd name="T36" fmla="*/ 334 w 1321"/>
                    <a:gd name="T37" fmla="*/ 553 h 712"/>
                    <a:gd name="T38" fmla="*/ 278 w 1321"/>
                    <a:gd name="T39" fmla="*/ 547 h 712"/>
                    <a:gd name="T40" fmla="*/ 225 w 1321"/>
                    <a:gd name="T41" fmla="*/ 541 h 712"/>
                    <a:gd name="T42" fmla="*/ 178 w 1321"/>
                    <a:gd name="T43" fmla="*/ 532 h 712"/>
                    <a:gd name="T44" fmla="*/ 135 w 1321"/>
                    <a:gd name="T45" fmla="*/ 521 h 712"/>
                    <a:gd name="T46" fmla="*/ 98 w 1321"/>
                    <a:gd name="T47" fmla="*/ 509 h 712"/>
                    <a:gd name="T48" fmla="*/ 65 w 1321"/>
                    <a:gd name="T49" fmla="*/ 495 h 712"/>
                    <a:gd name="T50" fmla="*/ 37 w 1321"/>
                    <a:gd name="T51" fmla="*/ 478 h 712"/>
                    <a:gd name="T52" fmla="*/ 18 w 1321"/>
                    <a:gd name="T53" fmla="*/ 458 h 712"/>
                    <a:gd name="T54" fmla="*/ 6 w 1321"/>
                    <a:gd name="T55" fmla="*/ 435 h 712"/>
                    <a:gd name="T56" fmla="*/ 0 w 1321"/>
                    <a:gd name="T57" fmla="*/ 411 h 712"/>
                    <a:gd name="T58" fmla="*/ 0 w 1321"/>
                    <a:gd name="T59" fmla="*/ 409 h 712"/>
                    <a:gd name="T60" fmla="*/ 4 w 1321"/>
                    <a:gd name="T61" fmla="*/ 383 h 712"/>
                    <a:gd name="T62" fmla="*/ 16 w 1321"/>
                    <a:gd name="T63" fmla="*/ 350 h 712"/>
                    <a:gd name="T64" fmla="*/ 49 w 1321"/>
                    <a:gd name="T65" fmla="*/ 291 h 712"/>
                    <a:gd name="T66" fmla="*/ 90 w 1321"/>
                    <a:gd name="T67" fmla="*/ 235 h 712"/>
                    <a:gd name="T68" fmla="*/ 141 w 1321"/>
                    <a:gd name="T69" fmla="*/ 184 h 712"/>
                    <a:gd name="T70" fmla="*/ 196 w 1321"/>
                    <a:gd name="T71" fmla="*/ 138 h 712"/>
                    <a:gd name="T72" fmla="*/ 260 w 1321"/>
                    <a:gd name="T73" fmla="*/ 98 h 712"/>
                    <a:gd name="T74" fmla="*/ 327 w 1321"/>
                    <a:gd name="T75" fmla="*/ 65 h 712"/>
                    <a:gd name="T76" fmla="*/ 399 w 1321"/>
                    <a:gd name="T77" fmla="*/ 37 h 712"/>
                    <a:gd name="T78" fmla="*/ 477 w 1321"/>
                    <a:gd name="T79" fmla="*/ 17 h 712"/>
                    <a:gd name="T80" fmla="*/ 559 w 1321"/>
                    <a:gd name="T81" fmla="*/ 4 h 712"/>
                    <a:gd name="T82" fmla="*/ 641 w 1321"/>
                    <a:gd name="T83" fmla="*/ 0 h 712"/>
                    <a:gd name="T84" fmla="*/ 641 w 1321"/>
                    <a:gd name="T85" fmla="*/ 0 h 712"/>
                    <a:gd name="T86" fmla="*/ 729 w 1321"/>
                    <a:gd name="T87" fmla="*/ 4 h 712"/>
                    <a:gd name="T88" fmla="*/ 814 w 1321"/>
                    <a:gd name="T89" fmla="*/ 18 h 712"/>
                    <a:gd name="T90" fmla="*/ 896 w 1321"/>
                    <a:gd name="T91" fmla="*/ 42 h 712"/>
                    <a:gd name="T92" fmla="*/ 971 w 1321"/>
                    <a:gd name="T93" fmla="*/ 71 h 712"/>
                    <a:gd name="T94" fmla="*/ 1040 w 1321"/>
                    <a:gd name="T95" fmla="*/ 107 h 712"/>
                    <a:gd name="T96" fmla="*/ 1104 w 1321"/>
                    <a:gd name="T97" fmla="*/ 152 h 712"/>
                    <a:gd name="T98" fmla="*/ 1161 w 1321"/>
                    <a:gd name="T99" fmla="*/ 201 h 712"/>
                    <a:gd name="T100" fmla="*/ 1209 w 1321"/>
                    <a:gd name="T101" fmla="*/ 255 h 712"/>
                    <a:gd name="T102" fmla="*/ 1250 w 1321"/>
                    <a:gd name="T103" fmla="*/ 315 h 712"/>
                    <a:gd name="T104" fmla="*/ 1250 w 1321"/>
                    <a:gd name="T105" fmla="*/ 315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051AB3"/>
                    </a:gs>
                  </a:gsLst>
                  <a:lin ang="5400000" scaled="1"/>
                </a:gradFill>
                <a:ln w="0" cmpd="sng">
                  <a:noFill/>
                  <a:bevel/>
                  <a:headEnd/>
                  <a:tailEnd/>
                </a:ln>
              </p:spPr>
              <p:txBody>
                <a:bodyPr/>
                <a:lstStyle/>
                <a:p>
                  <a:endParaRPr lang="zh-CN" altLang="en-US"/>
                </a:p>
              </p:txBody>
            </p:sp>
          </p:grpSp>
          <p:sp>
            <p:nvSpPr>
              <p:cNvPr id="44056" name="Text Box 18"/>
              <p:cNvSpPr>
                <a:spLocks noChangeArrowheads="1"/>
              </p:cNvSpPr>
              <p:nvPr/>
            </p:nvSpPr>
            <p:spPr bwMode="auto">
              <a:xfrm>
                <a:off x="66" y="250"/>
                <a:ext cx="864" cy="446"/>
              </a:xfrm>
              <a:prstGeom prst="rect">
                <a:avLst/>
              </a:prstGeom>
              <a:noFill/>
              <a:ln w="9525">
                <a:noFill/>
                <a:miter lim="800000"/>
                <a:headEnd/>
                <a:tailEnd/>
              </a:ln>
            </p:spPr>
            <p:txBody>
              <a:bodyPr>
                <a:spAutoFit/>
              </a:bodyPr>
              <a:lstStyle/>
              <a:p>
                <a:pPr algn="ctr" eaLnBrk="0" hangingPunct="0">
                  <a:buFont typeface="Arial" charset="0"/>
                  <a:buNone/>
                </a:pPr>
                <a:r>
                  <a:rPr lang="en-US" altLang="zh-CN" sz="2000">
                    <a:solidFill>
                      <a:srgbClr val="000000"/>
                    </a:solidFill>
                    <a:latin typeface="Calibri" pitchFamily="34" charset="0"/>
                    <a:ea typeface="Gulim" pitchFamily="34" charset="-127"/>
                    <a:sym typeface="Calibri" pitchFamily="34" charset="0"/>
                  </a:rPr>
                  <a:t>Concrete tiles</a:t>
                </a:r>
                <a:endParaRPr lang="en-US" altLang="zh-CN" sz="2000" b="1">
                  <a:solidFill>
                    <a:srgbClr val="FFFFFF"/>
                  </a:solidFill>
                  <a:latin typeface="Calibri" pitchFamily="34" charset="0"/>
                  <a:ea typeface="Gulim" pitchFamily="34" charset="-127"/>
                  <a:sym typeface="Calibri" pitchFamily="34" charset="0"/>
                </a:endParaRPr>
              </a:p>
            </p:txBody>
          </p:sp>
          <p:sp>
            <p:nvSpPr>
              <p:cNvPr id="44057" name="Oval 19"/>
              <p:cNvSpPr>
                <a:spLocks noChangeArrowheads="1"/>
              </p:cNvSpPr>
              <p:nvPr/>
            </p:nvSpPr>
            <p:spPr bwMode="auto">
              <a:xfrm>
                <a:off x="24" y="1028"/>
                <a:ext cx="995" cy="276"/>
              </a:xfrm>
              <a:prstGeom prst="ellipse">
                <a:avLst/>
              </a:prstGeom>
              <a:gradFill rotWithShape="1">
                <a:gsLst>
                  <a:gs pos="0">
                    <a:srgbClr val="C0C0C0"/>
                  </a:gs>
                  <a:gs pos="100000">
                    <a:srgbClr val="FFFFFF"/>
                  </a:gs>
                </a:gsLst>
                <a:path path="shape">
                  <a:fillToRect l="50000" t="50000" r="50000" b="50000"/>
                </a:path>
              </a:gradFill>
              <a:ln w="9525">
                <a:noFill/>
                <a:bevel/>
                <a:headEnd/>
                <a:tailEnd/>
              </a:ln>
            </p:spPr>
            <p:txBody>
              <a:bodyPr wrap="none" anchor="ctr"/>
              <a:lstStyle/>
              <a:p>
                <a:pPr algn="r" eaLnBrk="0" hangingPunct="0">
                  <a:buFont typeface="Arial" charset="0"/>
                  <a:buNone/>
                </a:pPr>
                <a:endParaRPr lang="zh-CN" altLang="zh-CN">
                  <a:solidFill>
                    <a:srgbClr val="000000"/>
                  </a:solidFill>
                  <a:latin typeface="Calibri" pitchFamily="34" charset="0"/>
                  <a:ea typeface="Gulim" pitchFamily="34" charset="-127"/>
                  <a:sym typeface="Calibri" pitchFamily="34" charset="0"/>
                </a:endParaRPr>
              </a:p>
            </p:txBody>
          </p:sp>
        </p:grpSp>
        <p:grpSp>
          <p:nvGrpSpPr>
            <p:cNvPr id="44042" name="Group 19"/>
            <p:cNvGrpSpPr>
              <a:grpSpLocks/>
            </p:cNvGrpSpPr>
            <p:nvPr/>
          </p:nvGrpSpPr>
          <p:grpSpPr bwMode="auto">
            <a:xfrm>
              <a:off x="2496" y="1632"/>
              <a:ext cx="1028" cy="1332"/>
              <a:chOff x="0" y="0"/>
              <a:chExt cx="1028" cy="1332"/>
            </a:xfrm>
          </p:grpSpPr>
          <p:grpSp>
            <p:nvGrpSpPr>
              <p:cNvPr id="44050" name="Group 20"/>
              <p:cNvGrpSpPr>
                <a:grpSpLocks/>
              </p:cNvGrpSpPr>
              <p:nvPr/>
            </p:nvGrpSpPr>
            <p:grpSpPr bwMode="auto">
              <a:xfrm>
                <a:off x="0" y="0"/>
                <a:ext cx="960" cy="958"/>
                <a:chOff x="0" y="0"/>
                <a:chExt cx="1680" cy="1680"/>
              </a:xfrm>
            </p:grpSpPr>
            <p:sp>
              <p:nvSpPr>
                <p:cNvPr id="44053" name="Oval 22"/>
                <p:cNvSpPr>
                  <a:spLocks noChangeArrowheads="1"/>
                </p:cNvSpPr>
                <p:nvPr/>
              </p:nvSpPr>
              <p:spPr bwMode="auto">
                <a:xfrm>
                  <a:off x="-1" y="3"/>
                  <a:ext cx="1680" cy="1678"/>
                </a:xfrm>
                <a:prstGeom prst="ellipse">
                  <a:avLst/>
                </a:prstGeom>
                <a:gradFill rotWithShape="1">
                  <a:gsLst>
                    <a:gs pos="0">
                      <a:srgbClr val="CCCCFF"/>
                    </a:gs>
                    <a:gs pos="100000">
                      <a:srgbClr val="686882"/>
                    </a:gs>
                  </a:gsLst>
                  <a:lin ang="5400000" scaled="1"/>
                </a:gradFill>
                <a:ln w="9525">
                  <a:noFill/>
                  <a:bevel/>
                  <a:headEnd/>
                  <a:tailEnd/>
                </a:ln>
              </p:spPr>
              <p:txBody>
                <a:bodyPr wrap="none" anchor="ctr"/>
                <a:lstStyle/>
                <a:p>
                  <a:pPr algn="r" eaLnBrk="0" hangingPunct="0">
                    <a:buFont typeface="Arial" charset="0"/>
                    <a:buNone/>
                  </a:pPr>
                  <a:endParaRPr lang="zh-CN" altLang="zh-CN">
                    <a:solidFill>
                      <a:srgbClr val="000000"/>
                    </a:solidFill>
                    <a:latin typeface="Calibri" pitchFamily="34" charset="0"/>
                    <a:ea typeface="Gulim" pitchFamily="34" charset="-127"/>
                    <a:sym typeface="Calibri" pitchFamily="34" charset="0"/>
                  </a:endParaRPr>
                </a:p>
              </p:txBody>
            </p:sp>
            <p:sp>
              <p:nvSpPr>
                <p:cNvPr id="44054" name="Freeform 23"/>
                <p:cNvSpPr>
                  <a:spLocks noChangeArrowheads="1"/>
                </p:cNvSpPr>
                <p:nvPr/>
              </p:nvSpPr>
              <p:spPr bwMode="auto">
                <a:xfrm>
                  <a:off x="193" y="31"/>
                  <a:ext cx="1295" cy="631"/>
                </a:xfrm>
                <a:custGeom>
                  <a:avLst/>
                  <a:gdLst>
                    <a:gd name="T0" fmla="*/ 1250 w 1321"/>
                    <a:gd name="T1" fmla="*/ 315 h 712"/>
                    <a:gd name="T2" fmla="*/ 1266 w 1321"/>
                    <a:gd name="T3" fmla="*/ 347 h 712"/>
                    <a:gd name="T4" fmla="*/ 1270 w 1321"/>
                    <a:gd name="T5" fmla="*/ 378 h 712"/>
                    <a:gd name="T6" fmla="*/ 1264 w 1321"/>
                    <a:gd name="T7" fmla="*/ 405 h 712"/>
                    <a:gd name="T8" fmla="*/ 1247 w 1321"/>
                    <a:gd name="T9" fmla="*/ 432 h 712"/>
                    <a:gd name="T10" fmla="*/ 1222 w 1321"/>
                    <a:gd name="T11" fmla="*/ 455 h 712"/>
                    <a:gd name="T12" fmla="*/ 1191 w 1321"/>
                    <a:gd name="T13" fmla="*/ 474 h 712"/>
                    <a:gd name="T14" fmla="*/ 1149 w 1321"/>
                    <a:gd name="T15" fmla="*/ 494 h 712"/>
                    <a:gd name="T16" fmla="*/ 1102 w 1321"/>
                    <a:gd name="T17" fmla="*/ 510 h 712"/>
                    <a:gd name="T18" fmla="*/ 1050 w 1321"/>
                    <a:gd name="T19" fmla="*/ 524 h 712"/>
                    <a:gd name="T20" fmla="*/ 991 w 1321"/>
                    <a:gd name="T21" fmla="*/ 536 h 712"/>
                    <a:gd name="T22" fmla="*/ 929 w 1321"/>
                    <a:gd name="T23" fmla="*/ 545 h 712"/>
                    <a:gd name="T24" fmla="*/ 861 w 1321"/>
                    <a:gd name="T25" fmla="*/ 553 h 712"/>
                    <a:gd name="T26" fmla="*/ 792 w 1321"/>
                    <a:gd name="T27" fmla="*/ 557 h 712"/>
                    <a:gd name="T28" fmla="*/ 764 w 1321"/>
                    <a:gd name="T29" fmla="*/ 559 h 712"/>
                    <a:gd name="T30" fmla="*/ 458 w 1321"/>
                    <a:gd name="T31" fmla="*/ 559 h 712"/>
                    <a:gd name="T32" fmla="*/ 454 w 1321"/>
                    <a:gd name="T33" fmla="*/ 559 h 712"/>
                    <a:gd name="T34" fmla="*/ 393 w 1321"/>
                    <a:gd name="T35" fmla="*/ 556 h 712"/>
                    <a:gd name="T36" fmla="*/ 334 w 1321"/>
                    <a:gd name="T37" fmla="*/ 553 h 712"/>
                    <a:gd name="T38" fmla="*/ 278 w 1321"/>
                    <a:gd name="T39" fmla="*/ 547 h 712"/>
                    <a:gd name="T40" fmla="*/ 225 w 1321"/>
                    <a:gd name="T41" fmla="*/ 541 h 712"/>
                    <a:gd name="T42" fmla="*/ 178 w 1321"/>
                    <a:gd name="T43" fmla="*/ 532 h 712"/>
                    <a:gd name="T44" fmla="*/ 135 w 1321"/>
                    <a:gd name="T45" fmla="*/ 521 h 712"/>
                    <a:gd name="T46" fmla="*/ 98 w 1321"/>
                    <a:gd name="T47" fmla="*/ 509 h 712"/>
                    <a:gd name="T48" fmla="*/ 65 w 1321"/>
                    <a:gd name="T49" fmla="*/ 495 h 712"/>
                    <a:gd name="T50" fmla="*/ 37 w 1321"/>
                    <a:gd name="T51" fmla="*/ 478 h 712"/>
                    <a:gd name="T52" fmla="*/ 18 w 1321"/>
                    <a:gd name="T53" fmla="*/ 458 h 712"/>
                    <a:gd name="T54" fmla="*/ 6 w 1321"/>
                    <a:gd name="T55" fmla="*/ 435 h 712"/>
                    <a:gd name="T56" fmla="*/ 0 w 1321"/>
                    <a:gd name="T57" fmla="*/ 411 h 712"/>
                    <a:gd name="T58" fmla="*/ 0 w 1321"/>
                    <a:gd name="T59" fmla="*/ 409 h 712"/>
                    <a:gd name="T60" fmla="*/ 4 w 1321"/>
                    <a:gd name="T61" fmla="*/ 383 h 712"/>
                    <a:gd name="T62" fmla="*/ 16 w 1321"/>
                    <a:gd name="T63" fmla="*/ 350 h 712"/>
                    <a:gd name="T64" fmla="*/ 49 w 1321"/>
                    <a:gd name="T65" fmla="*/ 291 h 712"/>
                    <a:gd name="T66" fmla="*/ 90 w 1321"/>
                    <a:gd name="T67" fmla="*/ 235 h 712"/>
                    <a:gd name="T68" fmla="*/ 141 w 1321"/>
                    <a:gd name="T69" fmla="*/ 184 h 712"/>
                    <a:gd name="T70" fmla="*/ 196 w 1321"/>
                    <a:gd name="T71" fmla="*/ 138 h 712"/>
                    <a:gd name="T72" fmla="*/ 260 w 1321"/>
                    <a:gd name="T73" fmla="*/ 98 h 712"/>
                    <a:gd name="T74" fmla="*/ 327 w 1321"/>
                    <a:gd name="T75" fmla="*/ 65 h 712"/>
                    <a:gd name="T76" fmla="*/ 399 w 1321"/>
                    <a:gd name="T77" fmla="*/ 37 h 712"/>
                    <a:gd name="T78" fmla="*/ 477 w 1321"/>
                    <a:gd name="T79" fmla="*/ 17 h 712"/>
                    <a:gd name="T80" fmla="*/ 559 w 1321"/>
                    <a:gd name="T81" fmla="*/ 4 h 712"/>
                    <a:gd name="T82" fmla="*/ 641 w 1321"/>
                    <a:gd name="T83" fmla="*/ 0 h 712"/>
                    <a:gd name="T84" fmla="*/ 641 w 1321"/>
                    <a:gd name="T85" fmla="*/ 0 h 712"/>
                    <a:gd name="T86" fmla="*/ 729 w 1321"/>
                    <a:gd name="T87" fmla="*/ 4 h 712"/>
                    <a:gd name="T88" fmla="*/ 814 w 1321"/>
                    <a:gd name="T89" fmla="*/ 18 h 712"/>
                    <a:gd name="T90" fmla="*/ 896 w 1321"/>
                    <a:gd name="T91" fmla="*/ 42 h 712"/>
                    <a:gd name="T92" fmla="*/ 971 w 1321"/>
                    <a:gd name="T93" fmla="*/ 71 h 712"/>
                    <a:gd name="T94" fmla="*/ 1040 w 1321"/>
                    <a:gd name="T95" fmla="*/ 107 h 712"/>
                    <a:gd name="T96" fmla="*/ 1104 w 1321"/>
                    <a:gd name="T97" fmla="*/ 152 h 712"/>
                    <a:gd name="T98" fmla="*/ 1161 w 1321"/>
                    <a:gd name="T99" fmla="*/ 201 h 712"/>
                    <a:gd name="T100" fmla="*/ 1209 w 1321"/>
                    <a:gd name="T101" fmla="*/ 255 h 712"/>
                    <a:gd name="T102" fmla="*/ 1250 w 1321"/>
                    <a:gd name="T103" fmla="*/ 315 h 712"/>
                    <a:gd name="T104" fmla="*/ 1250 w 1321"/>
                    <a:gd name="T105" fmla="*/ 315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CCCCFF"/>
                    </a:gs>
                  </a:gsLst>
                  <a:lin ang="5400000" scaled="1"/>
                </a:gradFill>
                <a:ln w="0" cmpd="sng">
                  <a:noFill/>
                  <a:bevel/>
                  <a:headEnd/>
                  <a:tailEnd/>
                </a:ln>
              </p:spPr>
              <p:txBody>
                <a:bodyPr/>
                <a:lstStyle/>
                <a:p>
                  <a:endParaRPr lang="zh-CN" altLang="en-US"/>
                </a:p>
              </p:txBody>
            </p:sp>
          </p:grpSp>
          <p:sp>
            <p:nvSpPr>
              <p:cNvPr id="44051" name="Text Box 24"/>
              <p:cNvSpPr>
                <a:spLocks noChangeArrowheads="1"/>
              </p:cNvSpPr>
              <p:nvPr/>
            </p:nvSpPr>
            <p:spPr bwMode="auto">
              <a:xfrm>
                <a:off x="66" y="257"/>
                <a:ext cx="864" cy="446"/>
              </a:xfrm>
              <a:prstGeom prst="rect">
                <a:avLst/>
              </a:prstGeom>
              <a:noFill/>
              <a:ln w="9525">
                <a:noFill/>
                <a:miter lim="800000"/>
                <a:headEnd/>
                <a:tailEnd/>
              </a:ln>
            </p:spPr>
            <p:txBody>
              <a:bodyPr>
                <a:spAutoFit/>
              </a:bodyPr>
              <a:lstStyle/>
              <a:p>
                <a:pPr algn="ctr" eaLnBrk="0" hangingPunct="0">
                  <a:buFont typeface="Arial" charset="0"/>
                  <a:buNone/>
                </a:pPr>
                <a:r>
                  <a:rPr lang="en-US" altLang="zh-CN" sz="2000">
                    <a:solidFill>
                      <a:srgbClr val="000000"/>
                    </a:solidFill>
                    <a:latin typeface="Calibri" pitchFamily="34" charset="0"/>
                    <a:ea typeface="Gulim" pitchFamily="34" charset="-127"/>
                    <a:sym typeface="Calibri" pitchFamily="34" charset="0"/>
                  </a:rPr>
                  <a:t>Plastic sheeting</a:t>
                </a:r>
                <a:endParaRPr lang="en-US" altLang="zh-CN" sz="2000" b="1">
                  <a:solidFill>
                    <a:srgbClr val="FFFFFF"/>
                  </a:solidFill>
                  <a:latin typeface="Calibri" pitchFamily="34" charset="0"/>
                  <a:ea typeface="Gulim" pitchFamily="34" charset="-127"/>
                  <a:sym typeface="Calibri" pitchFamily="34" charset="0"/>
                </a:endParaRPr>
              </a:p>
            </p:txBody>
          </p:sp>
          <p:sp>
            <p:nvSpPr>
              <p:cNvPr id="44052" name="Oval 25"/>
              <p:cNvSpPr>
                <a:spLocks noChangeArrowheads="1"/>
              </p:cNvSpPr>
              <p:nvPr/>
            </p:nvSpPr>
            <p:spPr bwMode="auto">
              <a:xfrm>
                <a:off x="33" y="1056"/>
                <a:ext cx="995" cy="276"/>
              </a:xfrm>
              <a:prstGeom prst="ellipse">
                <a:avLst/>
              </a:prstGeom>
              <a:gradFill rotWithShape="1">
                <a:gsLst>
                  <a:gs pos="0">
                    <a:srgbClr val="C0C0C0"/>
                  </a:gs>
                  <a:gs pos="100000">
                    <a:srgbClr val="FFFFFF"/>
                  </a:gs>
                </a:gsLst>
                <a:path path="shape">
                  <a:fillToRect l="50000" t="50000" r="50000" b="50000"/>
                </a:path>
              </a:gradFill>
              <a:ln w="9525">
                <a:noFill/>
                <a:bevel/>
                <a:headEnd/>
                <a:tailEnd/>
              </a:ln>
            </p:spPr>
            <p:txBody>
              <a:bodyPr wrap="none" anchor="ctr"/>
              <a:lstStyle/>
              <a:p>
                <a:pPr algn="r" eaLnBrk="0" hangingPunct="0">
                  <a:buFont typeface="Arial" charset="0"/>
                  <a:buNone/>
                </a:pPr>
                <a:endParaRPr lang="zh-CN" altLang="zh-CN">
                  <a:solidFill>
                    <a:srgbClr val="000000"/>
                  </a:solidFill>
                  <a:latin typeface="Calibri" pitchFamily="34" charset="0"/>
                  <a:ea typeface="Gulim" pitchFamily="34" charset="-127"/>
                  <a:sym typeface="Calibri" pitchFamily="34" charset="0"/>
                </a:endParaRPr>
              </a:p>
            </p:txBody>
          </p:sp>
        </p:grpSp>
        <p:grpSp>
          <p:nvGrpSpPr>
            <p:cNvPr id="44043" name="Group 25"/>
            <p:cNvGrpSpPr>
              <a:grpSpLocks/>
            </p:cNvGrpSpPr>
            <p:nvPr/>
          </p:nvGrpSpPr>
          <p:grpSpPr bwMode="auto">
            <a:xfrm>
              <a:off x="3696" y="1632"/>
              <a:ext cx="995" cy="1332"/>
              <a:chOff x="0" y="0"/>
              <a:chExt cx="995" cy="1332"/>
            </a:xfrm>
          </p:grpSpPr>
          <p:grpSp>
            <p:nvGrpSpPr>
              <p:cNvPr id="44044" name="Group 26"/>
              <p:cNvGrpSpPr>
                <a:grpSpLocks/>
              </p:cNvGrpSpPr>
              <p:nvPr/>
            </p:nvGrpSpPr>
            <p:grpSpPr bwMode="auto">
              <a:xfrm>
                <a:off x="0" y="0"/>
                <a:ext cx="960" cy="965"/>
                <a:chOff x="0" y="0"/>
                <a:chExt cx="1152" cy="1152"/>
              </a:xfrm>
            </p:grpSpPr>
            <p:grpSp>
              <p:nvGrpSpPr>
                <p:cNvPr id="44046" name="Group 27"/>
                <p:cNvGrpSpPr>
                  <a:grpSpLocks/>
                </p:cNvGrpSpPr>
                <p:nvPr/>
              </p:nvGrpSpPr>
              <p:grpSpPr bwMode="auto">
                <a:xfrm>
                  <a:off x="0" y="0"/>
                  <a:ext cx="1152" cy="1152"/>
                  <a:chOff x="0" y="0"/>
                  <a:chExt cx="1680" cy="1680"/>
                </a:xfrm>
              </p:grpSpPr>
              <p:sp>
                <p:nvSpPr>
                  <p:cNvPr id="44048" name="Oval 29"/>
                  <p:cNvSpPr>
                    <a:spLocks noChangeArrowheads="1"/>
                  </p:cNvSpPr>
                  <p:nvPr/>
                </p:nvSpPr>
                <p:spPr bwMode="auto">
                  <a:xfrm>
                    <a:off x="0" y="3"/>
                    <a:ext cx="1680" cy="1678"/>
                  </a:xfrm>
                  <a:prstGeom prst="ellipse">
                    <a:avLst/>
                  </a:prstGeom>
                  <a:gradFill rotWithShape="1">
                    <a:gsLst>
                      <a:gs pos="0">
                        <a:srgbClr val="C0C0C0"/>
                      </a:gs>
                      <a:gs pos="100000">
                        <a:srgbClr val="2D2D2D"/>
                      </a:gs>
                    </a:gsLst>
                    <a:lin ang="5400000" scaled="1"/>
                  </a:gradFill>
                  <a:ln w="9525">
                    <a:noFill/>
                    <a:bevel/>
                    <a:headEnd/>
                    <a:tailEnd/>
                  </a:ln>
                </p:spPr>
                <p:txBody>
                  <a:bodyPr wrap="none" anchor="ctr"/>
                  <a:lstStyle/>
                  <a:p>
                    <a:pPr algn="r" eaLnBrk="0" hangingPunct="0">
                      <a:buFont typeface="Arial" charset="0"/>
                      <a:buNone/>
                    </a:pPr>
                    <a:endParaRPr lang="zh-CN" altLang="zh-CN">
                      <a:solidFill>
                        <a:srgbClr val="000000"/>
                      </a:solidFill>
                      <a:latin typeface="Calibri" pitchFamily="34" charset="0"/>
                      <a:ea typeface="Gulim" pitchFamily="34" charset="-127"/>
                      <a:sym typeface="Calibri" pitchFamily="34" charset="0"/>
                    </a:endParaRPr>
                  </a:p>
                </p:txBody>
              </p:sp>
              <p:sp>
                <p:nvSpPr>
                  <p:cNvPr id="44049" name="Freeform 30"/>
                  <p:cNvSpPr>
                    <a:spLocks noChangeArrowheads="1"/>
                  </p:cNvSpPr>
                  <p:nvPr/>
                </p:nvSpPr>
                <p:spPr bwMode="auto">
                  <a:xfrm>
                    <a:off x="192" y="28"/>
                    <a:ext cx="1296" cy="634"/>
                  </a:xfrm>
                  <a:custGeom>
                    <a:avLst/>
                    <a:gdLst>
                      <a:gd name="T0" fmla="*/ 1116 w 1321"/>
                      <a:gd name="T1" fmla="*/ 158 h 712"/>
                      <a:gd name="T2" fmla="*/ 1130 w 1321"/>
                      <a:gd name="T3" fmla="*/ 175 h 712"/>
                      <a:gd name="T4" fmla="*/ 1133 w 1321"/>
                      <a:gd name="T5" fmla="*/ 191 h 712"/>
                      <a:gd name="T6" fmla="*/ 1128 w 1321"/>
                      <a:gd name="T7" fmla="*/ 204 h 712"/>
                      <a:gd name="T8" fmla="*/ 1114 w 1321"/>
                      <a:gd name="T9" fmla="*/ 216 h 712"/>
                      <a:gd name="T10" fmla="*/ 1092 w 1321"/>
                      <a:gd name="T11" fmla="*/ 229 h 712"/>
                      <a:gd name="T12" fmla="*/ 1063 w 1321"/>
                      <a:gd name="T13" fmla="*/ 239 h 712"/>
                      <a:gd name="T14" fmla="*/ 1026 w 1321"/>
                      <a:gd name="T15" fmla="*/ 248 h 712"/>
                      <a:gd name="T16" fmla="*/ 985 w 1321"/>
                      <a:gd name="T17" fmla="*/ 257 h 712"/>
                      <a:gd name="T18" fmla="*/ 937 w 1321"/>
                      <a:gd name="T19" fmla="*/ 264 h 712"/>
                      <a:gd name="T20" fmla="*/ 885 w 1321"/>
                      <a:gd name="T21" fmla="*/ 270 h 712"/>
                      <a:gd name="T22" fmla="*/ 830 w 1321"/>
                      <a:gd name="T23" fmla="*/ 273 h 712"/>
                      <a:gd name="T24" fmla="*/ 769 w 1321"/>
                      <a:gd name="T25" fmla="*/ 279 h 712"/>
                      <a:gd name="T26" fmla="*/ 707 w 1321"/>
                      <a:gd name="T27" fmla="*/ 280 h 712"/>
                      <a:gd name="T28" fmla="*/ 683 w 1321"/>
                      <a:gd name="T29" fmla="*/ 281 h 712"/>
                      <a:gd name="T30" fmla="*/ 409 w 1321"/>
                      <a:gd name="T31" fmla="*/ 281 h 712"/>
                      <a:gd name="T32" fmla="*/ 405 w 1321"/>
                      <a:gd name="T33" fmla="*/ 281 h 712"/>
                      <a:gd name="T34" fmla="*/ 351 w 1321"/>
                      <a:gd name="T35" fmla="*/ 280 h 712"/>
                      <a:gd name="T36" fmla="*/ 299 w 1321"/>
                      <a:gd name="T37" fmla="*/ 279 h 712"/>
                      <a:gd name="T38" fmla="*/ 250 w 1321"/>
                      <a:gd name="T39" fmla="*/ 275 h 712"/>
                      <a:gd name="T40" fmla="*/ 203 w 1321"/>
                      <a:gd name="T41" fmla="*/ 272 h 712"/>
                      <a:gd name="T42" fmla="*/ 161 w 1321"/>
                      <a:gd name="T43" fmla="*/ 267 h 712"/>
                      <a:gd name="T44" fmla="*/ 122 w 1321"/>
                      <a:gd name="T45" fmla="*/ 261 h 712"/>
                      <a:gd name="T46" fmla="*/ 86 w 1321"/>
                      <a:gd name="T47" fmla="*/ 256 h 712"/>
                      <a:gd name="T48" fmla="*/ 59 w 1321"/>
                      <a:gd name="T49" fmla="*/ 249 h 712"/>
                      <a:gd name="T50" fmla="*/ 31 w 1321"/>
                      <a:gd name="T51" fmla="*/ 240 h 712"/>
                      <a:gd name="T52" fmla="*/ 18 w 1321"/>
                      <a:gd name="T53" fmla="*/ 230 h 712"/>
                      <a:gd name="T54" fmla="*/ 6 w 1321"/>
                      <a:gd name="T55" fmla="*/ 219 h 712"/>
                      <a:gd name="T56" fmla="*/ 0 w 1321"/>
                      <a:gd name="T57" fmla="*/ 207 h 712"/>
                      <a:gd name="T58" fmla="*/ 0 w 1321"/>
                      <a:gd name="T59" fmla="*/ 206 h 712"/>
                      <a:gd name="T60" fmla="*/ 4 w 1321"/>
                      <a:gd name="T61" fmla="*/ 191 h 712"/>
                      <a:gd name="T62" fmla="*/ 16 w 1321"/>
                      <a:gd name="T63" fmla="*/ 176 h 712"/>
                      <a:gd name="T64" fmla="*/ 43 w 1321"/>
                      <a:gd name="T65" fmla="*/ 146 h 712"/>
                      <a:gd name="T66" fmla="*/ 78 w 1321"/>
                      <a:gd name="T67" fmla="*/ 118 h 712"/>
                      <a:gd name="T68" fmla="*/ 126 w 1321"/>
                      <a:gd name="T69" fmla="*/ 93 h 712"/>
                      <a:gd name="T70" fmla="*/ 175 w 1321"/>
                      <a:gd name="T71" fmla="*/ 69 h 712"/>
                      <a:gd name="T72" fmla="*/ 231 w 1321"/>
                      <a:gd name="T73" fmla="*/ 48 h 712"/>
                      <a:gd name="T74" fmla="*/ 293 w 1321"/>
                      <a:gd name="T75" fmla="*/ 33 h 712"/>
                      <a:gd name="T76" fmla="*/ 356 w 1321"/>
                      <a:gd name="T77" fmla="*/ 18 h 712"/>
                      <a:gd name="T78" fmla="*/ 427 w 1321"/>
                      <a:gd name="T79" fmla="*/ 9 h 712"/>
                      <a:gd name="T80" fmla="*/ 498 w 1321"/>
                      <a:gd name="T81" fmla="*/ 4 h 712"/>
                      <a:gd name="T82" fmla="*/ 573 w 1321"/>
                      <a:gd name="T83" fmla="*/ 0 h 712"/>
                      <a:gd name="T84" fmla="*/ 573 w 1321"/>
                      <a:gd name="T85" fmla="*/ 0 h 712"/>
                      <a:gd name="T86" fmla="*/ 651 w 1321"/>
                      <a:gd name="T87" fmla="*/ 4 h 712"/>
                      <a:gd name="T88" fmla="*/ 727 w 1321"/>
                      <a:gd name="T89" fmla="*/ 9 h 712"/>
                      <a:gd name="T90" fmla="*/ 800 w 1321"/>
                      <a:gd name="T91" fmla="*/ 20 h 712"/>
                      <a:gd name="T92" fmla="*/ 867 w 1321"/>
                      <a:gd name="T93" fmla="*/ 36 h 712"/>
                      <a:gd name="T94" fmla="*/ 929 w 1321"/>
                      <a:gd name="T95" fmla="*/ 54 h 712"/>
                      <a:gd name="T96" fmla="*/ 986 w 1321"/>
                      <a:gd name="T97" fmla="*/ 77 h 712"/>
                      <a:gd name="T98" fmla="*/ 1037 w 1321"/>
                      <a:gd name="T99" fmla="*/ 101 h 712"/>
                      <a:gd name="T100" fmla="*/ 1080 w 1321"/>
                      <a:gd name="T101" fmla="*/ 128 h 712"/>
                      <a:gd name="T102" fmla="*/ 1116 w 1321"/>
                      <a:gd name="T103" fmla="*/ 158 h 712"/>
                      <a:gd name="T104" fmla="*/ 1116 w 1321"/>
                      <a:gd name="T105" fmla="*/ 158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C0C0C0"/>
                      </a:gs>
                    </a:gsLst>
                    <a:lin ang="5400000" scaled="1"/>
                  </a:gradFill>
                  <a:ln w="0" cmpd="sng">
                    <a:noFill/>
                    <a:bevel/>
                    <a:headEnd/>
                    <a:tailEnd/>
                  </a:ln>
                </p:spPr>
                <p:txBody>
                  <a:bodyPr/>
                  <a:lstStyle/>
                  <a:p>
                    <a:endParaRPr lang="zh-CN" altLang="en-US"/>
                  </a:p>
                </p:txBody>
              </p:sp>
            </p:grpSp>
            <p:sp>
              <p:nvSpPr>
                <p:cNvPr id="44047" name="Text Box 31"/>
                <p:cNvSpPr>
                  <a:spLocks noChangeArrowheads="1"/>
                </p:cNvSpPr>
                <p:nvPr/>
              </p:nvSpPr>
              <p:spPr bwMode="auto">
                <a:xfrm>
                  <a:off x="150" y="210"/>
                  <a:ext cx="957" cy="764"/>
                </a:xfrm>
                <a:prstGeom prst="rect">
                  <a:avLst/>
                </a:prstGeom>
                <a:noFill/>
                <a:ln w="9525">
                  <a:noFill/>
                  <a:miter lim="800000"/>
                  <a:headEnd/>
                  <a:tailEnd/>
                </a:ln>
              </p:spPr>
              <p:txBody>
                <a:bodyPr wrap="none">
                  <a:spAutoFit/>
                </a:bodyPr>
                <a:lstStyle/>
                <a:p>
                  <a:pPr algn="ctr" eaLnBrk="0" hangingPunct="0">
                    <a:buFont typeface="Arial" charset="0"/>
                    <a:buNone/>
                  </a:pPr>
                  <a:r>
                    <a:rPr lang="en-US" altLang="zh-CN" sz="2000">
                      <a:solidFill>
                        <a:srgbClr val="000000"/>
                      </a:solidFill>
                      <a:latin typeface="Calibri" pitchFamily="34" charset="0"/>
                      <a:ea typeface="Gulim" pitchFamily="34" charset="-127"/>
                      <a:sym typeface="Calibri" pitchFamily="34" charset="0"/>
                    </a:rPr>
                    <a:t> Synthetic </a:t>
                  </a:r>
                  <a:endParaRPr lang="zh-CN" altLang="en-US" sz="2000">
                    <a:solidFill>
                      <a:srgbClr val="000000"/>
                    </a:solidFill>
                    <a:latin typeface="Calibri" pitchFamily="34" charset="0"/>
                    <a:ea typeface="Gulim" pitchFamily="34" charset="-127"/>
                    <a:sym typeface="Calibri" pitchFamily="34" charset="0"/>
                  </a:endParaRPr>
                </a:p>
                <a:p>
                  <a:pPr algn="ctr" eaLnBrk="0" hangingPunct="0">
                    <a:buFont typeface="Arial" charset="0"/>
                    <a:buNone/>
                  </a:pPr>
                  <a:r>
                    <a:rPr lang="en-US" altLang="zh-CN" sz="2000">
                      <a:solidFill>
                        <a:srgbClr val="000000"/>
                      </a:solidFill>
                      <a:latin typeface="Calibri" pitchFamily="34" charset="0"/>
                      <a:ea typeface="Gulim" pitchFamily="34" charset="-127"/>
                      <a:sym typeface="Calibri" pitchFamily="34" charset="0"/>
                    </a:rPr>
                    <a:t>foam </a:t>
                  </a:r>
                  <a:endParaRPr lang="zh-CN" altLang="en-US" sz="2000">
                    <a:solidFill>
                      <a:srgbClr val="000000"/>
                    </a:solidFill>
                    <a:latin typeface="Calibri" pitchFamily="34" charset="0"/>
                    <a:ea typeface="Gulim" pitchFamily="34" charset="-127"/>
                    <a:sym typeface="Calibri" pitchFamily="34" charset="0"/>
                  </a:endParaRPr>
                </a:p>
                <a:p>
                  <a:pPr algn="ctr" eaLnBrk="0" hangingPunct="0">
                    <a:buFont typeface="Arial" charset="0"/>
                    <a:buNone/>
                  </a:pPr>
                  <a:r>
                    <a:rPr lang="en-US" altLang="zh-CN" sz="2000">
                      <a:solidFill>
                        <a:srgbClr val="000000"/>
                      </a:solidFill>
                      <a:latin typeface="Calibri" pitchFamily="34" charset="0"/>
                      <a:ea typeface="Gulim" pitchFamily="34" charset="-127"/>
                      <a:sym typeface="Calibri" pitchFamily="34" charset="0"/>
                    </a:rPr>
                    <a:t>batting</a:t>
                  </a:r>
                  <a:endParaRPr lang="en-US" altLang="zh-CN" sz="2000" b="1">
                    <a:solidFill>
                      <a:srgbClr val="FFFFFF"/>
                    </a:solidFill>
                    <a:latin typeface="Calibri" pitchFamily="34" charset="0"/>
                    <a:ea typeface="Gulim" pitchFamily="34" charset="-127"/>
                    <a:sym typeface="Calibri" pitchFamily="34" charset="0"/>
                  </a:endParaRPr>
                </a:p>
              </p:txBody>
            </p:sp>
          </p:grpSp>
          <p:sp>
            <p:nvSpPr>
              <p:cNvPr id="44045" name="Oval 32"/>
              <p:cNvSpPr>
                <a:spLocks noChangeArrowheads="1"/>
              </p:cNvSpPr>
              <p:nvPr/>
            </p:nvSpPr>
            <p:spPr bwMode="auto">
              <a:xfrm>
                <a:off x="0" y="1056"/>
                <a:ext cx="995" cy="276"/>
              </a:xfrm>
              <a:prstGeom prst="ellipse">
                <a:avLst/>
              </a:prstGeom>
              <a:gradFill rotWithShape="1">
                <a:gsLst>
                  <a:gs pos="0">
                    <a:srgbClr val="C0C0C0"/>
                  </a:gs>
                  <a:gs pos="100000">
                    <a:srgbClr val="FFFFFF"/>
                  </a:gs>
                </a:gsLst>
                <a:path path="shape">
                  <a:fillToRect l="50000" t="50000" r="50000" b="50000"/>
                </a:path>
              </a:gradFill>
              <a:ln w="9525">
                <a:noFill/>
                <a:bevel/>
                <a:headEnd/>
                <a:tailEnd/>
              </a:ln>
            </p:spPr>
            <p:txBody>
              <a:bodyPr wrap="none" anchor="ctr"/>
              <a:lstStyle/>
              <a:p>
                <a:pPr algn="r" eaLnBrk="0" hangingPunct="0">
                  <a:buFont typeface="Arial" charset="0"/>
                  <a:buNone/>
                </a:pPr>
                <a:endParaRPr lang="zh-CN" altLang="zh-CN">
                  <a:solidFill>
                    <a:srgbClr val="000000"/>
                  </a:solidFill>
                  <a:latin typeface="Calibri" pitchFamily="34" charset="0"/>
                  <a:ea typeface="Gulim" pitchFamily="34" charset="-127"/>
                  <a:sym typeface="Calibri" pitchFamily="34" charset="0"/>
                </a:endParaRPr>
              </a:p>
            </p:txBody>
          </p:sp>
        </p:grpSp>
      </p:grpSp>
      <p:sp>
        <p:nvSpPr>
          <p:cNvPr id="44034" name="页脚占位符 4"/>
          <p:cNvSpPr>
            <a:spLocks noGrp="1" noChangeArrowheads="1"/>
          </p:cNvSpPr>
          <p:nvPr/>
        </p:nvSpPr>
        <p:spPr bwMode="auto">
          <a:xfrm>
            <a:off x="3581400" y="6461125"/>
            <a:ext cx="5295900" cy="246063"/>
          </a:xfrm>
          <a:prstGeom prst="rect">
            <a:avLst/>
          </a:prstGeom>
          <a:noFill/>
          <a:ln w="9525">
            <a:noFill/>
            <a:miter lim="800000"/>
            <a:headEnd/>
            <a:tailEnd/>
          </a:ln>
        </p:spPr>
        <p:txBody>
          <a:bodyPr anchor="ctr">
            <a:spAutoFit/>
          </a:bodyPr>
          <a:lstStyle/>
          <a:p>
            <a:pPr algn="r" eaLnBrk="0" hangingPunct="0">
              <a:buFont typeface="Arial" charset="0"/>
              <a:buNone/>
            </a:pPr>
            <a:r>
              <a:rPr lang="en-US" altLang="zh-CN" sz="1000">
                <a:solidFill>
                  <a:schemeClr val="tx1"/>
                </a:solidFill>
                <a:latin typeface="Arial" charset="0"/>
                <a:sym typeface="Arial" charset="0"/>
              </a:rPr>
              <a:t>A Multidisciplinary Approach to Curriculum Development in Sustainable Built Environment</a:t>
            </a:r>
            <a:endParaRPr lang="zh-CN" altLang="en-US">
              <a:ea typeface="Gulim" pitchFamily="34" charset="-127"/>
            </a:endParaRPr>
          </a:p>
        </p:txBody>
      </p:sp>
      <p:sp>
        <p:nvSpPr>
          <p:cNvPr id="44035" name="Rectangle 2"/>
          <p:cNvSpPr>
            <a:spLocks noChangeArrowheads="1"/>
          </p:cNvSpPr>
          <p:nvPr/>
        </p:nvSpPr>
        <p:spPr bwMode="auto">
          <a:xfrm>
            <a:off x="395288" y="628650"/>
            <a:ext cx="8748712" cy="787400"/>
          </a:xfrm>
          <a:prstGeom prst="rect">
            <a:avLst/>
          </a:prstGeom>
          <a:noFill/>
          <a:ln w="9525">
            <a:noFill/>
            <a:miter lim="800000"/>
            <a:headEnd/>
            <a:tailEnd/>
          </a:ln>
        </p:spPr>
        <p:txBody>
          <a:bodyPr anchor="ctr"/>
          <a:lstStyle/>
          <a:p>
            <a:pPr algn="ctr" eaLnBrk="0" hangingPunct="0">
              <a:lnSpc>
                <a:spcPct val="90000"/>
              </a:lnSpc>
              <a:buFont typeface="Arial" charset="0"/>
              <a:buNone/>
            </a:pPr>
            <a:r>
              <a:rPr lang="en-US" altLang="zh-CN" sz="2800" b="1">
                <a:solidFill>
                  <a:schemeClr val="tx1"/>
                </a:solidFill>
                <a:latin typeface="Calibri" pitchFamily="34" charset="0"/>
                <a:ea typeface="Gulim" pitchFamily="34" charset="-127"/>
                <a:sym typeface="Arial" charset="0"/>
              </a:rPr>
              <a:t>Thermal insulation on roofs</a:t>
            </a:r>
          </a:p>
        </p:txBody>
      </p:sp>
      <p:sp>
        <p:nvSpPr>
          <p:cNvPr id="37" name="灯片编号占位符 36"/>
          <p:cNvSpPr>
            <a:spLocks noGrp="1"/>
          </p:cNvSpPr>
          <p:nvPr>
            <p:ph type="sldNum" sz="quarter" idx="11"/>
          </p:nvPr>
        </p:nvSpPr>
        <p:spPr>
          <a:xfrm>
            <a:off x="161925" y="6337300"/>
            <a:ext cx="2133600" cy="365125"/>
          </a:xfrm>
        </p:spPr>
        <p:txBody>
          <a:bodyPr/>
          <a:lstStyle/>
          <a:p>
            <a:pPr>
              <a:defRPr/>
            </a:pPr>
            <a:fld id="{B917803B-CABB-46AB-B8F1-BB6C4755E168}" type="slidenum">
              <a:rPr lang="zh-CN" altLang="en-US"/>
              <a:pPr>
                <a:defRPr/>
              </a:pPr>
              <a:t>13</a:t>
            </a:fld>
            <a:endParaRPr lang="zh-CN" altLang="en-US"/>
          </a:p>
        </p:txBody>
      </p:sp>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7" name="Group 2"/>
          <p:cNvGrpSpPr>
            <a:grpSpLocks/>
          </p:cNvGrpSpPr>
          <p:nvPr/>
        </p:nvGrpSpPr>
        <p:grpSpPr bwMode="auto">
          <a:xfrm>
            <a:off x="1614488" y="1462088"/>
            <a:ext cx="5929312" cy="3948112"/>
            <a:chOff x="0" y="0"/>
            <a:chExt cx="3735" cy="2486"/>
          </a:xfrm>
        </p:grpSpPr>
        <p:grpSp>
          <p:nvGrpSpPr>
            <p:cNvPr id="45060" name="Group 3"/>
            <p:cNvGrpSpPr>
              <a:grpSpLocks/>
            </p:cNvGrpSpPr>
            <p:nvPr/>
          </p:nvGrpSpPr>
          <p:grpSpPr bwMode="auto">
            <a:xfrm>
              <a:off x="1115" y="0"/>
              <a:ext cx="1487" cy="1247"/>
              <a:chOff x="0" y="0"/>
              <a:chExt cx="1549" cy="1351"/>
            </a:xfrm>
          </p:grpSpPr>
          <p:sp>
            <p:nvSpPr>
              <p:cNvPr id="45077" name="AutoShape 5"/>
              <p:cNvSpPr>
                <a:spLocks noChangeArrowheads="1"/>
              </p:cNvSpPr>
              <p:nvPr/>
            </p:nvSpPr>
            <p:spPr bwMode="auto">
              <a:xfrm>
                <a:off x="13" y="23"/>
                <a:ext cx="1536" cy="1328"/>
              </a:xfrm>
              <a:prstGeom prst="hexagon">
                <a:avLst>
                  <a:gd name="adj" fmla="val 28916"/>
                  <a:gd name="vf" fmla="val 115470"/>
                </a:avLst>
              </a:prstGeom>
              <a:solidFill>
                <a:srgbClr val="808080"/>
              </a:solidFill>
              <a:ln w="9525">
                <a:noFill/>
                <a:miter lim="800000"/>
                <a:headEnd/>
                <a:tailEnd/>
              </a:ln>
            </p:spPr>
            <p:txBody>
              <a:bodyPr wrap="none" anchor="ctr"/>
              <a:lstStyle/>
              <a:p>
                <a:pPr algn="r" eaLnBrk="0" hangingPunct="0">
                  <a:buFont typeface="Arial" charset="0"/>
                  <a:buNone/>
                </a:pPr>
                <a:endParaRPr lang="zh-CN" altLang="zh-CN" sz="2400">
                  <a:solidFill>
                    <a:srgbClr val="000000"/>
                  </a:solidFill>
                  <a:latin typeface="Calibri" pitchFamily="34" charset="0"/>
                  <a:ea typeface="Gulim" pitchFamily="34" charset="-127"/>
                  <a:sym typeface="Calibri" pitchFamily="34" charset="0"/>
                </a:endParaRPr>
              </a:p>
            </p:txBody>
          </p:sp>
          <p:sp>
            <p:nvSpPr>
              <p:cNvPr id="45078" name="AutoShape 6"/>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499">
                    <a:srgbClr val="E6E6E6"/>
                  </a:gs>
                  <a:gs pos="65999">
                    <a:srgbClr val="7D8496"/>
                  </a:gs>
                  <a:gs pos="73499">
                    <a:srgbClr val="E6E6E6"/>
                  </a:gs>
                  <a:gs pos="92499">
                    <a:srgbClr val="7D8496"/>
                  </a:gs>
                  <a:gs pos="100000">
                    <a:srgbClr val="E6E6E6"/>
                  </a:gs>
                </a:gsLst>
                <a:lin ang="2700000" scaled="1"/>
              </a:gradFill>
              <a:ln w="9525">
                <a:solidFill>
                  <a:srgbClr val="C0C0C0"/>
                </a:solidFill>
                <a:miter lim="800000"/>
                <a:headEnd/>
                <a:tailEnd/>
              </a:ln>
            </p:spPr>
            <p:txBody>
              <a:bodyPr wrap="none" anchor="ctr"/>
              <a:lstStyle/>
              <a:p>
                <a:pPr algn="r" eaLnBrk="0" hangingPunct="0">
                  <a:buFont typeface="Arial" charset="0"/>
                  <a:buNone/>
                </a:pPr>
                <a:endParaRPr lang="zh-CN" altLang="zh-CN" sz="2400">
                  <a:solidFill>
                    <a:srgbClr val="000000"/>
                  </a:solidFill>
                  <a:latin typeface="Calibri" pitchFamily="34" charset="0"/>
                  <a:ea typeface="Gulim" pitchFamily="34" charset="-127"/>
                  <a:sym typeface="Calibri" pitchFamily="34" charset="0"/>
                </a:endParaRPr>
              </a:p>
            </p:txBody>
          </p:sp>
          <p:sp>
            <p:nvSpPr>
              <p:cNvPr id="45079" name="AutoShape 7"/>
              <p:cNvSpPr>
                <a:spLocks noChangeArrowheads="1"/>
              </p:cNvSpPr>
              <p:nvPr/>
            </p:nvSpPr>
            <p:spPr bwMode="auto">
              <a:xfrm>
                <a:off x="90" y="80"/>
                <a:ext cx="1350" cy="1168"/>
              </a:xfrm>
              <a:prstGeom prst="hexagon">
                <a:avLst>
                  <a:gd name="adj" fmla="val 28896"/>
                  <a:gd name="vf" fmla="val 115470"/>
                </a:avLst>
              </a:prstGeom>
              <a:gradFill rotWithShape="1">
                <a:gsLst>
                  <a:gs pos="0">
                    <a:srgbClr val="7262EC"/>
                  </a:gs>
                  <a:gs pos="100000">
                    <a:srgbClr val="2614AA"/>
                  </a:gs>
                </a:gsLst>
                <a:lin ang="2700000" scaled="1"/>
              </a:gradFill>
              <a:ln w="9525">
                <a:solidFill>
                  <a:schemeClr val="tx1"/>
                </a:solidFill>
                <a:miter lim="800000"/>
                <a:headEnd/>
                <a:tailEnd/>
              </a:ln>
            </p:spPr>
            <p:txBody>
              <a:bodyPr wrap="none" anchor="ctr"/>
              <a:lstStyle/>
              <a:p>
                <a:pPr algn="r" eaLnBrk="0" hangingPunct="0">
                  <a:buFont typeface="Arial" charset="0"/>
                  <a:buNone/>
                </a:pPr>
                <a:endParaRPr lang="zh-CN" altLang="zh-CN" sz="2400">
                  <a:solidFill>
                    <a:srgbClr val="000000"/>
                  </a:solidFill>
                  <a:latin typeface="Calibri" pitchFamily="34" charset="0"/>
                  <a:ea typeface="Gulim" pitchFamily="34" charset="-127"/>
                  <a:sym typeface="Calibri" pitchFamily="34" charset="0"/>
                </a:endParaRPr>
              </a:p>
            </p:txBody>
          </p:sp>
        </p:grpSp>
        <p:grpSp>
          <p:nvGrpSpPr>
            <p:cNvPr id="45061" name="Group 7"/>
            <p:cNvGrpSpPr>
              <a:grpSpLocks/>
            </p:cNvGrpSpPr>
            <p:nvPr/>
          </p:nvGrpSpPr>
          <p:grpSpPr bwMode="auto">
            <a:xfrm>
              <a:off x="0" y="621"/>
              <a:ext cx="1488" cy="1247"/>
              <a:chOff x="0" y="0"/>
              <a:chExt cx="1549" cy="1351"/>
            </a:xfrm>
          </p:grpSpPr>
          <p:sp>
            <p:nvSpPr>
              <p:cNvPr id="45074" name="AutoShape 9"/>
              <p:cNvSpPr>
                <a:spLocks noChangeArrowheads="1"/>
              </p:cNvSpPr>
              <p:nvPr/>
            </p:nvSpPr>
            <p:spPr bwMode="auto">
              <a:xfrm>
                <a:off x="13" y="23"/>
                <a:ext cx="1536" cy="1328"/>
              </a:xfrm>
              <a:prstGeom prst="hexagon">
                <a:avLst>
                  <a:gd name="adj" fmla="val 28916"/>
                  <a:gd name="vf" fmla="val 115470"/>
                </a:avLst>
              </a:prstGeom>
              <a:solidFill>
                <a:srgbClr val="808080"/>
              </a:solidFill>
              <a:ln w="9525">
                <a:noFill/>
                <a:miter lim="800000"/>
                <a:headEnd/>
                <a:tailEnd/>
              </a:ln>
            </p:spPr>
            <p:txBody>
              <a:bodyPr wrap="none" anchor="ctr"/>
              <a:lstStyle/>
              <a:p>
                <a:pPr algn="r" eaLnBrk="0" hangingPunct="0">
                  <a:buFont typeface="Arial" charset="0"/>
                  <a:buNone/>
                </a:pPr>
                <a:endParaRPr lang="zh-CN" altLang="zh-CN" sz="2400">
                  <a:solidFill>
                    <a:srgbClr val="000000"/>
                  </a:solidFill>
                  <a:latin typeface="Calibri" pitchFamily="34" charset="0"/>
                  <a:ea typeface="Gulim" pitchFamily="34" charset="-127"/>
                  <a:sym typeface="Calibri" pitchFamily="34" charset="0"/>
                </a:endParaRPr>
              </a:p>
            </p:txBody>
          </p:sp>
          <p:sp>
            <p:nvSpPr>
              <p:cNvPr id="45075" name="AutoShape 10"/>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499">
                    <a:srgbClr val="E6E6E6"/>
                  </a:gs>
                  <a:gs pos="65999">
                    <a:srgbClr val="7D8496"/>
                  </a:gs>
                  <a:gs pos="73499">
                    <a:srgbClr val="E6E6E6"/>
                  </a:gs>
                  <a:gs pos="92499">
                    <a:srgbClr val="7D8496"/>
                  </a:gs>
                  <a:gs pos="100000">
                    <a:srgbClr val="E6E6E6"/>
                  </a:gs>
                </a:gsLst>
                <a:lin ang="2700000" scaled="1"/>
              </a:gradFill>
              <a:ln w="9525">
                <a:solidFill>
                  <a:srgbClr val="C0C0C0"/>
                </a:solidFill>
                <a:miter lim="800000"/>
                <a:headEnd/>
                <a:tailEnd/>
              </a:ln>
            </p:spPr>
            <p:txBody>
              <a:bodyPr wrap="none" anchor="ctr"/>
              <a:lstStyle/>
              <a:p>
                <a:pPr algn="r" eaLnBrk="0" hangingPunct="0">
                  <a:buFont typeface="Arial" charset="0"/>
                  <a:buNone/>
                </a:pPr>
                <a:endParaRPr lang="zh-CN" altLang="zh-CN" sz="2400">
                  <a:solidFill>
                    <a:srgbClr val="000000"/>
                  </a:solidFill>
                  <a:latin typeface="Calibri" pitchFamily="34" charset="0"/>
                  <a:ea typeface="Gulim" pitchFamily="34" charset="-127"/>
                  <a:sym typeface="Calibri" pitchFamily="34" charset="0"/>
                </a:endParaRPr>
              </a:p>
            </p:txBody>
          </p:sp>
          <p:sp>
            <p:nvSpPr>
              <p:cNvPr id="45076" name="AutoShape 11"/>
              <p:cNvSpPr>
                <a:spLocks noChangeArrowheads="1"/>
              </p:cNvSpPr>
              <p:nvPr/>
            </p:nvSpPr>
            <p:spPr bwMode="auto">
              <a:xfrm>
                <a:off x="90" y="80"/>
                <a:ext cx="1350" cy="1168"/>
              </a:xfrm>
              <a:prstGeom prst="hexagon">
                <a:avLst>
                  <a:gd name="adj" fmla="val 28896"/>
                  <a:gd name="vf" fmla="val 115470"/>
                </a:avLst>
              </a:prstGeom>
              <a:gradFill rotWithShape="1">
                <a:gsLst>
                  <a:gs pos="0">
                    <a:srgbClr val="24B443"/>
                  </a:gs>
                  <a:gs pos="100000">
                    <a:srgbClr val="115D16"/>
                  </a:gs>
                </a:gsLst>
                <a:lin ang="2700000" scaled="1"/>
              </a:gradFill>
              <a:ln w="9525">
                <a:solidFill>
                  <a:schemeClr val="tx1"/>
                </a:solidFill>
                <a:miter lim="800000"/>
                <a:headEnd/>
                <a:tailEnd/>
              </a:ln>
            </p:spPr>
            <p:txBody>
              <a:bodyPr wrap="none" anchor="ctr"/>
              <a:lstStyle/>
              <a:p>
                <a:pPr algn="r" eaLnBrk="0" hangingPunct="0">
                  <a:buFont typeface="Arial" charset="0"/>
                  <a:buNone/>
                </a:pPr>
                <a:endParaRPr lang="zh-CN" altLang="zh-CN" sz="2400">
                  <a:solidFill>
                    <a:srgbClr val="000000"/>
                  </a:solidFill>
                  <a:latin typeface="Calibri" pitchFamily="34" charset="0"/>
                  <a:ea typeface="Gulim" pitchFamily="34" charset="-127"/>
                  <a:sym typeface="Calibri" pitchFamily="34" charset="0"/>
                </a:endParaRPr>
              </a:p>
            </p:txBody>
          </p:sp>
        </p:grpSp>
        <p:sp>
          <p:nvSpPr>
            <p:cNvPr id="45062" name="Text Box 12"/>
            <p:cNvSpPr>
              <a:spLocks noChangeArrowheads="1"/>
            </p:cNvSpPr>
            <p:nvPr/>
          </p:nvSpPr>
          <p:spPr bwMode="auto">
            <a:xfrm>
              <a:off x="1420" y="331"/>
              <a:ext cx="906" cy="523"/>
            </a:xfrm>
            <a:prstGeom prst="rect">
              <a:avLst/>
            </a:prstGeom>
            <a:noFill/>
            <a:ln w="9525">
              <a:noFill/>
              <a:miter lim="800000"/>
              <a:headEnd/>
              <a:tailEnd/>
            </a:ln>
          </p:spPr>
          <p:txBody>
            <a:bodyPr wrap="none">
              <a:spAutoFit/>
            </a:bodyPr>
            <a:lstStyle/>
            <a:p>
              <a:pPr eaLnBrk="0" hangingPunct="0">
                <a:buFont typeface="Arial" charset="0"/>
                <a:buNone/>
              </a:pPr>
              <a:r>
                <a:rPr lang="en-US" altLang="zh-CN" sz="2400" b="1">
                  <a:solidFill>
                    <a:srgbClr val="FFFFFF"/>
                  </a:solidFill>
                  <a:latin typeface="Calibri" pitchFamily="34" charset="0"/>
                  <a:ea typeface="Gulim" pitchFamily="34" charset="-127"/>
                  <a:sym typeface="Calibri" pitchFamily="34" charset="0"/>
                </a:rPr>
                <a:t>Insulating</a:t>
              </a:r>
              <a:endParaRPr lang="zh-CN" altLang="en-US" sz="2400" b="1">
                <a:solidFill>
                  <a:srgbClr val="FFFFFF"/>
                </a:solidFill>
                <a:latin typeface="Calibri" pitchFamily="34" charset="0"/>
                <a:ea typeface="Gulim" pitchFamily="34" charset="-127"/>
                <a:sym typeface="Calibri" pitchFamily="34" charset="0"/>
              </a:endParaRPr>
            </a:p>
            <a:p>
              <a:pPr eaLnBrk="0" hangingPunct="0">
                <a:buFont typeface="Arial" charset="0"/>
                <a:buNone/>
              </a:pPr>
              <a:r>
                <a:rPr lang="en-US" altLang="zh-CN" sz="2400" b="1">
                  <a:solidFill>
                    <a:srgbClr val="FFFFFF"/>
                  </a:solidFill>
                  <a:latin typeface="Calibri" pitchFamily="34" charset="0"/>
                  <a:ea typeface="Gulim" pitchFamily="34" charset="-127"/>
                  <a:sym typeface="Calibri" pitchFamily="34" charset="0"/>
                </a:rPr>
                <a:t>materials</a:t>
              </a:r>
              <a:endParaRPr lang="en-US" altLang="zh-CN" sz="2400">
                <a:solidFill>
                  <a:srgbClr val="FFFFFF"/>
                </a:solidFill>
                <a:latin typeface="Calibri" pitchFamily="34" charset="0"/>
                <a:ea typeface="Gulim" pitchFamily="34" charset="-127"/>
                <a:sym typeface="Calibri" pitchFamily="34" charset="0"/>
              </a:endParaRPr>
            </a:p>
          </p:txBody>
        </p:sp>
        <p:sp>
          <p:nvSpPr>
            <p:cNvPr id="45063" name="Text Box 13"/>
            <p:cNvSpPr>
              <a:spLocks noChangeArrowheads="1"/>
            </p:cNvSpPr>
            <p:nvPr/>
          </p:nvSpPr>
          <p:spPr bwMode="auto">
            <a:xfrm>
              <a:off x="314" y="1061"/>
              <a:ext cx="951" cy="291"/>
            </a:xfrm>
            <a:prstGeom prst="rect">
              <a:avLst/>
            </a:prstGeom>
            <a:noFill/>
            <a:ln w="9525">
              <a:noFill/>
              <a:miter lim="800000"/>
              <a:headEnd/>
              <a:tailEnd/>
            </a:ln>
          </p:spPr>
          <p:txBody>
            <a:bodyPr wrap="none">
              <a:spAutoFit/>
            </a:bodyPr>
            <a:lstStyle/>
            <a:p>
              <a:pPr eaLnBrk="0" hangingPunct="0">
                <a:buFont typeface="Arial" charset="0"/>
                <a:buNone/>
              </a:pPr>
              <a:r>
                <a:rPr lang="en-US" altLang="zh-CN" sz="2400" b="1">
                  <a:solidFill>
                    <a:srgbClr val="FFFFFF"/>
                  </a:solidFill>
                  <a:latin typeface="Calibri" pitchFamily="34" charset="0"/>
                  <a:ea typeface="Gulim" pitchFamily="34" charset="-127"/>
                  <a:sym typeface="Calibri" pitchFamily="34" charset="0"/>
                </a:rPr>
                <a:t>Roof pond</a:t>
              </a:r>
              <a:endParaRPr lang="en-US" altLang="zh-CN" sz="2400">
                <a:solidFill>
                  <a:srgbClr val="FFFFFF"/>
                </a:solidFill>
                <a:latin typeface="Calibri" pitchFamily="34" charset="0"/>
                <a:ea typeface="Gulim" pitchFamily="34" charset="-127"/>
                <a:sym typeface="Calibri" pitchFamily="34" charset="0"/>
              </a:endParaRPr>
            </a:p>
          </p:txBody>
        </p:sp>
        <p:grpSp>
          <p:nvGrpSpPr>
            <p:cNvPr id="45064" name="Group 13"/>
            <p:cNvGrpSpPr>
              <a:grpSpLocks/>
            </p:cNvGrpSpPr>
            <p:nvPr/>
          </p:nvGrpSpPr>
          <p:grpSpPr bwMode="auto">
            <a:xfrm>
              <a:off x="2247" y="624"/>
              <a:ext cx="1488" cy="1247"/>
              <a:chOff x="0" y="0"/>
              <a:chExt cx="1549" cy="1351"/>
            </a:xfrm>
          </p:grpSpPr>
          <p:sp>
            <p:nvSpPr>
              <p:cNvPr id="45071" name="AutoShape 15"/>
              <p:cNvSpPr>
                <a:spLocks noChangeArrowheads="1"/>
              </p:cNvSpPr>
              <p:nvPr/>
            </p:nvSpPr>
            <p:spPr bwMode="auto">
              <a:xfrm>
                <a:off x="13" y="23"/>
                <a:ext cx="1536" cy="1328"/>
              </a:xfrm>
              <a:prstGeom prst="hexagon">
                <a:avLst>
                  <a:gd name="adj" fmla="val 28916"/>
                  <a:gd name="vf" fmla="val 115470"/>
                </a:avLst>
              </a:prstGeom>
              <a:solidFill>
                <a:srgbClr val="808080"/>
              </a:solidFill>
              <a:ln w="9525">
                <a:noFill/>
                <a:miter lim="800000"/>
                <a:headEnd/>
                <a:tailEnd/>
              </a:ln>
            </p:spPr>
            <p:txBody>
              <a:bodyPr wrap="none" anchor="ctr"/>
              <a:lstStyle/>
              <a:p>
                <a:pPr algn="r" eaLnBrk="0" hangingPunct="0">
                  <a:buFont typeface="Arial" charset="0"/>
                  <a:buNone/>
                </a:pPr>
                <a:endParaRPr lang="zh-CN" altLang="zh-CN" sz="2400">
                  <a:solidFill>
                    <a:srgbClr val="000000"/>
                  </a:solidFill>
                  <a:latin typeface="Calibri" pitchFamily="34" charset="0"/>
                  <a:ea typeface="Gulim" pitchFamily="34" charset="-127"/>
                  <a:sym typeface="Calibri" pitchFamily="34" charset="0"/>
                </a:endParaRPr>
              </a:p>
            </p:txBody>
          </p:sp>
          <p:sp>
            <p:nvSpPr>
              <p:cNvPr id="45072" name="AutoShape 16"/>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499">
                    <a:srgbClr val="E6E6E6"/>
                  </a:gs>
                  <a:gs pos="65999">
                    <a:srgbClr val="7D8496"/>
                  </a:gs>
                  <a:gs pos="73499">
                    <a:srgbClr val="E6E6E6"/>
                  </a:gs>
                  <a:gs pos="92499">
                    <a:srgbClr val="7D8496"/>
                  </a:gs>
                  <a:gs pos="100000">
                    <a:srgbClr val="E6E6E6"/>
                  </a:gs>
                </a:gsLst>
                <a:lin ang="2700000" scaled="1"/>
              </a:gradFill>
              <a:ln w="9525">
                <a:solidFill>
                  <a:srgbClr val="C0C0C0"/>
                </a:solidFill>
                <a:miter lim="800000"/>
                <a:headEnd/>
                <a:tailEnd/>
              </a:ln>
            </p:spPr>
            <p:txBody>
              <a:bodyPr wrap="none" anchor="ctr"/>
              <a:lstStyle/>
              <a:p>
                <a:pPr algn="r" eaLnBrk="0" hangingPunct="0">
                  <a:buFont typeface="Arial" charset="0"/>
                  <a:buNone/>
                </a:pPr>
                <a:endParaRPr lang="zh-CN" altLang="zh-CN" sz="2400">
                  <a:solidFill>
                    <a:srgbClr val="000000"/>
                  </a:solidFill>
                  <a:latin typeface="Calibri" pitchFamily="34" charset="0"/>
                  <a:ea typeface="Gulim" pitchFamily="34" charset="-127"/>
                  <a:sym typeface="Calibri" pitchFamily="34" charset="0"/>
                </a:endParaRPr>
              </a:p>
            </p:txBody>
          </p:sp>
          <p:sp>
            <p:nvSpPr>
              <p:cNvPr id="45073" name="AutoShape 17"/>
              <p:cNvSpPr>
                <a:spLocks noChangeArrowheads="1"/>
              </p:cNvSpPr>
              <p:nvPr/>
            </p:nvSpPr>
            <p:spPr bwMode="auto">
              <a:xfrm>
                <a:off x="90" y="80"/>
                <a:ext cx="1350" cy="1168"/>
              </a:xfrm>
              <a:prstGeom prst="hexagon">
                <a:avLst>
                  <a:gd name="adj" fmla="val 28896"/>
                  <a:gd name="vf" fmla="val 115470"/>
                </a:avLst>
              </a:prstGeom>
              <a:gradFill rotWithShape="1">
                <a:gsLst>
                  <a:gs pos="0">
                    <a:srgbClr val="6D440E"/>
                  </a:gs>
                  <a:gs pos="100000">
                    <a:srgbClr val="EC941E"/>
                  </a:gs>
                </a:gsLst>
                <a:lin ang="2700000" scaled="1"/>
              </a:gradFill>
              <a:ln w="9525">
                <a:solidFill>
                  <a:schemeClr val="tx1"/>
                </a:solidFill>
                <a:miter lim="800000"/>
                <a:headEnd/>
                <a:tailEnd/>
              </a:ln>
            </p:spPr>
            <p:txBody>
              <a:bodyPr wrap="none" anchor="ctr"/>
              <a:lstStyle/>
              <a:p>
                <a:pPr algn="r" eaLnBrk="0" hangingPunct="0">
                  <a:buFont typeface="Arial" charset="0"/>
                  <a:buNone/>
                </a:pPr>
                <a:endParaRPr lang="zh-CN" altLang="zh-CN" sz="2400">
                  <a:solidFill>
                    <a:srgbClr val="000000"/>
                  </a:solidFill>
                  <a:latin typeface="Calibri" pitchFamily="34" charset="0"/>
                  <a:ea typeface="Gulim" pitchFamily="34" charset="-127"/>
                  <a:sym typeface="Calibri" pitchFamily="34" charset="0"/>
                </a:endParaRPr>
              </a:p>
            </p:txBody>
          </p:sp>
        </p:grpSp>
        <p:sp>
          <p:nvSpPr>
            <p:cNvPr id="45065" name="Text Box 18"/>
            <p:cNvSpPr>
              <a:spLocks noChangeArrowheads="1"/>
            </p:cNvSpPr>
            <p:nvPr/>
          </p:nvSpPr>
          <p:spPr bwMode="auto">
            <a:xfrm>
              <a:off x="2456" y="984"/>
              <a:ext cx="1032" cy="523"/>
            </a:xfrm>
            <a:prstGeom prst="rect">
              <a:avLst/>
            </a:prstGeom>
            <a:noFill/>
            <a:ln w="9525">
              <a:noFill/>
              <a:miter lim="800000"/>
              <a:headEnd/>
              <a:tailEnd/>
            </a:ln>
          </p:spPr>
          <p:txBody>
            <a:bodyPr wrap="none">
              <a:spAutoFit/>
            </a:bodyPr>
            <a:lstStyle/>
            <a:p>
              <a:pPr eaLnBrk="0" hangingPunct="0">
                <a:buFont typeface="Arial" charset="0"/>
                <a:buNone/>
              </a:pPr>
              <a:r>
                <a:rPr lang="en-US" altLang="zh-CN" sz="2400" b="1">
                  <a:solidFill>
                    <a:srgbClr val="FFFFFF"/>
                  </a:solidFill>
                  <a:latin typeface="Calibri" pitchFamily="34" charset="0"/>
                  <a:ea typeface="Gulim" pitchFamily="34" charset="-127"/>
                  <a:sym typeface="Calibri" pitchFamily="34" charset="0"/>
                </a:rPr>
                <a:t>  Ventilated</a:t>
              </a:r>
              <a:endParaRPr lang="zh-CN" altLang="en-US" sz="2400" b="1">
                <a:solidFill>
                  <a:srgbClr val="FFFFFF"/>
                </a:solidFill>
                <a:latin typeface="Calibri" pitchFamily="34" charset="0"/>
                <a:ea typeface="Gulim" pitchFamily="34" charset="-127"/>
                <a:sym typeface="Calibri" pitchFamily="34" charset="0"/>
              </a:endParaRPr>
            </a:p>
            <a:p>
              <a:pPr eaLnBrk="0" hangingPunct="0">
                <a:buFont typeface="Arial" charset="0"/>
                <a:buNone/>
              </a:pPr>
              <a:r>
                <a:rPr lang="en-US" altLang="zh-CN" sz="2400" b="1">
                  <a:solidFill>
                    <a:srgbClr val="FFFFFF"/>
                  </a:solidFill>
                  <a:latin typeface="Calibri" pitchFamily="34" charset="0"/>
                  <a:ea typeface="Gulim" pitchFamily="34" charset="-127"/>
                  <a:sym typeface="Calibri" pitchFamily="34" charset="0"/>
                </a:rPr>
                <a:t>       roof</a:t>
              </a:r>
              <a:endParaRPr lang="en-US" altLang="zh-CN" sz="2400">
                <a:solidFill>
                  <a:srgbClr val="FFFFFF"/>
                </a:solidFill>
                <a:latin typeface="Calibri" pitchFamily="34" charset="0"/>
                <a:ea typeface="Gulim" pitchFamily="34" charset="-127"/>
                <a:sym typeface="Calibri" pitchFamily="34" charset="0"/>
              </a:endParaRPr>
            </a:p>
          </p:txBody>
        </p:sp>
        <p:grpSp>
          <p:nvGrpSpPr>
            <p:cNvPr id="45066" name="Group 18"/>
            <p:cNvGrpSpPr>
              <a:grpSpLocks/>
            </p:cNvGrpSpPr>
            <p:nvPr/>
          </p:nvGrpSpPr>
          <p:grpSpPr bwMode="auto">
            <a:xfrm>
              <a:off x="1125" y="1239"/>
              <a:ext cx="1488" cy="1247"/>
              <a:chOff x="0" y="0"/>
              <a:chExt cx="1549" cy="1351"/>
            </a:xfrm>
          </p:grpSpPr>
          <p:sp>
            <p:nvSpPr>
              <p:cNvPr id="45068" name="AutoShape 20"/>
              <p:cNvSpPr>
                <a:spLocks noChangeArrowheads="1"/>
              </p:cNvSpPr>
              <p:nvPr/>
            </p:nvSpPr>
            <p:spPr bwMode="auto">
              <a:xfrm>
                <a:off x="13" y="23"/>
                <a:ext cx="1536" cy="1328"/>
              </a:xfrm>
              <a:prstGeom prst="hexagon">
                <a:avLst>
                  <a:gd name="adj" fmla="val 28916"/>
                  <a:gd name="vf" fmla="val 115470"/>
                </a:avLst>
              </a:prstGeom>
              <a:solidFill>
                <a:srgbClr val="808080"/>
              </a:solidFill>
              <a:ln w="9525">
                <a:noFill/>
                <a:miter lim="800000"/>
                <a:headEnd/>
                <a:tailEnd/>
              </a:ln>
            </p:spPr>
            <p:txBody>
              <a:bodyPr wrap="none" anchor="ctr"/>
              <a:lstStyle/>
              <a:p>
                <a:pPr algn="r" eaLnBrk="0" hangingPunct="0">
                  <a:buFont typeface="Arial" charset="0"/>
                  <a:buNone/>
                </a:pPr>
                <a:endParaRPr lang="zh-CN" altLang="zh-CN" sz="2400">
                  <a:solidFill>
                    <a:srgbClr val="000000"/>
                  </a:solidFill>
                  <a:latin typeface="Calibri" pitchFamily="34" charset="0"/>
                  <a:ea typeface="Gulim" pitchFamily="34" charset="-127"/>
                  <a:sym typeface="Calibri" pitchFamily="34" charset="0"/>
                </a:endParaRPr>
              </a:p>
            </p:txBody>
          </p:sp>
          <p:sp>
            <p:nvSpPr>
              <p:cNvPr id="45069" name="AutoShape 21"/>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499">
                    <a:srgbClr val="E6E6E6"/>
                  </a:gs>
                  <a:gs pos="65999">
                    <a:srgbClr val="7D8496"/>
                  </a:gs>
                  <a:gs pos="73499">
                    <a:srgbClr val="E6E6E6"/>
                  </a:gs>
                  <a:gs pos="92499">
                    <a:srgbClr val="7D8496"/>
                  </a:gs>
                  <a:gs pos="100000">
                    <a:srgbClr val="E6E6E6"/>
                  </a:gs>
                </a:gsLst>
                <a:lin ang="2700000" scaled="1"/>
              </a:gradFill>
              <a:ln w="9525">
                <a:solidFill>
                  <a:srgbClr val="C0C0C0"/>
                </a:solidFill>
                <a:miter lim="800000"/>
                <a:headEnd/>
                <a:tailEnd/>
              </a:ln>
            </p:spPr>
            <p:txBody>
              <a:bodyPr wrap="none" anchor="ctr"/>
              <a:lstStyle/>
              <a:p>
                <a:pPr algn="r" eaLnBrk="0" hangingPunct="0">
                  <a:buFont typeface="Arial" charset="0"/>
                  <a:buNone/>
                </a:pPr>
                <a:endParaRPr lang="zh-CN" altLang="zh-CN" sz="2400">
                  <a:solidFill>
                    <a:srgbClr val="000000"/>
                  </a:solidFill>
                  <a:latin typeface="Calibri" pitchFamily="34" charset="0"/>
                  <a:ea typeface="Gulim" pitchFamily="34" charset="-127"/>
                  <a:sym typeface="Calibri" pitchFamily="34" charset="0"/>
                </a:endParaRPr>
              </a:p>
            </p:txBody>
          </p:sp>
          <p:sp>
            <p:nvSpPr>
              <p:cNvPr id="45070" name="AutoShape 22"/>
              <p:cNvSpPr>
                <a:spLocks noChangeArrowheads="1"/>
              </p:cNvSpPr>
              <p:nvPr/>
            </p:nvSpPr>
            <p:spPr bwMode="auto">
              <a:xfrm>
                <a:off x="90" y="80"/>
                <a:ext cx="1350" cy="1168"/>
              </a:xfrm>
              <a:prstGeom prst="hexagon">
                <a:avLst>
                  <a:gd name="adj" fmla="val 28896"/>
                  <a:gd name="vf" fmla="val 115470"/>
                </a:avLst>
              </a:prstGeom>
              <a:gradFill rotWithShape="1">
                <a:gsLst>
                  <a:gs pos="0">
                    <a:srgbClr val="0066CC"/>
                  </a:gs>
                  <a:gs pos="100000">
                    <a:srgbClr val="002F5E"/>
                  </a:gs>
                </a:gsLst>
                <a:lin ang="5400000" scaled="1"/>
              </a:gradFill>
              <a:ln w="9525">
                <a:solidFill>
                  <a:schemeClr val="tx1"/>
                </a:solidFill>
                <a:miter lim="800000"/>
                <a:headEnd/>
                <a:tailEnd/>
              </a:ln>
            </p:spPr>
            <p:txBody>
              <a:bodyPr wrap="none" anchor="ctr"/>
              <a:lstStyle/>
              <a:p>
                <a:pPr eaLnBrk="0" hangingPunct="0">
                  <a:buFont typeface="Arial" charset="0"/>
                  <a:buNone/>
                </a:pPr>
                <a:endParaRPr lang="zh-CN" altLang="zh-CN" sz="2400">
                  <a:solidFill>
                    <a:srgbClr val="000000"/>
                  </a:solidFill>
                  <a:latin typeface="Calibri" pitchFamily="34" charset="0"/>
                  <a:ea typeface="Gulim" pitchFamily="34" charset="-127"/>
                  <a:sym typeface="Calibri" pitchFamily="34" charset="0"/>
                </a:endParaRPr>
              </a:p>
            </p:txBody>
          </p:sp>
        </p:grpSp>
        <p:sp>
          <p:nvSpPr>
            <p:cNvPr id="45067" name="Text Box 23"/>
            <p:cNvSpPr>
              <a:spLocks noChangeArrowheads="1"/>
            </p:cNvSpPr>
            <p:nvPr/>
          </p:nvSpPr>
          <p:spPr bwMode="auto">
            <a:xfrm>
              <a:off x="1521" y="1594"/>
              <a:ext cx="732" cy="523"/>
            </a:xfrm>
            <a:prstGeom prst="rect">
              <a:avLst/>
            </a:prstGeom>
            <a:noFill/>
            <a:ln w="9525">
              <a:noFill/>
              <a:miter lim="800000"/>
              <a:headEnd/>
              <a:tailEnd/>
            </a:ln>
          </p:spPr>
          <p:txBody>
            <a:bodyPr wrap="none">
              <a:spAutoFit/>
            </a:bodyPr>
            <a:lstStyle/>
            <a:p>
              <a:pPr eaLnBrk="0" hangingPunct="0">
                <a:buFont typeface="Arial" charset="0"/>
                <a:buNone/>
              </a:pPr>
              <a:r>
                <a:rPr lang="en-US" altLang="zh-CN" sz="2400" b="1">
                  <a:solidFill>
                    <a:srgbClr val="FFFFFF"/>
                  </a:solidFill>
                  <a:latin typeface="Calibri" pitchFamily="34" charset="0"/>
                  <a:ea typeface="Gulim" pitchFamily="34" charset="-127"/>
                  <a:sym typeface="Calibri" pitchFamily="34" charset="0"/>
                </a:rPr>
                <a:t>Planted</a:t>
              </a:r>
              <a:endParaRPr lang="zh-CN" altLang="en-US" sz="2400" b="1">
                <a:solidFill>
                  <a:srgbClr val="FFFFFF"/>
                </a:solidFill>
                <a:latin typeface="Calibri" pitchFamily="34" charset="0"/>
                <a:ea typeface="Gulim" pitchFamily="34" charset="-127"/>
                <a:sym typeface="Calibri" pitchFamily="34" charset="0"/>
              </a:endParaRPr>
            </a:p>
            <a:p>
              <a:pPr eaLnBrk="0" hangingPunct="0">
                <a:buFont typeface="Arial" charset="0"/>
                <a:buNone/>
              </a:pPr>
              <a:r>
                <a:rPr lang="en-US" altLang="zh-CN" sz="2400" b="1">
                  <a:solidFill>
                    <a:srgbClr val="FFFFFF"/>
                  </a:solidFill>
                  <a:latin typeface="Calibri" pitchFamily="34" charset="0"/>
                  <a:ea typeface="Gulim" pitchFamily="34" charset="-127"/>
                  <a:sym typeface="Calibri" pitchFamily="34" charset="0"/>
                </a:rPr>
                <a:t>   roof</a:t>
              </a:r>
              <a:endParaRPr lang="en-US" altLang="zh-CN" sz="2400">
                <a:solidFill>
                  <a:srgbClr val="FFFFFF"/>
                </a:solidFill>
                <a:latin typeface="Calibri" pitchFamily="34" charset="0"/>
                <a:ea typeface="Gulim" pitchFamily="34" charset="-127"/>
                <a:sym typeface="Calibri" pitchFamily="34" charset="0"/>
              </a:endParaRPr>
            </a:p>
          </p:txBody>
        </p:sp>
      </p:grpSp>
      <p:sp>
        <p:nvSpPr>
          <p:cNvPr id="45058" name="页脚占位符 4"/>
          <p:cNvSpPr>
            <a:spLocks noGrp="1" noChangeArrowheads="1"/>
          </p:cNvSpPr>
          <p:nvPr/>
        </p:nvSpPr>
        <p:spPr bwMode="auto">
          <a:xfrm>
            <a:off x="3581400" y="6461125"/>
            <a:ext cx="5295900" cy="246063"/>
          </a:xfrm>
          <a:prstGeom prst="rect">
            <a:avLst/>
          </a:prstGeom>
          <a:noFill/>
          <a:ln w="9525">
            <a:noFill/>
            <a:miter lim="800000"/>
            <a:headEnd/>
            <a:tailEnd/>
          </a:ln>
        </p:spPr>
        <p:txBody>
          <a:bodyPr anchor="ctr">
            <a:spAutoFit/>
          </a:bodyPr>
          <a:lstStyle/>
          <a:p>
            <a:pPr algn="r" eaLnBrk="0" hangingPunct="0">
              <a:buFont typeface="Arial" charset="0"/>
              <a:buNone/>
            </a:pPr>
            <a:r>
              <a:rPr lang="en-US" altLang="zh-CN" sz="1000">
                <a:solidFill>
                  <a:schemeClr val="tx1"/>
                </a:solidFill>
                <a:latin typeface="Arial" charset="0"/>
                <a:sym typeface="Arial" charset="0"/>
              </a:rPr>
              <a:t>A Multidisciplinary Approach to Curriculum Development in Sustainable Built Environment</a:t>
            </a:r>
            <a:endParaRPr lang="zh-CN" altLang="en-US">
              <a:ea typeface="Gulim" pitchFamily="34" charset="-127"/>
            </a:endParaRPr>
          </a:p>
        </p:txBody>
      </p:sp>
      <p:sp>
        <p:nvSpPr>
          <p:cNvPr id="27" name="灯片编号占位符 26"/>
          <p:cNvSpPr>
            <a:spLocks noGrp="1"/>
          </p:cNvSpPr>
          <p:nvPr>
            <p:ph type="sldNum" sz="quarter" idx="11"/>
          </p:nvPr>
        </p:nvSpPr>
        <p:spPr>
          <a:xfrm>
            <a:off x="161925" y="6337300"/>
            <a:ext cx="2133600" cy="365125"/>
          </a:xfrm>
        </p:spPr>
        <p:txBody>
          <a:bodyPr/>
          <a:lstStyle/>
          <a:p>
            <a:pPr>
              <a:defRPr/>
            </a:pPr>
            <a:fld id="{F5568E05-A62C-4233-8AB7-9D74805DDFF9}" type="slidenum">
              <a:rPr lang="zh-CN" altLang="en-US"/>
              <a:pPr>
                <a:defRPr/>
              </a:pPr>
              <a:t>14</a:t>
            </a:fld>
            <a:endParaRPr lang="zh-CN" altLang="en-US"/>
          </a:p>
        </p:txBody>
      </p:sp>
    </p:spTree>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标题 1"/>
          <p:cNvSpPr>
            <a:spLocks noGrp="1" noChangeArrowheads="1"/>
          </p:cNvSpPr>
          <p:nvPr>
            <p:ph type="title" idx="4294967295"/>
          </p:nvPr>
        </p:nvSpPr>
        <p:spPr/>
        <p:txBody>
          <a:bodyPr/>
          <a:lstStyle/>
          <a:p>
            <a:pPr algn="ctr"/>
            <a:r>
              <a:rPr lang="zh-CN" altLang="en-US" sz="3200" b="1" smtClean="0">
                <a:latin typeface="Calibri" pitchFamily="34" charset="0"/>
                <a:ea typeface="宋体" charset="-122"/>
                <a:sym typeface="Calibri" pitchFamily="34" charset="0"/>
              </a:rPr>
              <a:t>Ventilated roof</a:t>
            </a:r>
          </a:p>
        </p:txBody>
      </p:sp>
      <p:pic>
        <p:nvPicPr>
          <p:cNvPr id="46082" name="Picture 1"/>
          <p:cNvPicPr>
            <a:picLocks noChangeAspect="1" noChangeArrowheads="1"/>
          </p:cNvPicPr>
          <p:nvPr/>
        </p:nvPicPr>
        <p:blipFill>
          <a:blip r:embed="rId2" cstate="print"/>
          <a:srcRect/>
          <a:stretch>
            <a:fillRect/>
          </a:stretch>
        </p:blipFill>
        <p:spPr bwMode="auto">
          <a:xfrm>
            <a:off x="1290638" y="1962150"/>
            <a:ext cx="6353175" cy="3448050"/>
          </a:xfrm>
          <a:prstGeom prst="rect">
            <a:avLst/>
          </a:prstGeom>
          <a:noFill/>
          <a:ln w="9525">
            <a:noFill/>
            <a:miter lim="800000"/>
            <a:headEnd/>
            <a:tailEnd/>
          </a:ln>
        </p:spPr>
      </p:pic>
      <p:sp>
        <p:nvSpPr>
          <p:cNvPr id="46083" name="内容占位符 2"/>
          <p:cNvSpPr>
            <a:spLocks noGrp="1" noChangeArrowheads="1"/>
          </p:cNvSpPr>
          <p:nvPr>
            <p:ph sz="half" idx="4294967295"/>
          </p:nvPr>
        </p:nvSpPr>
        <p:spPr>
          <a:xfrm>
            <a:off x="765175" y="2397125"/>
            <a:ext cx="4297363" cy="4460875"/>
          </a:xfrm>
        </p:spPr>
        <p:txBody>
          <a:bodyPr/>
          <a:lstStyle/>
          <a:p>
            <a:pPr>
              <a:buFont typeface="Wingdings 2" pitchFamily="18" charset="2"/>
              <a:buNone/>
            </a:pPr>
            <a:r>
              <a:rPr lang="zh-CN" altLang="en-US" smtClean="0">
                <a:latin typeface="Calibri" pitchFamily="34" charset="0"/>
                <a:ea typeface="宋体" charset="-122"/>
                <a:sym typeface="Calibri" pitchFamily="34" charset="0"/>
              </a:rPr>
              <a:t>Natural convection</a:t>
            </a:r>
          </a:p>
        </p:txBody>
      </p:sp>
      <p:sp>
        <p:nvSpPr>
          <p:cNvPr id="46084" name="内容占位符 3"/>
          <p:cNvSpPr>
            <a:spLocks noGrp="1" noChangeArrowheads="1"/>
          </p:cNvSpPr>
          <p:nvPr>
            <p:ph sz="half" idx="4294967295"/>
          </p:nvPr>
        </p:nvSpPr>
        <p:spPr>
          <a:xfrm>
            <a:off x="3852863" y="1635125"/>
            <a:ext cx="4298950" cy="4460875"/>
          </a:xfrm>
        </p:spPr>
        <p:txBody>
          <a:bodyPr/>
          <a:lstStyle/>
          <a:p>
            <a:pPr>
              <a:buFont typeface="Wingdings 2" pitchFamily="18" charset="2"/>
              <a:buNone/>
            </a:pPr>
            <a:r>
              <a:rPr lang="zh-CN" altLang="en-US" smtClean="0">
                <a:latin typeface="Calibri" pitchFamily="34" charset="0"/>
                <a:ea typeface="宋体" charset="-122"/>
                <a:sym typeface="Calibri" pitchFamily="34" charset="0"/>
              </a:rPr>
              <a:t>warm air</a:t>
            </a:r>
          </a:p>
        </p:txBody>
      </p:sp>
      <p:sp>
        <p:nvSpPr>
          <p:cNvPr id="46085" name="页脚占位符 4"/>
          <p:cNvSpPr>
            <a:spLocks noGrp="1" noChangeArrowheads="1"/>
          </p:cNvSpPr>
          <p:nvPr/>
        </p:nvSpPr>
        <p:spPr bwMode="auto">
          <a:xfrm>
            <a:off x="3581400" y="6461125"/>
            <a:ext cx="5295900" cy="246063"/>
          </a:xfrm>
          <a:prstGeom prst="rect">
            <a:avLst/>
          </a:prstGeom>
          <a:noFill/>
          <a:ln w="9525">
            <a:noFill/>
            <a:miter lim="800000"/>
            <a:headEnd/>
            <a:tailEnd/>
          </a:ln>
        </p:spPr>
        <p:txBody>
          <a:bodyPr anchor="ctr">
            <a:spAutoFit/>
          </a:bodyPr>
          <a:lstStyle/>
          <a:p>
            <a:pPr algn="r" eaLnBrk="0" hangingPunct="0">
              <a:buFont typeface="Arial" charset="0"/>
              <a:buNone/>
            </a:pPr>
            <a:r>
              <a:rPr lang="en-US" altLang="zh-CN" sz="1000">
                <a:solidFill>
                  <a:schemeClr val="tx1"/>
                </a:solidFill>
                <a:latin typeface="Arial" charset="0"/>
                <a:sym typeface="Arial" charset="0"/>
              </a:rPr>
              <a:t>A Multidisciplinary Approach to Curriculum Development in Sustainable Built Environment</a:t>
            </a:r>
            <a:endParaRPr lang="zh-CN" altLang="en-US">
              <a:ea typeface="Gulim" pitchFamily="34" charset="-127"/>
            </a:endParaRPr>
          </a:p>
        </p:txBody>
      </p:sp>
      <p:sp>
        <p:nvSpPr>
          <p:cNvPr id="10" name="灯片编号占位符 9"/>
          <p:cNvSpPr>
            <a:spLocks noGrp="1"/>
          </p:cNvSpPr>
          <p:nvPr>
            <p:ph type="sldNum" sz="quarter" idx="11"/>
          </p:nvPr>
        </p:nvSpPr>
        <p:spPr>
          <a:xfrm>
            <a:off x="161925" y="6337300"/>
            <a:ext cx="2133600" cy="365125"/>
          </a:xfrm>
        </p:spPr>
        <p:txBody>
          <a:bodyPr/>
          <a:lstStyle/>
          <a:p>
            <a:pPr>
              <a:defRPr/>
            </a:pPr>
            <a:fld id="{CF7BD491-93AA-477A-846F-9002CC75F9E4}" type="slidenum">
              <a:rPr lang="zh-CN" altLang="en-US"/>
              <a:pPr>
                <a:defRPr/>
              </a:pPr>
              <a:t>15</a:t>
            </a:fld>
            <a:endParaRPr lang="zh-CN" altLang="en-US"/>
          </a:p>
        </p:txBody>
      </p:sp>
    </p:spTree>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标题 1"/>
          <p:cNvSpPr>
            <a:spLocks noGrp="1" noChangeArrowheads="1"/>
          </p:cNvSpPr>
          <p:nvPr>
            <p:ph type="title" idx="4294967295"/>
          </p:nvPr>
        </p:nvSpPr>
        <p:spPr/>
        <p:txBody>
          <a:bodyPr/>
          <a:lstStyle/>
          <a:p>
            <a:pPr algn="ctr"/>
            <a:r>
              <a:rPr lang="zh-CN" altLang="en-US" sz="3600" b="1" smtClean="0">
                <a:solidFill>
                  <a:srgbClr val="0000F0"/>
                </a:solidFill>
                <a:latin typeface="Calibri" pitchFamily="34" charset="0"/>
                <a:ea typeface="宋体" charset="-122"/>
                <a:sym typeface="Calibri" pitchFamily="34" charset="0"/>
              </a:rPr>
              <a:t>Roof pond</a:t>
            </a:r>
          </a:p>
        </p:txBody>
      </p:sp>
      <p:sp>
        <p:nvSpPr>
          <p:cNvPr id="47106" name="内容占位符 2"/>
          <p:cNvSpPr>
            <a:spLocks noGrp="1" noChangeArrowheads="1"/>
          </p:cNvSpPr>
          <p:nvPr>
            <p:ph sz="half" idx="4294967295"/>
          </p:nvPr>
        </p:nvSpPr>
        <p:spPr>
          <a:xfrm>
            <a:off x="174625" y="1673225"/>
            <a:ext cx="4297363" cy="4460875"/>
          </a:xfrm>
        </p:spPr>
        <p:txBody>
          <a:bodyPr/>
          <a:lstStyle/>
          <a:p>
            <a:endParaRPr lang="zh-CN" altLang="zh-CN" sz="2800" smtClean="0">
              <a:ea typeface="宋体" charset="-122"/>
            </a:endParaRPr>
          </a:p>
        </p:txBody>
      </p:sp>
      <p:sp>
        <p:nvSpPr>
          <p:cNvPr id="47107" name="内容占位符 3"/>
          <p:cNvSpPr>
            <a:spLocks noGrp="1" noChangeArrowheads="1"/>
          </p:cNvSpPr>
          <p:nvPr>
            <p:ph sz="half" idx="4294967295"/>
          </p:nvPr>
        </p:nvSpPr>
        <p:spPr>
          <a:xfrm>
            <a:off x="4624388" y="1673225"/>
            <a:ext cx="4298950" cy="4460875"/>
          </a:xfrm>
        </p:spPr>
        <p:txBody>
          <a:bodyPr/>
          <a:lstStyle/>
          <a:p>
            <a:endParaRPr lang="zh-CN" altLang="zh-CN" sz="2800" smtClean="0">
              <a:ea typeface="宋体" charset="-122"/>
            </a:endParaRPr>
          </a:p>
        </p:txBody>
      </p:sp>
      <p:pic>
        <p:nvPicPr>
          <p:cNvPr id="47108" name="Picture 2" descr="http://www.solarmirror.com/fom/fom-serve/bags/skytherm.gif"/>
          <p:cNvPicPr>
            <a:picLocks noChangeAspect="1" noChangeArrowheads="1"/>
          </p:cNvPicPr>
          <p:nvPr/>
        </p:nvPicPr>
        <p:blipFill>
          <a:blip r:embed="rId2" cstate="print"/>
          <a:srcRect/>
          <a:stretch>
            <a:fillRect/>
          </a:stretch>
        </p:blipFill>
        <p:spPr bwMode="auto">
          <a:xfrm>
            <a:off x="4430713" y="2203450"/>
            <a:ext cx="4210050" cy="3157538"/>
          </a:xfrm>
          <a:prstGeom prst="rect">
            <a:avLst/>
          </a:prstGeom>
          <a:noFill/>
          <a:ln w="9525">
            <a:noFill/>
            <a:miter lim="800000"/>
            <a:headEnd/>
            <a:tailEnd/>
          </a:ln>
        </p:spPr>
      </p:pic>
      <p:pic>
        <p:nvPicPr>
          <p:cNvPr id="47109" name="Picture 4" descr="https://c2.staticflickr.com/4/3411/3315340430_ec025b208a.jpg"/>
          <p:cNvPicPr>
            <a:picLocks noChangeAspect="1" noChangeArrowheads="1"/>
          </p:cNvPicPr>
          <p:nvPr/>
        </p:nvPicPr>
        <p:blipFill>
          <a:blip r:embed="rId3" cstate="print"/>
          <a:srcRect/>
          <a:stretch>
            <a:fillRect/>
          </a:stretch>
        </p:blipFill>
        <p:spPr bwMode="auto">
          <a:xfrm>
            <a:off x="371475" y="2347913"/>
            <a:ext cx="3854450" cy="2890837"/>
          </a:xfrm>
          <a:prstGeom prst="rect">
            <a:avLst/>
          </a:prstGeom>
          <a:noFill/>
          <a:ln w="9525">
            <a:noFill/>
            <a:miter lim="800000"/>
            <a:headEnd/>
            <a:tailEnd/>
          </a:ln>
        </p:spPr>
      </p:pic>
      <p:sp>
        <p:nvSpPr>
          <p:cNvPr id="47110" name="页脚占位符 4"/>
          <p:cNvSpPr>
            <a:spLocks noGrp="1" noChangeArrowheads="1"/>
          </p:cNvSpPr>
          <p:nvPr/>
        </p:nvSpPr>
        <p:spPr bwMode="auto">
          <a:xfrm>
            <a:off x="3581400" y="6461125"/>
            <a:ext cx="5295900" cy="246063"/>
          </a:xfrm>
          <a:prstGeom prst="rect">
            <a:avLst/>
          </a:prstGeom>
          <a:noFill/>
          <a:ln w="9525">
            <a:noFill/>
            <a:miter lim="800000"/>
            <a:headEnd/>
            <a:tailEnd/>
          </a:ln>
        </p:spPr>
        <p:txBody>
          <a:bodyPr anchor="ctr">
            <a:spAutoFit/>
          </a:bodyPr>
          <a:lstStyle/>
          <a:p>
            <a:pPr algn="r" eaLnBrk="0" hangingPunct="0">
              <a:buFont typeface="Arial" charset="0"/>
              <a:buNone/>
            </a:pPr>
            <a:r>
              <a:rPr lang="en-US" altLang="zh-CN" sz="1000">
                <a:solidFill>
                  <a:schemeClr val="tx1"/>
                </a:solidFill>
                <a:latin typeface="Arial" charset="0"/>
                <a:sym typeface="Arial" charset="0"/>
              </a:rPr>
              <a:t>A Multidisciplinary Approach to Curriculum Development in Sustainable Built Environment</a:t>
            </a:r>
            <a:endParaRPr lang="zh-CN" altLang="en-US">
              <a:ea typeface="Gulim" pitchFamily="34" charset="-127"/>
            </a:endParaRPr>
          </a:p>
        </p:txBody>
      </p:sp>
      <p:sp>
        <p:nvSpPr>
          <p:cNvPr id="11" name="灯片编号占位符 10"/>
          <p:cNvSpPr>
            <a:spLocks noGrp="1"/>
          </p:cNvSpPr>
          <p:nvPr>
            <p:ph type="sldNum" sz="quarter" idx="11"/>
          </p:nvPr>
        </p:nvSpPr>
        <p:spPr>
          <a:xfrm>
            <a:off x="161925" y="6337300"/>
            <a:ext cx="2133600" cy="365125"/>
          </a:xfrm>
        </p:spPr>
        <p:txBody>
          <a:bodyPr/>
          <a:lstStyle/>
          <a:p>
            <a:pPr>
              <a:defRPr/>
            </a:pPr>
            <a:fld id="{3E9A0AC5-E980-48CA-8750-82CD86B0BAE7}" type="slidenum">
              <a:rPr lang="zh-CN" altLang="en-US"/>
              <a:pPr>
                <a:defRPr/>
              </a:pPr>
              <a:t>16</a:t>
            </a:fld>
            <a:endParaRPr lang="zh-CN" altLang="en-US"/>
          </a:p>
        </p:txBody>
      </p:sp>
    </p:spTree>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标题 1"/>
          <p:cNvSpPr>
            <a:spLocks noGrp="1" noChangeArrowheads="1"/>
          </p:cNvSpPr>
          <p:nvPr>
            <p:ph type="title" idx="4294967295"/>
          </p:nvPr>
        </p:nvSpPr>
        <p:spPr/>
        <p:txBody>
          <a:bodyPr/>
          <a:lstStyle/>
          <a:p>
            <a:pPr algn="ctr"/>
            <a:r>
              <a:rPr lang="zh-CN" altLang="en-US" sz="3600" b="1" smtClean="0">
                <a:latin typeface="Calibri" pitchFamily="34" charset="0"/>
                <a:ea typeface="宋体" charset="-122"/>
                <a:sym typeface="Calibri" pitchFamily="34" charset="0"/>
              </a:rPr>
              <a:t>Planted roof</a:t>
            </a:r>
          </a:p>
        </p:txBody>
      </p:sp>
      <p:sp>
        <p:nvSpPr>
          <p:cNvPr id="48130" name="内容占位符 2"/>
          <p:cNvSpPr>
            <a:spLocks noGrp="1" noChangeArrowheads="1"/>
          </p:cNvSpPr>
          <p:nvPr>
            <p:ph sz="half" idx="4294967295"/>
          </p:nvPr>
        </p:nvSpPr>
        <p:spPr>
          <a:xfrm>
            <a:off x="174625" y="1673225"/>
            <a:ext cx="4297363" cy="4460875"/>
          </a:xfrm>
        </p:spPr>
        <p:txBody>
          <a:bodyPr/>
          <a:lstStyle/>
          <a:p>
            <a:endParaRPr lang="zh-CN" altLang="zh-CN" sz="2800" smtClean="0">
              <a:ea typeface="宋体" charset="-122"/>
            </a:endParaRPr>
          </a:p>
        </p:txBody>
      </p:sp>
      <p:sp>
        <p:nvSpPr>
          <p:cNvPr id="48131" name="内容占位符 3"/>
          <p:cNvSpPr>
            <a:spLocks noGrp="1" noChangeArrowheads="1"/>
          </p:cNvSpPr>
          <p:nvPr>
            <p:ph sz="half" idx="4294967295"/>
          </p:nvPr>
        </p:nvSpPr>
        <p:spPr>
          <a:xfrm>
            <a:off x="4624388" y="1673225"/>
            <a:ext cx="4298950" cy="4460875"/>
          </a:xfrm>
        </p:spPr>
        <p:txBody>
          <a:bodyPr/>
          <a:lstStyle/>
          <a:p>
            <a:endParaRPr lang="zh-CN" altLang="zh-CN" sz="2800" smtClean="0">
              <a:ea typeface="宋体" charset="-122"/>
            </a:endParaRPr>
          </a:p>
        </p:txBody>
      </p:sp>
      <p:pic>
        <p:nvPicPr>
          <p:cNvPr id="22533" name="Picture 6" descr="http://i.telegraph.co.uk/multimedia/archive/01404/peco2_1404260c.jpg"/>
          <p:cNvPicPr>
            <a:picLocks noChangeAspect="1" noChangeArrowheads="1"/>
          </p:cNvPicPr>
          <p:nvPr/>
        </p:nvPicPr>
        <p:blipFill>
          <a:blip r:embed="rId2" cstate="print"/>
          <a:srcRect/>
          <a:stretch>
            <a:fillRect/>
          </a:stretch>
        </p:blipFill>
        <p:spPr bwMode="auto">
          <a:xfrm>
            <a:off x="155575" y="2185988"/>
            <a:ext cx="4381500" cy="2743200"/>
          </a:xfrm>
          <a:prstGeom prst="rect">
            <a:avLst/>
          </a:prstGeom>
          <a:noFill/>
          <a:ln w="9525">
            <a:noFill/>
            <a:miter lim="800000"/>
            <a:headEnd/>
            <a:tailEnd/>
          </a:ln>
        </p:spPr>
      </p:pic>
      <p:pic>
        <p:nvPicPr>
          <p:cNvPr id="22534" name="Picture 8" descr="http://blog.2030palette.org/wp-content/uploads/2013/08/green-roof-layers.jpg"/>
          <p:cNvPicPr>
            <a:picLocks noChangeAspect="1" noChangeArrowheads="1"/>
          </p:cNvPicPr>
          <p:nvPr/>
        </p:nvPicPr>
        <p:blipFill>
          <a:blip r:embed="rId3" cstate="print"/>
          <a:srcRect/>
          <a:stretch>
            <a:fillRect/>
          </a:stretch>
        </p:blipFill>
        <p:spPr bwMode="auto">
          <a:xfrm>
            <a:off x="152400" y="2019300"/>
            <a:ext cx="4676775" cy="3105150"/>
          </a:xfrm>
          <a:prstGeom prst="rect">
            <a:avLst/>
          </a:prstGeom>
          <a:noFill/>
          <a:ln w="9525">
            <a:noFill/>
            <a:miter lim="800000"/>
            <a:headEnd/>
            <a:tailEnd/>
          </a:ln>
        </p:spPr>
      </p:pic>
      <p:pic>
        <p:nvPicPr>
          <p:cNvPr id="22535" name="Picture 10" descr="http://www.new-learn.info/packages/clear/thermal/buildings/micro_climate/vegetation/images/windshade.gif"/>
          <p:cNvPicPr>
            <a:picLocks noChangeAspect="1" noChangeArrowheads="1"/>
          </p:cNvPicPr>
          <p:nvPr/>
        </p:nvPicPr>
        <p:blipFill>
          <a:blip r:embed="rId4" cstate="print"/>
          <a:srcRect/>
          <a:stretch>
            <a:fillRect/>
          </a:stretch>
        </p:blipFill>
        <p:spPr bwMode="auto">
          <a:xfrm>
            <a:off x="4792663" y="2009775"/>
            <a:ext cx="4075112" cy="3163888"/>
          </a:xfrm>
          <a:prstGeom prst="rect">
            <a:avLst/>
          </a:prstGeom>
          <a:noFill/>
          <a:ln w="9525">
            <a:noFill/>
            <a:miter lim="800000"/>
            <a:headEnd/>
            <a:tailEnd/>
          </a:ln>
        </p:spPr>
      </p:pic>
      <p:sp>
        <p:nvSpPr>
          <p:cNvPr id="48135" name="页脚占位符 4"/>
          <p:cNvSpPr>
            <a:spLocks noGrp="1" noChangeArrowheads="1"/>
          </p:cNvSpPr>
          <p:nvPr/>
        </p:nvSpPr>
        <p:spPr bwMode="auto">
          <a:xfrm>
            <a:off x="3581400" y="6461125"/>
            <a:ext cx="5295900" cy="246063"/>
          </a:xfrm>
          <a:prstGeom prst="rect">
            <a:avLst/>
          </a:prstGeom>
          <a:noFill/>
          <a:ln w="9525">
            <a:noFill/>
            <a:miter lim="800000"/>
            <a:headEnd/>
            <a:tailEnd/>
          </a:ln>
        </p:spPr>
        <p:txBody>
          <a:bodyPr anchor="ctr">
            <a:spAutoFit/>
          </a:bodyPr>
          <a:lstStyle/>
          <a:p>
            <a:pPr algn="r" eaLnBrk="0" hangingPunct="0">
              <a:buFont typeface="Arial" charset="0"/>
              <a:buNone/>
            </a:pPr>
            <a:r>
              <a:rPr lang="en-US" altLang="zh-CN" sz="1000">
                <a:solidFill>
                  <a:schemeClr val="tx1"/>
                </a:solidFill>
                <a:latin typeface="Arial" charset="0"/>
                <a:sym typeface="Arial" charset="0"/>
              </a:rPr>
              <a:t>A Multidisciplinary Approach to Curriculum Development in Sustainable Built Environment</a:t>
            </a:r>
            <a:endParaRPr lang="zh-CN" altLang="en-US">
              <a:ea typeface="Gulim" pitchFamily="34" charset="-127"/>
            </a:endParaRPr>
          </a:p>
        </p:txBody>
      </p:sp>
      <p:sp>
        <p:nvSpPr>
          <p:cNvPr id="12" name="灯片编号占位符 11"/>
          <p:cNvSpPr>
            <a:spLocks noGrp="1"/>
          </p:cNvSpPr>
          <p:nvPr>
            <p:ph type="sldNum" sz="quarter" idx="11"/>
          </p:nvPr>
        </p:nvSpPr>
        <p:spPr>
          <a:xfrm>
            <a:off x="161925" y="6337300"/>
            <a:ext cx="2133600" cy="365125"/>
          </a:xfrm>
        </p:spPr>
        <p:txBody>
          <a:bodyPr/>
          <a:lstStyle/>
          <a:p>
            <a:pPr>
              <a:defRPr/>
            </a:pPr>
            <a:fld id="{25630917-540F-4FBE-AD1C-7105ED2AD38E}" type="slidenum">
              <a:rPr lang="zh-CN" altLang="en-US"/>
              <a:pPr>
                <a:defRPr/>
              </a:pPr>
              <a:t>17</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3"/>
                                        </p:tgtEl>
                                        <p:attrNameLst>
                                          <p:attrName>style.visibility</p:attrName>
                                        </p:attrNameLst>
                                      </p:cBhvr>
                                      <p:to>
                                        <p:strVal val="visible"/>
                                      </p:to>
                                    </p:set>
                                    <p:animEffect>
                                      <p:cBhvr>
                                        <p:cTn id="7" dur="2000"/>
                                        <p:tgtEl>
                                          <p:spTgt spid="225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534"/>
                                        </p:tgtEl>
                                        <p:attrNameLst>
                                          <p:attrName>style.visibility</p:attrName>
                                        </p:attrNameLst>
                                      </p:cBhvr>
                                      <p:to>
                                        <p:strVal val="visible"/>
                                      </p:to>
                                    </p:set>
                                    <p:animEffect>
                                      <p:cBhvr>
                                        <p:cTn id="12" dur="2000"/>
                                        <p:tgtEl>
                                          <p:spTgt spid="225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2535"/>
                                        </p:tgtEl>
                                        <p:attrNameLst>
                                          <p:attrName>style.visibility</p:attrName>
                                        </p:attrNameLst>
                                      </p:cBhvr>
                                      <p:to>
                                        <p:strVal val="visible"/>
                                      </p:to>
                                    </p:set>
                                    <p:animEffect>
                                      <p:cBhvr>
                                        <p:cTn id="17" dur="500"/>
                                        <p:tgtEl>
                                          <p:spTgt spid="22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标题 1"/>
          <p:cNvSpPr>
            <a:spLocks noGrp="1" noChangeArrowheads="1"/>
          </p:cNvSpPr>
          <p:nvPr>
            <p:ph type="title" idx="4294967295"/>
          </p:nvPr>
        </p:nvSpPr>
        <p:spPr/>
        <p:txBody>
          <a:bodyPr/>
          <a:lstStyle/>
          <a:p>
            <a:pPr algn="ctr"/>
            <a:r>
              <a:rPr lang="zh-CN" altLang="en-US" sz="2800" b="1" smtClean="0">
                <a:solidFill>
                  <a:schemeClr val="tx1"/>
                </a:solidFill>
                <a:latin typeface="Calibri" pitchFamily="34" charset="0"/>
                <a:ea typeface="宋体" charset="-122"/>
                <a:sym typeface="Calibri" pitchFamily="34" charset="0"/>
              </a:rPr>
              <a:t>Thermal insulation on windows</a:t>
            </a:r>
          </a:p>
        </p:txBody>
      </p:sp>
      <p:grpSp>
        <p:nvGrpSpPr>
          <p:cNvPr id="49154" name="Group 3"/>
          <p:cNvGrpSpPr>
            <a:grpSpLocks/>
          </p:cNvGrpSpPr>
          <p:nvPr/>
        </p:nvGrpSpPr>
        <p:grpSpPr bwMode="auto">
          <a:xfrm>
            <a:off x="517525" y="2600325"/>
            <a:ext cx="5994400" cy="2978150"/>
            <a:chOff x="0" y="0"/>
            <a:chExt cx="5992328" cy="2978205"/>
          </a:xfrm>
        </p:grpSpPr>
        <p:sp>
          <p:nvSpPr>
            <p:cNvPr id="49165" name="圆角矩形 3"/>
            <p:cNvSpPr>
              <a:spLocks noChangeArrowheads="1"/>
            </p:cNvSpPr>
            <p:nvPr/>
          </p:nvSpPr>
          <p:spPr bwMode="auto">
            <a:xfrm>
              <a:off x="0" y="1223986"/>
              <a:ext cx="2839808" cy="1509740"/>
            </a:xfrm>
            <a:prstGeom prst="roundRect">
              <a:avLst>
                <a:gd name="adj" fmla="val 11856"/>
              </a:avLst>
            </a:prstGeom>
            <a:solidFill>
              <a:srgbClr val="BD7510"/>
            </a:solidFill>
            <a:ln w="25400">
              <a:noFill/>
              <a:bevel/>
              <a:headEnd/>
              <a:tailEnd/>
            </a:ln>
          </p:spPr>
          <p:txBody>
            <a:bodyPr anchor="ctr"/>
            <a:lstStyle/>
            <a:p>
              <a:pPr algn="ctr" eaLnBrk="0" hangingPunct="0">
                <a:buFont typeface="Arial" charset="0"/>
                <a:buNone/>
              </a:pPr>
              <a:endParaRPr lang="zh-CN" altLang="zh-CN" sz="1800">
                <a:solidFill>
                  <a:schemeClr val="tx1"/>
                </a:solidFill>
                <a:ea typeface="Gulim" pitchFamily="34" charset="-127"/>
              </a:endParaRPr>
            </a:p>
          </p:txBody>
        </p:sp>
        <p:sp>
          <p:nvSpPr>
            <p:cNvPr id="49166" name="环形箭头 4"/>
            <p:cNvSpPr>
              <a:spLocks noChangeArrowheads="1"/>
            </p:cNvSpPr>
            <p:nvPr/>
          </p:nvSpPr>
          <p:spPr bwMode="auto">
            <a:xfrm rot="-3343228">
              <a:off x="2776164" y="-237957"/>
              <a:ext cx="2978205" cy="3454120"/>
            </a:xfrm>
            <a:custGeom>
              <a:avLst/>
              <a:gdLst>
                <a:gd name="T0" fmla="*/ 275980575 w 21600"/>
                <a:gd name="T1" fmla="*/ 16852107 h 21600"/>
                <a:gd name="T2" fmla="*/ 97981978 w 21600"/>
                <a:gd name="T3" fmla="*/ 48254699 h 21600"/>
                <a:gd name="T4" fmla="*/ 272710617 w 21600"/>
                <a:gd name="T5" fmla="*/ 28871006 h 21600"/>
                <a:gd name="T6" fmla="*/ 450233977 w 21600"/>
                <a:gd name="T7" fmla="*/ 173021206 h 21600"/>
                <a:gd name="T8" fmla="*/ 413466946 w 21600"/>
                <a:gd name="T9" fmla="*/ 267586982 h 21600"/>
                <a:gd name="T10" fmla="*/ 343183815 w 21600"/>
                <a:gd name="T11" fmla="*/ 218104971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629" y="7722"/>
                  </a:moveTo>
                  <a:cubicBezTo>
                    <a:pt x="19284" y="3425"/>
                    <a:pt x="15303" y="499"/>
                    <a:pt x="10799" y="500"/>
                  </a:cubicBezTo>
                  <a:cubicBezTo>
                    <a:pt x="8848" y="500"/>
                    <a:pt x="6936" y="1054"/>
                    <a:pt x="5287" y="2098"/>
                  </a:cubicBezTo>
                  <a:lnTo>
                    <a:pt x="5020" y="1676"/>
                  </a:lnTo>
                  <a:cubicBezTo>
                    <a:pt x="6749" y="581"/>
                    <a:pt x="8753" y="0"/>
                    <a:pt x="10799" y="0"/>
                  </a:cubicBezTo>
                  <a:cubicBezTo>
                    <a:pt x="15521" y="-1"/>
                    <a:pt x="19696" y="3067"/>
                    <a:pt x="21106" y="7573"/>
                  </a:cubicBezTo>
                  <a:lnTo>
                    <a:pt x="23683" y="6766"/>
                  </a:lnTo>
                  <a:lnTo>
                    <a:pt x="21749" y="10464"/>
                  </a:lnTo>
                  <a:lnTo>
                    <a:pt x="18052" y="8529"/>
                  </a:lnTo>
                  <a:lnTo>
                    <a:pt x="20629" y="7722"/>
                  </a:lnTo>
                  <a:close/>
                </a:path>
              </a:pathLst>
            </a:custGeom>
            <a:solidFill>
              <a:srgbClr val="BD7510"/>
            </a:solidFill>
            <a:ln w="25400" cap="flat" cmpd="sng">
              <a:noFill/>
              <a:bevel/>
              <a:headEnd/>
              <a:tailEnd/>
            </a:ln>
          </p:spPr>
          <p:txBody>
            <a:bodyPr anchor="ctr"/>
            <a:lstStyle/>
            <a:p>
              <a:endParaRPr lang="zh-CN" altLang="en-US"/>
            </a:p>
          </p:txBody>
        </p:sp>
      </p:grpSp>
      <p:grpSp>
        <p:nvGrpSpPr>
          <p:cNvPr id="49155" name="Group 6"/>
          <p:cNvGrpSpPr>
            <a:grpSpLocks/>
          </p:cNvGrpSpPr>
          <p:nvPr/>
        </p:nvGrpSpPr>
        <p:grpSpPr bwMode="auto">
          <a:xfrm rot="10800000">
            <a:off x="2500313" y="2128838"/>
            <a:ext cx="5992812" cy="2978150"/>
            <a:chOff x="0" y="0"/>
            <a:chExt cx="5992328" cy="2978205"/>
          </a:xfrm>
        </p:grpSpPr>
        <p:sp>
          <p:nvSpPr>
            <p:cNvPr id="49163" name="圆角矩形 6"/>
            <p:cNvSpPr>
              <a:spLocks noChangeArrowheads="1"/>
            </p:cNvSpPr>
            <p:nvPr/>
          </p:nvSpPr>
          <p:spPr bwMode="auto">
            <a:xfrm>
              <a:off x="0" y="1224686"/>
              <a:ext cx="2839627" cy="1509485"/>
            </a:xfrm>
            <a:prstGeom prst="roundRect">
              <a:avLst>
                <a:gd name="adj" fmla="val 12819"/>
              </a:avLst>
            </a:prstGeom>
            <a:solidFill>
              <a:srgbClr val="E2E2FF"/>
            </a:solidFill>
            <a:ln w="25400">
              <a:noFill/>
              <a:bevel/>
              <a:headEnd/>
              <a:tailEnd/>
            </a:ln>
          </p:spPr>
          <p:txBody>
            <a:bodyPr anchor="ctr"/>
            <a:lstStyle/>
            <a:p>
              <a:pPr algn="ctr" eaLnBrk="0" hangingPunct="0">
                <a:buFont typeface="Arial" charset="0"/>
                <a:buNone/>
              </a:pPr>
              <a:endParaRPr lang="zh-CN" altLang="zh-CN" sz="1800">
                <a:solidFill>
                  <a:schemeClr val="tx1"/>
                </a:solidFill>
                <a:latin typeface="Calibri" pitchFamily="34" charset="0"/>
                <a:ea typeface="Gulim" pitchFamily="34" charset="-127"/>
                <a:sym typeface="Calibri" pitchFamily="34" charset="0"/>
              </a:endParaRPr>
            </a:p>
          </p:txBody>
        </p:sp>
        <p:sp>
          <p:nvSpPr>
            <p:cNvPr id="49164" name="环形箭头 7"/>
            <p:cNvSpPr>
              <a:spLocks noChangeArrowheads="1"/>
            </p:cNvSpPr>
            <p:nvPr/>
          </p:nvSpPr>
          <p:spPr bwMode="auto">
            <a:xfrm rot="-3343228">
              <a:off x="2775887" y="-238234"/>
              <a:ext cx="2978205" cy="3454674"/>
            </a:xfrm>
            <a:custGeom>
              <a:avLst/>
              <a:gdLst>
                <a:gd name="T0" fmla="*/ 275980575 w 21600"/>
                <a:gd name="T1" fmla="*/ 16857529 h 21600"/>
                <a:gd name="T2" fmla="*/ 97981978 w 21600"/>
                <a:gd name="T3" fmla="*/ 48270115 h 21600"/>
                <a:gd name="T4" fmla="*/ 272710617 w 21600"/>
                <a:gd name="T5" fmla="*/ 28880274 h 21600"/>
                <a:gd name="T6" fmla="*/ 450233977 w 21600"/>
                <a:gd name="T7" fmla="*/ 173076786 h 21600"/>
                <a:gd name="T8" fmla="*/ 413466946 w 21600"/>
                <a:gd name="T9" fmla="*/ 267672923 h 21600"/>
                <a:gd name="T10" fmla="*/ 343183815 w 21600"/>
                <a:gd name="T11" fmla="*/ 218174979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629" y="7722"/>
                  </a:moveTo>
                  <a:cubicBezTo>
                    <a:pt x="19284" y="3425"/>
                    <a:pt x="15303" y="499"/>
                    <a:pt x="10799" y="500"/>
                  </a:cubicBezTo>
                  <a:cubicBezTo>
                    <a:pt x="8848" y="500"/>
                    <a:pt x="6936" y="1054"/>
                    <a:pt x="5287" y="2098"/>
                  </a:cubicBezTo>
                  <a:lnTo>
                    <a:pt x="5020" y="1676"/>
                  </a:lnTo>
                  <a:cubicBezTo>
                    <a:pt x="6749" y="581"/>
                    <a:pt x="8753" y="0"/>
                    <a:pt x="10799" y="0"/>
                  </a:cubicBezTo>
                  <a:cubicBezTo>
                    <a:pt x="15521" y="-1"/>
                    <a:pt x="19696" y="3067"/>
                    <a:pt x="21106" y="7573"/>
                  </a:cubicBezTo>
                  <a:lnTo>
                    <a:pt x="23683" y="6766"/>
                  </a:lnTo>
                  <a:lnTo>
                    <a:pt x="21749" y="10464"/>
                  </a:lnTo>
                  <a:lnTo>
                    <a:pt x="18052" y="8529"/>
                  </a:lnTo>
                  <a:lnTo>
                    <a:pt x="20629" y="7722"/>
                  </a:lnTo>
                  <a:close/>
                </a:path>
              </a:pathLst>
            </a:custGeom>
            <a:solidFill>
              <a:srgbClr val="E2E2FF"/>
            </a:solidFill>
            <a:ln w="25400" cap="flat" cmpd="sng">
              <a:noFill/>
              <a:bevel/>
              <a:headEnd/>
              <a:tailEnd/>
            </a:ln>
          </p:spPr>
          <p:txBody>
            <a:bodyPr anchor="ctr"/>
            <a:lstStyle/>
            <a:p>
              <a:endParaRPr lang="zh-CN" altLang="en-US"/>
            </a:p>
          </p:txBody>
        </p:sp>
      </p:grpSp>
      <p:sp>
        <p:nvSpPr>
          <p:cNvPr id="49156" name="椭圆 8"/>
          <p:cNvSpPr>
            <a:spLocks noChangeArrowheads="1"/>
          </p:cNvSpPr>
          <p:nvPr/>
        </p:nvSpPr>
        <p:spPr bwMode="auto">
          <a:xfrm>
            <a:off x="3711575" y="3014663"/>
            <a:ext cx="1746250" cy="1550987"/>
          </a:xfrm>
          <a:prstGeom prst="ellipse">
            <a:avLst/>
          </a:prstGeom>
          <a:solidFill>
            <a:srgbClr val="FFFFFF"/>
          </a:solidFill>
          <a:ln w="76200">
            <a:solidFill>
              <a:srgbClr val="BCBCBC"/>
            </a:solidFill>
            <a:bevel/>
            <a:headEnd/>
            <a:tailEnd/>
          </a:ln>
        </p:spPr>
        <p:txBody>
          <a:bodyPr lIns="92364" tIns="46182" rIns="92364" bIns="46182" anchor="ctr"/>
          <a:lstStyle/>
          <a:p>
            <a:pPr algn="ctr" eaLnBrk="0" hangingPunct="0">
              <a:buFont typeface="Arial" charset="0"/>
              <a:buNone/>
            </a:pPr>
            <a:r>
              <a:rPr lang="en-US" altLang="zh-CN" sz="1800" b="1">
                <a:solidFill>
                  <a:schemeClr val="tx1"/>
                </a:solidFill>
                <a:latin typeface="Calibri" pitchFamily="34" charset="0"/>
                <a:ea typeface="Gulim" pitchFamily="34" charset="-127"/>
                <a:sym typeface="Calibri" pitchFamily="34" charset="0"/>
              </a:rPr>
              <a:t>Doors</a:t>
            </a:r>
            <a:endParaRPr lang="zh-CN" altLang="en-US" sz="1800" b="1">
              <a:solidFill>
                <a:schemeClr val="tx1"/>
              </a:solidFill>
              <a:latin typeface="Calibri" pitchFamily="34" charset="0"/>
              <a:ea typeface="Gulim" pitchFamily="34" charset="-127"/>
              <a:sym typeface="Calibri" pitchFamily="34" charset="0"/>
            </a:endParaRPr>
          </a:p>
          <a:p>
            <a:pPr algn="ctr" eaLnBrk="0" hangingPunct="0">
              <a:buFont typeface="Arial" charset="0"/>
              <a:buNone/>
            </a:pPr>
            <a:r>
              <a:rPr lang="en-US" altLang="zh-CN" sz="1800" b="1">
                <a:solidFill>
                  <a:schemeClr val="tx1"/>
                </a:solidFill>
                <a:latin typeface="Calibri" pitchFamily="34" charset="0"/>
                <a:ea typeface="Gulim" pitchFamily="34" charset="-127"/>
                <a:sym typeface="Calibri" pitchFamily="34" charset="0"/>
              </a:rPr>
              <a:t>and</a:t>
            </a:r>
            <a:endParaRPr lang="zh-CN" altLang="en-US" sz="1800" b="1">
              <a:solidFill>
                <a:schemeClr val="tx1"/>
              </a:solidFill>
              <a:latin typeface="Calibri" pitchFamily="34" charset="0"/>
              <a:ea typeface="Gulim" pitchFamily="34" charset="-127"/>
              <a:sym typeface="Calibri" pitchFamily="34" charset="0"/>
            </a:endParaRPr>
          </a:p>
          <a:p>
            <a:pPr algn="ctr" eaLnBrk="0" hangingPunct="0">
              <a:buFont typeface="Arial" charset="0"/>
              <a:buNone/>
            </a:pPr>
            <a:r>
              <a:rPr lang="en-US" altLang="zh-CN" sz="1800" b="1">
                <a:solidFill>
                  <a:schemeClr val="tx1"/>
                </a:solidFill>
                <a:latin typeface="Calibri" pitchFamily="34" charset="0"/>
                <a:ea typeface="Gulim" pitchFamily="34" charset="-127"/>
                <a:sym typeface="Calibri" pitchFamily="34" charset="0"/>
              </a:rPr>
              <a:t>windows</a:t>
            </a:r>
            <a:endParaRPr lang="zh-CN" altLang="en-US" sz="1800" b="1">
              <a:solidFill>
                <a:schemeClr val="tx1"/>
              </a:solidFill>
              <a:latin typeface="Calibri" pitchFamily="34" charset="0"/>
              <a:ea typeface="Gulim" pitchFamily="34" charset="-127"/>
              <a:sym typeface="Calibri" pitchFamily="34" charset="0"/>
            </a:endParaRPr>
          </a:p>
        </p:txBody>
      </p:sp>
      <p:sp>
        <p:nvSpPr>
          <p:cNvPr id="49157" name="圆角矩形 9"/>
          <p:cNvSpPr>
            <a:spLocks noChangeArrowheads="1"/>
          </p:cNvSpPr>
          <p:nvPr/>
        </p:nvSpPr>
        <p:spPr bwMode="auto">
          <a:xfrm>
            <a:off x="1466850" y="2301875"/>
            <a:ext cx="2482850" cy="422275"/>
          </a:xfrm>
          <a:prstGeom prst="roundRect">
            <a:avLst>
              <a:gd name="adj" fmla="val 50000"/>
            </a:avLst>
          </a:prstGeom>
          <a:noFill/>
          <a:ln w="76200">
            <a:solidFill>
              <a:srgbClr val="BCBCBC"/>
            </a:solidFill>
            <a:bevel/>
            <a:headEnd/>
            <a:tailEnd/>
          </a:ln>
        </p:spPr>
        <p:txBody>
          <a:bodyPr lIns="92364" tIns="46182" rIns="92364" bIns="46182" anchor="ctr"/>
          <a:lstStyle/>
          <a:p>
            <a:pPr algn="ctr" eaLnBrk="0" hangingPunct="0">
              <a:buFont typeface="Arial" charset="0"/>
              <a:buNone/>
            </a:pPr>
            <a:r>
              <a:rPr lang="en-US" altLang="zh-CN" sz="1800" b="1">
                <a:solidFill>
                  <a:schemeClr val="tx1"/>
                </a:solidFill>
                <a:latin typeface="Calibri" pitchFamily="34" charset="0"/>
                <a:ea typeface="Gulim" pitchFamily="34" charset="-127"/>
                <a:sym typeface="Calibri" pitchFamily="34" charset="0"/>
              </a:rPr>
              <a:t>Air infiltration</a:t>
            </a:r>
            <a:endParaRPr lang="zh-CN" altLang="en-US" sz="1800" b="1">
              <a:solidFill>
                <a:schemeClr val="tx1"/>
              </a:solidFill>
              <a:latin typeface="Calibri" pitchFamily="34" charset="0"/>
              <a:ea typeface="Gulim" pitchFamily="34" charset="-127"/>
              <a:sym typeface="Calibri" pitchFamily="34" charset="0"/>
            </a:endParaRPr>
          </a:p>
        </p:txBody>
      </p:sp>
      <p:sp>
        <p:nvSpPr>
          <p:cNvPr id="49158" name="圆角矩形 10"/>
          <p:cNvSpPr>
            <a:spLocks noChangeArrowheads="1"/>
          </p:cNvSpPr>
          <p:nvPr/>
        </p:nvSpPr>
        <p:spPr bwMode="auto">
          <a:xfrm>
            <a:off x="5249863" y="4848225"/>
            <a:ext cx="2481262" cy="420688"/>
          </a:xfrm>
          <a:prstGeom prst="roundRect">
            <a:avLst>
              <a:gd name="adj" fmla="val 50000"/>
            </a:avLst>
          </a:prstGeom>
          <a:noFill/>
          <a:ln w="76200">
            <a:solidFill>
              <a:srgbClr val="BCBCBC"/>
            </a:solidFill>
            <a:bevel/>
            <a:headEnd/>
            <a:tailEnd/>
          </a:ln>
        </p:spPr>
        <p:txBody>
          <a:bodyPr lIns="92364" tIns="46182" rIns="92364" bIns="46182" anchor="ctr"/>
          <a:lstStyle/>
          <a:p>
            <a:pPr algn="ctr" eaLnBrk="0" hangingPunct="0">
              <a:buFont typeface="Arial" charset="0"/>
              <a:buNone/>
            </a:pPr>
            <a:r>
              <a:rPr lang="en-US" altLang="zh-CN" sz="1800" b="1">
                <a:solidFill>
                  <a:schemeClr val="tx1"/>
                </a:solidFill>
                <a:latin typeface="Calibri" pitchFamily="34" charset="0"/>
                <a:ea typeface="Gulim" pitchFamily="34" charset="-127"/>
                <a:sym typeface="Calibri" pitchFamily="34" charset="0"/>
              </a:rPr>
              <a:t>Heat transfer</a:t>
            </a:r>
            <a:endParaRPr lang="zh-CN" altLang="en-US" sz="1800" b="1">
              <a:solidFill>
                <a:schemeClr val="tx1"/>
              </a:solidFill>
              <a:latin typeface="Calibri" pitchFamily="34" charset="0"/>
              <a:ea typeface="Gulim" pitchFamily="34" charset="-127"/>
              <a:sym typeface="Calibri" pitchFamily="34" charset="0"/>
            </a:endParaRPr>
          </a:p>
        </p:txBody>
      </p:sp>
      <p:sp>
        <p:nvSpPr>
          <p:cNvPr id="49159" name="TextBox 15"/>
          <p:cNvSpPr>
            <a:spLocks noChangeArrowheads="1"/>
          </p:cNvSpPr>
          <p:nvPr/>
        </p:nvSpPr>
        <p:spPr bwMode="auto">
          <a:xfrm>
            <a:off x="903288" y="4246563"/>
            <a:ext cx="2030412" cy="523875"/>
          </a:xfrm>
          <a:prstGeom prst="rect">
            <a:avLst/>
          </a:prstGeom>
          <a:noFill/>
          <a:ln w="9525">
            <a:noFill/>
            <a:miter lim="800000"/>
            <a:headEnd/>
            <a:tailEnd/>
          </a:ln>
        </p:spPr>
        <p:txBody>
          <a:bodyPr lIns="92364" tIns="46182" rIns="92364" bIns="46182">
            <a:spAutoFit/>
          </a:bodyPr>
          <a:lstStyle/>
          <a:p>
            <a:pPr algn="ctr" eaLnBrk="0" hangingPunct="0">
              <a:buFont typeface="Arial" charset="0"/>
              <a:buNone/>
            </a:pPr>
            <a:r>
              <a:rPr lang="en-US" altLang="zh-CN" sz="2800" b="1">
                <a:solidFill>
                  <a:schemeClr val="tx1"/>
                </a:solidFill>
                <a:latin typeface="Calibri" pitchFamily="34" charset="0"/>
                <a:ea typeface="Gulim" pitchFamily="34" charset="-127"/>
                <a:sym typeface="Calibri" pitchFamily="34" charset="0"/>
              </a:rPr>
              <a:t>Indoor</a:t>
            </a:r>
            <a:endParaRPr lang="zh-CN" altLang="en-US" sz="2800" b="1">
              <a:solidFill>
                <a:schemeClr val="tx1"/>
              </a:solidFill>
              <a:latin typeface="Calibri" pitchFamily="34" charset="0"/>
              <a:ea typeface="Gulim" pitchFamily="34" charset="-127"/>
              <a:sym typeface="Calibri" pitchFamily="34" charset="0"/>
            </a:endParaRPr>
          </a:p>
        </p:txBody>
      </p:sp>
      <p:sp>
        <p:nvSpPr>
          <p:cNvPr id="49160" name="TextBox 15"/>
          <p:cNvSpPr>
            <a:spLocks noChangeArrowheads="1"/>
          </p:cNvSpPr>
          <p:nvPr/>
        </p:nvSpPr>
        <p:spPr bwMode="auto">
          <a:xfrm>
            <a:off x="6084888" y="2854325"/>
            <a:ext cx="2030412" cy="523875"/>
          </a:xfrm>
          <a:prstGeom prst="rect">
            <a:avLst/>
          </a:prstGeom>
          <a:noFill/>
          <a:ln w="9525">
            <a:noFill/>
            <a:miter lim="800000"/>
            <a:headEnd/>
            <a:tailEnd/>
          </a:ln>
        </p:spPr>
        <p:txBody>
          <a:bodyPr lIns="92364" tIns="46182" rIns="92364" bIns="46182">
            <a:spAutoFit/>
          </a:bodyPr>
          <a:lstStyle/>
          <a:p>
            <a:pPr algn="ctr" eaLnBrk="0" hangingPunct="0">
              <a:buFont typeface="Arial" charset="0"/>
              <a:buNone/>
            </a:pPr>
            <a:r>
              <a:rPr lang="en-US" altLang="zh-CN" sz="2800" b="1">
                <a:solidFill>
                  <a:schemeClr val="tx1"/>
                </a:solidFill>
                <a:latin typeface="Calibri" pitchFamily="34" charset="0"/>
                <a:ea typeface="Gulim" pitchFamily="34" charset="-127"/>
                <a:sym typeface="Calibri" pitchFamily="34" charset="0"/>
              </a:rPr>
              <a:t>Outdoor</a:t>
            </a:r>
            <a:endParaRPr lang="zh-CN" altLang="en-US" sz="2800" b="1">
              <a:solidFill>
                <a:schemeClr val="tx1"/>
              </a:solidFill>
              <a:latin typeface="Calibri" pitchFamily="34" charset="0"/>
              <a:ea typeface="Gulim" pitchFamily="34" charset="-127"/>
              <a:sym typeface="Calibri" pitchFamily="34" charset="0"/>
            </a:endParaRPr>
          </a:p>
        </p:txBody>
      </p:sp>
      <p:sp>
        <p:nvSpPr>
          <p:cNvPr id="49161" name="页脚占位符 4"/>
          <p:cNvSpPr>
            <a:spLocks noGrp="1" noChangeArrowheads="1"/>
          </p:cNvSpPr>
          <p:nvPr/>
        </p:nvSpPr>
        <p:spPr bwMode="auto">
          <a:xfrm>
            <a:off x="3581400" y="6461125"/>
            <a:ext cx="5295900" cy="246063"/>
          </a:xfrm>
          <a:prstGeom prst="rect">
            <a:avLst/>
          </a:prstGeom>
          <a:noFill/>
          <a:ln w="9525">
            <a:noFill/>
            <a:miter lim="800000"/>
            <a:headEnd/>
            <a:tailEnd/>
          </a:ln>
        </p:spPr>
        <p:txBody>
          <a:bodyPr anchor="ctr">
            <a:spAutoFit/>
          </a:bodyPr>
          <a:lstStyle/>
          <a:p>
            <a:pPr algn="r" eaLnBrk="0" hangingPunct="0">
              <a:buFont typeface="Arial" charset="0"/>
              <a:buNone/>
            </a:pPr>
            <a:r>
              <a:rPr lang="en-US" altLang="zh-CN" sz="1000">
                <a:solidFill>
                  <a:schemeClr val="tx1"/>
                </a:solidFill>
                <a:latin typeface="Arial" charset="0"/>
                <a:sym typeface="Arial" charset="0"/>
              </a:rPr>
              <a:t>A Multidisciplinary Approach to Curriculum Development in Sustainable Built Environment</a:t>
            </a:r>
            <a:endParaRPr lang="zh-CN" altLang="en-US">
              <a:ea typeface="Gulim" pitchFamily="34" charset="-127"/>
            </a:endParaRPr>
          </a:p>
        </p:txBody>
      </p:sp>
      <p:sp>
        <p:nvSpPr>
          <p:cNvPr id="18" name="灯片编号占位符 17"/>
          <p:cNvSpPr>
            <a:spLocks noGrp="1"/>
          </p:cNvSpPr>
          <p:nvPr>
            <p:ph type="sldNum" sz="quarter" idx="11"/>
          </p:nvPr>
        </p:nvSpPr>
        <p:spPr>
          <a:xfrm>
            <a:off x="161925" y="6337300"/>
            <a:ext cx="2133600" cy="365125"/>
          </a:xfrm>
        </p:spPr>
        <p:txBody>
          <a:bodyPr/>
          <a:lstStyle/>
          <a:p>
            <a:pPr>
              <a:defRPr/>
            </a:pPr>
            <a:fld id="{309BAD6B-7040-4C01-A4D4-1AA4FB957998}" type="slidenum">
              <a:rPr lang="zh-CN" altLang="en-US"/>
              <a:pPr>
                <a:defRPr/>
              </a:pPr>
              <a:t>18</a:t>
            </a:fld>
            <a:endParaRPr lang="zh-CN" altLang="en-US"/>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页脚占位符 4"/>
          <p:cNvSpPr>
            <a:spLocks noGrp="1" noChangeArrowheads="1"/>
          </p:cNvSpPr>
          <p:nvPr/>
        </p:nvSpPr>
        <p:spPr bwMode="auto">
          <a:xfrm>
            <a:off x="3581400" y="6461125"/>
            <a:ext cx="5295900" cy="246063"/>
          </a:xfrm>
          <a:prstGeom prst="rect">
            <a:avLst/>
          </a:prstGeom>
          <a:noFill/>
          <a:ln w="9525">
            <a:noFill/>
            <a:miter lim="800000"/>
            <a:headEnd/>
            <a:tailEnd/>
          </a:ln>
        </p:spPr>
        <p:txBody>
          <a:bodyPr anchor="ctr">
            <a:spAutoFit/>
          </a:bodyPr>
          <a:lstStyle/>
          <a:p>
            <a:pPr algn="r" eaLnBrk="0" hangingPunct="0">
              <a:buFont typeface="Arial" charset="0"/>
              <a:buNone/>
            </a:pPr>
            <a:r>
              <a:rPr lang="en-US" altLang="zh-CN" sz="1000">
                <a:solidFill>
                  <a:schemeClr val="tx1"/>
                </a:solidFill>
                <a:latin typeface="Arial" charset="0"/>
                <a:sym typeface="Arial" charset="0"/>
              </a:rPr>
              <a:t>A Multidisciplinary Approach to Curriculum Development in Sustainable Built Environment</a:t>
            </a:r>
            <a:endParaRPr lang="zh-CN" altLang="en-US">
              <a:ea typeface="Gulim" pitchFamily="34" charset="-127"/>
            </a:endParaRPr>
          </a:p>
        </p:txBody>
      </p:sp>
      <p:sp>
        <p:nvSpPr>
          <p:cNvPr id="30722" name="TextBox 5"/>
          <p:cNvSpPr>
            <a:spLocks noChangeArrowheads="1"/>
          </p:cNvSpPr>
          <p:nvPr/>
        </p:nvSpPr>
        <p:spPr bwMode="auto">
          <a:xfrm rot="-5400000">
            <a:off x="-1158874" y="2578100"/>
            <a:ext cx="5365750" cy="1800225"/>
          </a:xfrm>
          <a:prstGeom prst="rect">
            <a:avLst/>
          </a:prstGeom>
          <a:noFill/>
          <a:ln w="9525">
            <a:noFill/>
            <a:miter lim="800000"/>
            <a:headEnd/>
            <a:tailEnd/>
          </a:ln>
        </p:spPr>
        <p:txBody>
          <a:bodyPr wrap="none">
            <a:spAutoFit/>
          </a:bodyPr>
          <a:lstStyle/>
          <a:p>
            <a:pPr eaLnBrk="0" hangingPunct="0">
              <a:buFont typeface="Arial" charset="0"/>
              <a:buNone/>
            </a:pPr>
            <a:r>
              <a:rPr lang="en-US" altLang="zh-CN" sz="11100">
                <a:solidFill>
                  <a:srgbClr val="0070C0"/>
                </a:solidFill>
                <a:latin typeface="Calibri" pitchFamily="34" charset="0"/>
                <a:sym typeface="Calibri" pitchFamily="34" charset="0"/>
              </a:rPr>
              <a:t>Contents</a:t>
            </a:r>
            <a:endParaRPr lang="zh-CN" altLang="en-US" sz="11100">
              <a:solidFill>
                <a:srgbClr val="0070C0"/>
              </a:solidFill>
              <a:latin typeface="Calibri" pitchFamily="34" charset="0"/>
              <a:sym typeface="Calibri" pitchFamily="34" charset="0"/>
            </a:endParaRPr>
          </a:p>
        </p:txBody>
      </p:sp>
      <p:sp>
        <p:nvSpPr>
          <p:cNvPr id="30723" name="直接连接符 11"/>
          <p:cNvSpPr>
            <a:spLocks noChangeShapeType="1"/>
          </p:cNvSpPr>
          <p:nvPr/>
        </p:nvSpPr>
        <p:spPr bwMode="auto">
          <a:xfrm rot="5400000">
            <a:off x="-393700" y="3495675"/>
            <a:ext cx="5467350" cy="19050"/>
          </a:xfrm>
          <a:prstGeom prst="line">
            <a:avLst/>
          </a:prstGeom>
          <a:noFill/>
          <a:ln w="28575">
            <a:solidFill>
              <a:srgbClr val="A6A6A6"/>
            </a:solidFill>
            <a:bevel/>
            <a:headEnd/>
            <a:tailEnd/>
          </a:ln>
        </p:spPr>
        <p:txBody>
          <a:bodyPr/>
          <a:lstStyle/>
          <a:p>
            <a:endParaRPr lang="zh-CN" altLang="en-US"/>
          </a:p>
        </p:txBody>
      </p:sp>
      <p:grpSp>
        <p:nvGrpSpPr>
          <p:cNvPr id="30724" name="Group 5"/>
          <p:cNvGrpSpPr>
            <a:grpSpLocks/>
          </p:cNvGrpSpPr>
          <p:nvPr/>
        </p:nvGrpSpPr>
        <p:grpSpPr bwMode="auto">
          <a:xfrm>
            <a:off x="2520950" y="1228725"/>
            <a:ext cx="2060575" cy="339725"/>
            <a:chOff x="0" y="0"/>
            <a:chExt cx="2060653" cy="337387"/>
          </a:xfrm>
        </p:grpSpPr>
        <p:sp>
          <p:nvSpPr>
            <p:cNvPr id="30741" name="菱形 13"/>
            <p:cNvSpPr>
              <a:spLocks noChangeArrowheads="1"/>
            </p:cNvSpPr>
            <p:nvPr/>
          </p:nvSpPr>
          <p:spPr bwMode="auto">
            <a:xfrm>
              <a:off x="0" y="72975"/>
              <a:ext cx="131755" cy="140801"/>
            </a:xfrm>
            <a:prstGeom prst="diamond">
              <a:avLst/>
            </a:prstGeom>
            <a:solidFill>
              <a:srgbClr val="A6A6A6"/>
            </a:solidFill>
            <a:ln w="9525">
              <a:noFill/>
              <a:miter lim="800000"/>
              <a:headEnd/>
              <a:tailEnd/>
            </a:ln>
          </p:spPr>
          <p:txBody>
            <a:bodyPr anchor="ctr"/>
            <a:lstStyle/>
            <a:p>
              <a:pPr algn="ctr" eaLnBrk="0" hangingPunct="0">
                <a:buFont typeface="Arial" charset="0"/>
                <a:buNone/>
              </a:pPr>
              <a:endParaRPr lang="zh-CN" altLang="zh-CN" sz="1800">
                <a:solidFill>
                  <a:srgbClr val="FFFFFF"/>
                </a:solidFill>
                <a:latin typeface="Calibri" pitchFamily="34" charset="0"/>
                <a:sym typeface="Calibri" pitchFamily="34" charset="0"/>
              </a:endParaRPr>
            </a:p>
          </p:txBody>
        </p:sp>
        <p:sp>
          <p:nvSpPr>
            <p:cNvPr id="30742" name="TextBox 14"/>
            <p:cNvSpPr>
              <a:spLocks noChangeArrowheads="1"/>
            </p:cNvSpPr>
            <p:nvPr/>
          </p:nvSpPr>
          <p:spPr bwMode="auto">
            <a:xfrm>
              <a:off x="128581" y="0"/>
              <a:ext cx="1932072" cy="337387"/>
            </a:xfrm>
            <a:prstGeom prst="rect">
              <a:avLst/>
            </a:prstGeom>
            <a:noFill/>
            <a:ln w="9525">
              <a:noFill/>
              <a:miter lim="800000"/>
              <a:headEnd/>
              <a:tailEnd/>
            </a:ln>
          </p:spPr>
          <p:txBody>
            <a:bodyPr>
              <a:spAutoFit/>
            </a:bodyPr>
            <a:lstStyle/>
            <a:p>
              <a:pPr eaLnBrk="0" hangingPunct="0">
                <a:buFont typeface="Arial" charset="0"/>
                <a:buNone/>
              </a:pPr>
              <a:r>
                <a:rPr lang="en-US" altLang="zh-CN" sz="1600" b="1">
                  <a:solidFill>
                    <a:srgbClr val="0000F0"/>
                  </a:solidFill>
                  <a:latin typeface="Calibri" pitchFamily="34" charset="0"/>
                  <a:sym typeface="Calibri" pitchFamily="34" charset="0"/>
                </a:rPr>
                <a:t>7.1 Introduction</a:t>
              </a:r>
              <a:r>
                <a:rPr lang="zh-CN" altLang="en-US" sz="1600">
                  <a:solidFill>
                    <a:srgbClr val="0000F0"/>
                  </a:solidFill>
                  <a:latin typeface="Calibri" pitchFamily="34" charset="0"/>
                  <a:sym typeface="Calibri" pitchFamily="34" charset="0"/>
                </a:rPr>
                <a:t>        </a:t>
              </a:r>
              <a:endParaRPr lang="zh-CN" altLang="en-US" sz="1400" b="1">
                <a:solidFill>
                  <a:srgbClr val="0000F0"/>
                </a:solidFill>
                <a:latin typeface="Calibri" pitchFamily="34" charset="0"/>
                <a:sym typeface="Calibri" pitchFamily="34" charset="0"/>
              </a:endParaRPr>
            </a:p>
          </p:txBody>
        </p:sp>
      </p:grpSp>
      <p:grpSp>
        <p:nvGrpSpPr>
          <p:cNvPr id="30725" name="Group 8"/>
          <p:cNvGrpSpPr>
            <a:grpSpLocks/>
          </p:cNvGrpSpPr>
          <p:nvPr/>
        </p:nvGrpSpPr>
        <p:grpSpPr bwMode="auto">
          <a:xfrm>
            <a:off x="2530475" y="1997075"/>
            <a:ext cx="6651625" cy="338138"/>
            <a:chOff x="0" y="0"/>
            <a:chExt cx="6651574" cy="338972"/>
          </a:xfrm>
        </p:grpSpPr>
        <p:sp>
          <p:nvSpPr>
            <p:cNvPr id="30739" name="菱形 47"/>
            <p:cNvSpPr>
              <a:spLocks noChangeArrowheads="1"/>
            </p:cNvSpPr>
            <p:nvPr/>
          </p:nvSpPr>
          <p:spPr bwMode="auto">
            <a:xfrm>
              <a:off x="0" y="61989"/>
              <a:ext cx="131746" cy="143051"/>
            </a:xfrm>
            <a:prstGeom prst="diamond">
              <a:avLst/>
            </a:prstGeom>
            <a:solidFill>
              <a:srgbClr val="A6A6A6"/>
            </a:solidFill>
            <a:ln w="9525">
              <a:noFill/>
              <a:miter lim="800000"/>
              <a:headEnd/>
              <a:tailEnd/>
            </a:ln>
          </p:spPr>
          <p:txBody>
            <a:bodyPr anchor="ctr"/>
            <a:lstStyle/>
            <a:p>
              <a:pPr algn="ctr" eaLnBrk="0" hangingPunct="0">
                <a:buFont typeface="Arial" charset="0"/>
                <a:buNone/>
              </a:pPr>
              <a:endParaRPr lang="zh-CN" altLang="zh-CN" sz="1800">
                <a:solidFill>
                  <a:srgbClr val="FFFFFF"/>
                </a:solidFill>
                <a:latin typeface="Calibri" pitchFamily="34" charset="0"/>
                <a:sym typeface="Calibri" pitchFamily="34" charset="0"/>
              </a:endParaRPr>
            </a:p>
          </p:txBody>
        </p:sp>
        <p:sp>
          <p:nvSpPr>
            <p:cNvPr id="30740" name="TextBox 48"/>
            <p:cNvSpPr>
              <a:spLocks noChangeArrowheads="1"/>
            </p:cNvSpPr>
            <p:nvPr/>
          </p:nvSpPr>
          <p:spPr bwMode="auto">
            <a:xfrm>
              <a:off x="99118" y="0"/>
              <a:ext cx="6552456" cy="338972"/>
            </a:xfrm>
            <a:prstGeom prst="rect">
              <a:avLst/>
            </a:prstGeom>
            <a:noFill/>
            <a:ln w="9525">
              <a:noFill/>
              <a:miter lim="800000"/>
              <a:headEnd/>
              <a:tailEnd/>
            </a:ln>
          </p:spPr>
          <p:txBody>
            <a:bodyPr>
              <a:spAutoFit/>
            </a:bodyPr>
            <a:lstStyle/>
            <a:p>
              <a:pPr eaLnBrk="0" hangingPunct="0">
                <a:buFont typeface="Arial" charset="0"/>
                <a:buNone/>
              </a:pPr>
              <a:r>
                <a:rPr lang="en-US" altLang="zh-CN" sz="1600" b="1">
                  <a:solidFill>
                    <a:srgbClr val="0000F0"/>
                  </a:solidFill>
                  <a:latin typeface="Calibri" pitchFamily="34" charset="0"/>
                  <a:sym typeface="Calibri" pitchFamily="34" charset="0"/>
                </a:rPr>
                <a:t>7.2 Heat Preservation And Solar Passive Building Technologies</a:t>
              </a:r>
              <a:endParaRPr lang="zh-CN" altLang="en-US" sz="1600" b="1">
                <a:solidFill>
                  <a:srgbClr val="0000F0"/>
                </a:solidFill>
                <a:latin typeface="Calibri" pitchFamily="34" charset="0"/>
                <a:sym typeface="Calibri" pitchFamily="34" charset="0"/>
              </a:endParaRPr>
            </a:p>
          </p:txBody>
        </p:sp>
      </p:grpSp>
      <p:grpSp>
        <p:nvGrpSpPr>
          <p:cNvPr id="30726" name="Group 11"/>
          <p:cNvGrpSpPr>
            <a:grpSpLocks/>
          </p:cNvGrpSpPr>
          <p:nvPr/>
        </p:nvGrpSpPr>
        <p:grpSpPr bwMode="auto">
          <a:xfrm>
            <a:off x="2520950" y="2822575"/>
            <a:ext cx="5095875" cy="338138"/>
            <a:chOff x="0" y="0"/>
            <a:chExt cx="5096712" cy="338971"/>
          </a:xfrm>
        </p:grpSpPr>
        <p:sp>
          <p:nvSpPr>
            <p:cNvPr id="30737" name="菱形 50"/>
            <p:cNvSpPr>
              <a:spLocks noChangeArrowheads="1"/>
            </p:cNvSpPr>
            <p:nvPr/>
          </p:nvSpPr>
          <p:spPr bwMode="auto">
            <a:xfrm>
              <a:off x="0" y="52452"/>
              <a:ext cx="131768" cy="143051"/>
            </a:xfrm>
            <a:prstGeom prst="diamond">
              <a:avLst/>
            </a:prstGeom>
            <a:solidFill>
              <a:srgbClr val="A6A6A6"/>
            </a:solidFill>
            <a:ln w="9525">
              <a:noFill/>
              <a:miter lim="800000"/>
              <a:headEnd/>
              <a:tailEnd/>
            </a:ln>
          </p:spPr>
          <p:txBody>
            <a:bodyPr anchor="ctr"/>
            <a:lstStyle/>
            <a:p>
              <a:pPr algn="ctr" eaLnBrk="0" hangingPunct="0">
                <a:buFont typeface="Arial" charset="0"/>
                <a:buNone/>
              </a:pPr>
              <a:endParaRPr lang="zh-CN" altLang="zh-CN" sz="1800">
                <a:solidFill>
                  <a:srgbClr val="0000F0"/>
                </a:solidFill>
                <a:latin typeface="Calibri" pitchFamily="34" charset="0"/>
                <a:sym typeface="Calibri" pitchFamily="34" charset="0"/>
              </a:endParaRPr>
            </a:p>
          </p:txBody>
        </p:sp>
        <p:sp>
          <p:nvSpPr>
            <p:cNvPr id="30738" name="TextBox 51"/>
            <p:cNvSpPr>
              <a:spLocks noChangeArrowheads="1"/>
            </p:cNvSpPr>
            <p:nvPr/>
          </p:nvSpPr>
          <p:spPr bwMode="auto">
            <a:xfrm>
              <a:off x="118865" y="0"/>
              <a:ext cx="4977847" cy="338971"/>
            </a:xfrm>
            <a:prstGeom prst="rect">
              <a:avLst/>
            </a:prstGeom>
            <a:noFill/>
            <a:ln w="9525">
              <a:noFill/>
              <a:miter lim="800000"/>
              <a:headEnd/>
              <a:tailEnd/>
            </a:ln>
          </p:spPr>
          <p:txBody>
            <a:bodyPr wrap="none">
              <a:spAutoFit/>
            </a:bodyPr>
            <a:lstStyle/>
            <a:p>
              <a:pPr eaLnBrk="0" hangingPunct="0">
                <a:buFont typeface="Arial" charset="0"/>
                <a:buNone/>
              </a:pPr>
              <a:r>
                <a:rPr lang="en-US" altLang="zh-CN" sz="1600" b="1">
                  <a:solidFill>
                    <a:srgbClr val="0000F0"/>
                  </a:solidFill>
                  <a:latin typeface="Calibri" pitchFamily="34" charset="0"/>
                  <a:sym typeface="Calibri" pitchFamily="34" charset="0"/>
                </a:rPr>
                <a:t>7.3 Thermal Insulation And Passive Cooling Technologies</a:t>
              </a:r>
              <a:endParaRPr lang="zh-CN" altLang="en-US" sz="1400" b="1">
                <a:solidFill>
                  <a:srgbClr val="0000F0"/>
                </a:solidFill>
                <a:latin typeface="Calibri" pitchFamily="34" charset="0"/>
                <a:sym typeface="Calibri" pitchFamily="34" charset="0"/>
              </a:endParaRPr>
            </a:p>
          </p:txBody>
        </p:sp>
      </p:grpSp>
      <p:grpSp>
        <p:nvGrpSpPr>
          <p:cNvPr id="30727" name="Group 14"/>
          <p:cNvGrpSpPr>
            <a:grpSpLocks/>
          </p:cNvGrpSpPr>
          <p:nvPr/>
        </p:nvGrpSpPr>
        <p:grpSpPr bwMode="auto">
          <a:xfrm>
            <a:off x="2513013" y="3619500"/>
            <a:ext cx="1582737" cy="338138"/>
            <a:chOff x="0" y="0"/>
            <a:chExt cx="1582235" cy="338971"/>
          </a:xfrm>
        </p:grpSpPr>
        <p:sp>
          <p:nvSpPr>
            <p:cNvPr id="30735" name="菱形 53"/>
            <p:cNvSpPr>
              <a:spLocks noChangeArrowheads="1"/>
            </p:cNvSpPr>
            <p:nvPr/>
          </p:nvSpPr>
          <p:spPr bwMode="auto">
            <a:xfrm>
              <a:off x="0" y="81468"/>
              <a:ext cx="131781" cy="143051"/>
            </a:xfrm>
            <a:prstGeom prst="diamond">
              <a:avLst/>
            </a:prstGeom>
            <a:solidFill>
              <a:srgbClr val="A6A6A6"/>
            </a:solidFill>
            <a:ln w="9525">
              <a:noFill/>
              <a:miter lim="800000"/>
              <a:headEnd/>
              <a:tailEnd/>
            </a:ln>
          </p:spPr>
          <p:txBody>
            <a:bodyPr anchor="ctr"/>
            <a:lstStyle/>
            <a:p>
              <a:pPr algn="ctr" eaLnBrk="0" hangingPunct="0">
                <a:buFont typeface="Arial" charset="0"/>
                <a:buNone/>
              </a:pPr>
              <a:endParaRPr lang="zh-CN" altLang="zh-CN" sz="1800">
                <a:solidFill>
                  <a:srgbClr val="0000F0"/>
                </a:solidFill>
                <a:latin typeface="Calibri" pitchFamily="34" charset="0"/>
                <a:sym typeface="Calibri" pitchFamily="34" charset="0"/>
              </a:endParaRPr>
            </a:p>
          </p:txBody>
        </p:sp>
        <p:sp>
          <p:nvSpPr>
            <p:cNvPr id="30736" name="TextBox 54"/>
            <p:cNvSpPr>
              <a:spLocks noChangeArrowheads="1"/>
            </p:cNvSpPr>
            <p:nvPr/>
          </p:nvSpPr>
          <p:spPr bwMode="auto">
            <a:xfrm>
              <a:off x="128606" y="0"/>
              <a:ext cx="1453629" cy="338971"/>
            </a:xfrm>
            <a:prstGeom prst="rect">
              <a:avLst/>
            </a:prstGeom>
            <a:noFill/>
            <a:ln w="9525">
              <a:noFill/>
              <a:miter lim="800000"/>
              <a:headEnd/>
              <a:tailEnd/>
            </a:ln>
          </p:spPr>
          <p:txBody>
            <a:bodyPr wrap="none">
              <a:spAutoFit/>
            </a:bodyPr>
            <a:lstStyle/>
            <a:p>
              <a:pPr eaLnBrk="0" hangingPunct="0">
                <a:buFont typeface="Arial" charset="0"/>
                <a:buNone/>
              </a:pPr>
              <a:r>
                <a:rPr lang="en-US" altLang="zh-CN" sz="1600" b="1">
                  <a:solidFill>
                    <a:srgbClr val="0000F0"/>
                  </a:solidFill>
                  <a:latin typeface="Calibri" pitchFamily="34" charset="0"/>
                  <a:sym typeface="Calibri" pitchFamily="34" charset="0"/>
                </a:rPr>
                <a:t>7.4 Daylighting</a:t>
              </a:r>
              <a:endParaRPr lang="zh-CN" altLang="en-US" sz="1400" b="1">
                <a:solidFill>
                  <a:srgbClr val="0000F0"/>
                </a:solidFill>
                <a:latin typeface="Calibri" pitchFamily="34" charset="0"/>
                <a:sym typeface="Calibri" pitchFamily="34" charset="0"/>
              </a:endParaRPr>
            </a:p>
          </p:txBody>
        </p:sp>
      </p:grpSp>
      <p:grpSp>
        <p:nvGrpSpPr>
          <p:cNvPr id="30728" name="Group 17"/>
          <p:cNvGrpSpPr>
            <a:grpSpLocks/>
          </p:cNvGrpSpPr>
          <p:nvPr/>
        </p:nvGrpSpPr>
        <p:grpSpPr bwMode="auto">
          <a:xfrm>
            <a:off x="2503488" y="4441825"/>
            <a:ext cx="2236787" cy="338138"/>
            <a:chOff x="0" y="0"/>
            <a:chExt cx="2236187" cy="338971"/>
          </a:xfrm>
        </p:grpSpPr>
        <p:sp>
          <p:nvSpPr>
            <p:cNvPr id="30733" name="菱形 56"/>
            <p:cNvSpPr>
              <a:spLocks noChangeArrowheads="1"/>
            </p:cNvSpPr>
            <p:nvPr/>
          </p:nvSpPr>
          <p:spPr bwMode="auto">
            <a:xfrm>
              <a:off x="0" y="71932"/>
              <a:ext cx="131719" cy="143051"/>
            </a:xfrm>
            <a:prstGeom prst="diamond">
              <a:avLst/>
            </a:prstGeom>
            <a:solidFill>
              <a:srgbClr val="A6A6A6"/>
            </a:solidFill>
            <a:ln w="9525">
              <a:noFill/>
              <a:miter lim="800000"/>
              <a:headEnd/>
              <a:tailEnd/>
            </a:ln>
          </p:spPr>
          <p:txBody>
            <a:bodyPr anchor="ctr"/>
            <a:lstStyle/>
            <a:p>
              <a:pPr algn="ctr" eaLnBrk="0" hangingPunct="0">
                <a:buFont typeface="Arial" charset="0"/>
                <a:buNone/>
              </a:pPr>
              <a:endParaRPr lang="zh-CN" altLang="zh-CN" sz="1800">
                <a:solidFill>
                  <a:srgbClr val="0000F0"/>
                </a:solidFill>
                <a:latin typeface="Calibri" pitchFamily="34" charset="0"/>
                <a:sym typeface="Calibri" pitchFamily="34" charset="0"/>
              </a:endParaRPr>
            </a:p>
          </p:txBody>
        </p:sp>
        <p:sp>
          <p:nvSpPr>
            <p:cNvPr id="30734" name="TextBox 57"/>
            <p:cNvSpPr>
              <a:spLocks noChangeArrowheads="1"/>
            </p:cNvSpPr>
            <p:nvPr/>
          </p:nvSpPr>
          <p:spPr bwMode="auto">
            <a:xfrm>
              <a:off x="128545" y="0"/>
              <a:ext cx="2107642" cy="338971"/>
            </a:xfrm>
            <a:prstGeom prst="rect">
              <a:avLst/>
            </a:prstGeom>
            <a:noFill/>
            <a:ln w="9525">
              <a:noFill/>
              <a:miter lim="800000"/>
              <a:headEnd/>
              <a:tailEnd/>
            </a:ln>
          </p:spPr>
          <p:txBody>
            <a:bodyPr wrap="none">
              <a:spAutoFit/>
            </a:bodyPr>
            <a:lstStyle/>
            <a:p>
              <a:pPr eaLnBrk="0" hangingPunct="0">
                <a:buFont typeface="Arial" charset="0"/>
                <a:buNone/>
              </a:pPr>
              <a:r>
                <a:rPr lang="en-US" altLang="zh-CN" sz="1600" b="1">
                  <a:solidFill>
                    <a:srgbClr val="0000F0"/>
                  </a:solidFill>
                  <a:latin typeface="Calibri" pitchFamily="34" charset="0"/>
                  <a:sym typeface="Calibri" pitchFamily="34" charset="0"/>
                </a:rPr>
                <a:t>7.5 Natural Ventilation</a:t>
              </a:r>
              <a:endParaRPr lang="zh-CN" altLang="en-US" sz="1400" b="1">
                <a:solidFill>
                  <a:srgbClr val="0000F0"/>
                </a:solidFill>
                <a:latin typeface="Calibri" pitchFamily="34" charset="0"/>
                <a:sym typeface="Calibri" pitchFamily="34" charset="0"/>
              </a:endParaRPr>
            </a:p>
          </p:txBody>
        </p:sp>
      </p:grpSp>
      <p:grpSp>
        <p:nvGrpSpPr>
          <p:cNvPr id="30729" name="Group 20"/>
          <p:cNvGrpSpPr>
            <a:grpSpLocks/>
          </p:cNvGrpSpPr>
          <p:nvPr/>
        </p:nvGrpSpPr>
        <p:grpSpPr bwMode="auto">
          <a:xfrm>
            <a:off x="2522538" y="5307013"/>
            <a:ext cx="3313112" cy="338137"/>
            <a:chOff x="0" y="0"/>
            <a:chExt cx="3313893" cy="337387"/>
          </a:xfrm>
        </p:grpSpPr>
        <p:sp>
          <p:nvSpPr>
            <p:cNvPr id="30731" name="菱形 59"/>
            <p:cNvSpPr>
              <a:spLocks noChangeArrowheads="1"/>
            </p:cNvSpPr>
            <p:nvPr/>
          </p:nvSpPr>
          <p:spPr bwMode="auto">
            <a:xfrm>
              <a:off x="0" y="82671"/>
              <a:ext cx="131772" cy="140800"/>
            </a:xfrm>
            <a:prstGeom prst="diamond">
              <a:avLst/>
            </a:prstGeom>
            <a:solidFill>
              <a:srgbClr val="A6A6A6"/>
            </a:solidFill>
            <a:ln w="9525">
              <a:noFill/>
              <a:miter lim="800000"/>
              <a:headEnd/>
              <a:tailEnd/>
            </a:ln>
          </p:spPr>
          <p:txBody>
            <a:bodyPr anchor="ctr"/>
            <a:lstStyle/>
            <a:p>
              <a:pPr algn="ctr" eaLnBrk="0" hangingPunct="0">
                <a:buFont typeface="Arial" charset="0"/>
                <a:buNone/>
              </a:pPr>
              <a:endParaRPr lang="zh-CN" altLang="zh-CN" sz="1800">
                <a:solidFill>
                  <a:srgbClr val="0000F0"/>
                </a:solidFill>
                <a:latin typeface="Calibri" pitchFamily="34" charset="0"/>
                <a:sym typeface="Calibri" pitchFamily="34" charset="0"/>
              </a:endParaRPr>
            </a:p>
          </p:txBody>
        </p:sp>
        <p:sp>
          <p:nvSpPr>
            <p:cNvPr id="30732" name="TextBox 60"/>
            <p:cNvSpPr>
              <a:spLocks noChangeArrowheads="1"/>
            </p:cNvSpPr>
            <p:nvPr/>
          </p:nvSpPr>
          <p:spPr bwMode="auto">
            <a:xfrm>
              <a:off x="122985" y="0"/>
              <a:ext cx="3190908" cy="337387"/>
            </a:xfrm>
            <a:prstGeom prst="rect">
              <a:avLst/>
            </a:prstGeom>
            <a:noFill/>
            <a:ln w="9525">
              <a:noFill/>
              <a:miter lim="800000"/>
              <a:headEnd/>
              <a:tailEnd/>
            </a:ln>
          </p:spPr>
          <p:txBody>
            <a:bodyPr>
              <a:spAutoFit/>
            </a:bodyPr>
            <a:lstStyle/>
            <a:p>
              <a:pPr eaLnBrk="0" hangingPunct="0">
                <a:buFont typeface="Arial" charset="0"/>
                <a:buNone/>
              </a:pPr>
              <a:r>
                <a:rPr lang="en-US" altLang="zh-CN" sz="1600" b="1">
                  <a:solidFill>
                    <a:srgbClr val="0000F0"/>
                  </a:solidFill>
                  <a:latin typeface="Calibri" pitchFamily="34" charset="0"/>
                  <a:sym typeface="Calibri" pitchFamily="34" charset="0"/>
                </a:rPr>
                <a:t>7.6 Passive Design</a:t>
              </a:r>
              <a:r>
                <a:rPr lang="en-US" altLang="zh-CN" sz="1600" b="1">
                  <a:solidFill>
                    <a:srgbClr val="0000F0"/>
                  </a:solidFill>
                  <a:latin typeface="Calibri" pitchFamily="34" charset="0"/>
                  <a:ea typeface="Gulim" pitchFamily="34" charset="-127"/>
                  <a:sym typeface="Calibri" pitchFamily="34" charset="0"/>
                </a:rPr>
                <a:t> </a:t>
              </a:r>
              <a:r>
                <a:rPr lang="en-US" altLang="zh-CN" sz="1600" b="1">
                  <a:solidFill>
                    <a:srgbClr val="0000F0"/>
                  </a:solidFill>
                  <a:latin typeface="Calibri" pitchFamily="34" charset="0"/>
                  <a:sym typeface="Calibri" pitchFamily="34" charset="0"/>
                </a:rPr>
                <a:t>Strategies</a:t>
              </a:r>
              <a:endParaRPr lang="zh-CN" altLang="en-US" sz="1400" b="1">
                <a:solidFill>
                  <a:srgbClr val="0000F0"/>
                </a:solidFill>
                <a:latin typeface="Calibri" pitchFamily="34" charset="0"/>
                <a:sym typeface="Calibri" pitchFamily="34" charset="0"/>
              </a:endParaRPr>
            </a:p>
          </p:txBody>
        </p:sp>
      </p:grpSp>
      <p:sp>
        <p:nvSpPr>
          <p:cNvPr id="26" name="灯片编号占位符 25"/>
          <p:cNvSpPr>
            <a:spLocks noGrp="1"/>
          </p:cNvSpPr>
          <p:nvPr>
            <p:ph type="sldNum" sz="quarter" idx="11"/>
          </p:nvPr>
        </p:nvSpPr>
        <p:spPr>
          <a:xfrm>
            <a:off x="161925" y="6337300"/>
            <a:ext cx="2133600" cy="365125"/>
          </a:xfrm>
        </p:spPr>
        <p:txBody>
          <a:bodyPr/>
          <a:lstStyle/>
          <a:p>
            <a:pPr>
              <a:defRPr/>
            </a:pPr>
            <a:fld id="{C4E2A1C6-D220-401C-B27B-7C70FC2CFE80}" type="slidenum">
              <a:rPr lang="zh-CN" altLang="en-US"/>
              <a:pPr>
                <a:defRPr/>
              </a:pPr>
              <a:t>1</a:t>
            </a:fld>
            <a:endParaRPr lang="zh-CN" altLang="en-US"/>
          </a:p>
        </p:txBody>
      </p:sp>
    </p:spTree>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内容占位符 3"/>
          <p:cNvSpPr>
            <a:spLocks noGrp="1" noChangeArrowheads="1"/>
          </p:cNvSpPr>
          <p:nvPr>
            <p:ph sz="half" idx="4294967295"/>
          </p:nvPr>
        </p:nvSpPr>
        <p:spPr>
          <a:xfrm>
            <a:off x="4624388" y="1673225"/>
            <a:ext cx="4298950" cy="4460875"/>
          </a:xfrm>
        </p:spPr>
        <p:txBody>
          <a:bodyPr/>
          <a:lstStyle/>
          <a:p>
            <a:endParaRPr lang="zh-CN" altLang="zh-CN" sz="2800" smtClean="0">
              <a:ea typeface="宋体" charset="-122"/>
            </a:endParaRPr>
          </a:p>
        </p:txBody>
      </p:sp>
      <p:pic>
        <p:nvPicPr>
          <p:cNvPr id="24579" name="Picture 2" descr="http://www.miglas.com.au/graphics/choosing/gain.jpg"/>
          <p:cNvPicPr>
            <a:picLocks noChangeAspect="1" noChangeArrowheads="1"/>
          </p:cNvPicPr>
          <p:nvPr/>
        </p:nvPicPr>
        <p:blipFill>
          <a:blip r:embed="rId2" cstate="print"/>
          <a:srcRect/>
          <a:stretch>
            <a:fillRect/>
          </a:stretch>
        </p:blipFill>
        <p:spPr bwMode="auto">
          <a:xfrm>
            <a:off x="3576638" y="868363"/>
            <a:ext cx="3971925" cy="5338762"/>
          </a:xfrm>
          <a:prstGeom prst="rect">
            <a:avLst/>
          </a:prstGeom>
          <a:noFill/>
          <a:ln w="9525">
            <a:noFill/>
            <a:miter lim="800000"/>
            <a:headEnd/>
            <a:tailEnd/>
          </a:ln>
        </p:spPr>
      </p:pic>
      <p:sp>
        <p:nvSpPr>
          <p:cNvPr id="50179" name="页脚占位符 4"/>
          <p:cNvSpPr>
            <a:spLocks noGrp="1" noChangeArrowheads="1"/>
          </p:cNvSpPr>
          <p:nvPr/>
        </p:nvSpPr>
        <p:spPr bwMode="auto">
          <a:xfrm>
            <a:off x="3581400" y="6461125"/>
            <a:ext cx="5295900" cy="246063"/>
          </a:xfrm>
          <a:prstGeom prst="rect">
            <a:avLst/>
          </a:prstGeom>
          <a:noFill/>
          <a:ln w="9525">
            <a:noFill/>
            <a:miter lim="800000"/>
            <a:headEnd/>
            <a:tailEnd/>
          </a:ln>
        </p:spPr>
        <p:txBody>
          <a:bodyPr anchor="ctr">
            <a:spAutoFit/>
          </a:bodyPr>
          <a:lstStyle/>
          <a:p>
            <a:pPr algn="r" eaLnBrk="0" hangingPunct="0">
              <a:buFont typeface="Arial" charset="0"/>
              <a:buNone/>
            </a:pPr>
            <a:r>
              <a:rPr lang="en-US" altLang="zh-CN" sz="1000">
                <a:solidFill>
                  <a:schemeClr val="tx1"/>
                </a:solidFill>
                <a:latin typeface="Arial" charset="0"/>
                <a:sym typeface="Arial" charset="0"/>
              </a:rPr>
              <a:t>A Multidisciplinary Approach to Curriculum Development in Sustainable Built Environment</a:t>
            </a:r>
            <a:endParaRPr lang="zh-CN" altLang="en-US">
              <a:ea typeface="Gulim" pitchFamily="34" charset="-127"/>
            </a:endParaRPr>
          </a:p>
        </p:txBody>
      </p:sp>
      <p:sp>
        <p:nvSpPr>
          <p:cNvPr id="50180" name="标题 10"/>
          <p:cNvSpPr>
            <a:spLocks noGrp="1" noChangeArrowheads="1"/>
          </p:cNvSpPr>
          <p:nvPr>
            <p:ph type="title" idx="4294967295"/>
          </p:nvPr>
        </p:nvSpPr>
        <p:spPr/>
        <p:txBody>
          <a:bodyPr/>
          <a:lstStyle/>
          <a:p>
            <a:r>
              <a:rPr lang="zh-CN" altLang="en-US" sz="3600" b="1" smtClean="0">
                <a:solidFill>
                  <a:schemeClr val="tx1"/>
                </a:solidFill>
                <a:latin typeface="Calibri" pitchFamily="34" charset="0"/>
                <a:ea typeface="宋体" charset="-122"/>
                <a:sym typeface="Calibri" pitchFamily="34" charset="0"/>
              </a:rPr>
              <a:t>Insulated glazing</a:t>
            </a:r>
            <a:endParaRPr lang="zh-CN" altLang="en-US" sz="3600" smtClean="0">
              <a:solidFill>
                <a:schemeClr val="tx1"/>
              </a:solidFill>
              <a:latin typeface="Calibri" pitchFamily="34" charset="0"/>
              <a:ea typeface="宋体" charset="-122"/>
              <a:sym typeface="Calibri" pitchFamily="34" charset="0"/>
            </a:endParaRPr>
          </a:p>
        </p:txBody>
      </p:sp>
      <p:sp>
        <p:nvSpPr>
          <p:cNvPr id="9" name="灯片编号占位符 8"/>
          <p:cNvSpPr>
            <a:spLocks noGrp="1"/>
          </p:cNvSpPr>
          <p:nvPr>
            <p:ph type="sldNum" sz="quarter" idx="11"/>
          </p:nvPr>
        </p:nvSpPr>
        <p:spPr>
          <a:xfrm>
            <a:off x="161925" y="6337300"/>
            <a:ext cx="2133600" cy="365125"/>
          </a:xfrm>
        </p:spPr>
        <p:txBody>
          <a:bodyPr/>
          <a:lstStyle/>
          <a:p>
            <a:pPr>
              <a:defRPr/>
            </a:pPr>
            <a:fld id="{49A7E8BD-E105-4826-8973-DD73251364DC}" type="slidenum">
              <a:rPr lang="zh-CN" altLang="en-US"/>
              <a:pPr>
                <a:defRPr/>
              </a:pPr>
              <a:t>19</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79"/>
                                        </p:tgtEl>
                                        <p:attrNameLst>
                                          <p:attrName>style.visibility</p:attrName>
                                        </p:attrNameLst>
                                      </p:cBhvr>
                                      <p:to>
                                        <p:strVal val="visible"/>
                                      </p:to>
                                    </p:set>
                                    <p:animEffect>
                                      <p:cBhvr>
                                        <p:cTn id="7" dur="2000"/>
                                        <p:tgtEl>
                                          <p:spTgt spid="24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1" name="Group 2"/>
          <p:cNvGrpSpPr>
            <a:grpSpLocks/>
          </p:cNvGrpSpPr>
          <p:nvPr/>
        </p:nvGrpSpPr>
        <p:grpSpPr bwMode="auto">
          <a:xfrm>
            <a:off x="2701925" y="1630363"/>
            <a:ext cx="3617913" cy="3863975"/>
            <a:chOff x="0" y="0"/>
            <a:chExt cx="3620211" cy="3864764"/>
          </a:xfrm>
        </p:grpSpPr>
        <p:sp>
          <p:nvSpPr>
            <p:cNvPr id="51209" name="椭圆 2"/>
            <p:cNvSpPr>
              <a:spLocks noChangeArrowheads="1"/>
            </p:cNvSpPr>
            <p:nvPr/>
          </p:nvSpPr>
          <p:spPr bwMode="auto">
            <a:xfrm>
              <a:off x="830426" y="1233232"/>
              <a:ext cx="1483016" cy="1482419"/>
            </a:xfrm>
            <a:prstGeom prst="ellipse">
              <a:avLst/>
            </a:prstGeom>
            <a:noFill/>
            <a:ln w="57150">
              <a:solidFill>
                <a:srgbClr val="BD7510"/>
              </a:solidFill>
              <a:bevel/>
              <a:headEnd/>
              <a:tailEnd/>
            </a:ln>
          </p:spPr>
          <p:txBody>
            <a:bodyPr anchor="ctr"/>
            <a:lstStyle/>
            <a:p>
              <a:pPr algn="ctr" eaLnBrk="0" hangingPunct="0">
                <a:buFont typeface="Arial" charset="0"/>
                <a:buNone/>
              </a:pPr>
              <a:r>
                <a:rPr lang="en-US" altLang="zh-CN" sz="2800" b="1">
                  <a:solidFill>
                    <a:srgbClr val="003366"/>
                  </a:solidFill>
                  <a:latin typeface="Calibri" pitchFamily="34" charset="0"/>
                  <a:ea typeface="Gulim" pitchFamily="34" charset="-127"/>
                  <a:sym typeface="Times New Roman" pitchFamily="18" charset="0"/>
                </a:rPr>
                <a:t>Ways</a:t>
              </a:r>
              <a:endParaRPr lang="zh-CN" altLang="en-US" sz="2400" b="1">
                <a:solidFill>
                  <a:srgbClr val="003366"/>
                </a:solidFill>
                <a:latin typeface="Calibri" pitchFamily="34" charset="0"/>
                <a:ea typeface="Gulim" pitchFamily="34" charset="-127"/>
                <a:sym typeface="Times New Roman" pitchFamily="18" charset="0"/>
              </a:endParaRPr>
            </a:p>
          </p:txBody>
        </p:sp>
        <p:grpSp>
          <p:nvGrpSpPr>
            <p:cNvPr id="51210" name="Group 4"/>
            <p:cNvGrpSpPr>
              <a:grpSpLocks/>
            </p:cNvGrpSpPr>
            <p:nvPr/>
          </p:nvGrpSpPr>
          <p:grpSpPr bwMode="auto">
            <a:xfrm>
              <a:off x="1855765" y="0"/>
              <a:ext cx="692724" cy="1246906"/>
              <a:chOff x="0" y="0"/>
              <a:chExt cx="692724" cy="1246906"/>
            </a:xfrm>
          </p:grpSpPr>
          <p:sp>
            <p:nvSpPr>
              <p:cNvPr id="51221" name="直接连接符 4"/>
              <p:cNvSpPr>
                <a:spLocks noChangeShapeType="1"/>
              </p:cNvSpPr>
              <p:nvPr/>
            </p:nvSpPr>
            <p:spPr bwMode="auto">
              <a:xfrm rot="5400000">
                <a:off x="-235207" y="511761"/>
                <a:ext cx="969762" cy="498573"/>
              </a:xfrm>
              <a:prstGeom prst="line">
                <a:avLst/>
              </a:prstGeom>
              <a:noFill/>
              <a:ln w="57150">
                <a:solidFill>
                  <a:srgbClr val="92D050"/>
                </a:solidFill>
                <a:bevel/>
                <a:headEnd/>
                <a:tailEnd/>
              </a:ln>
            </p:spPr>
            <p:txBody>
              <a:bodyPr/>
              <a:lstStyle/>
              <a:p>
                <a:endParaRPr lang="zh-CN" altLang="en-US"/>
              </a:p>
            </p:txBody>
          </p:sp>
          <p:sp>
            <p:nvSpPr>
              <p:cNvPr id="51222" name="椭圆 8"/>
              <p:cNvSpPr>
                <a:spLocks noChangeArrowheads="1"/>
              </p:cNvSpPr>
              <p:nvPr/>
            </p:nvSpPr>
            <p:spPr bwMode="auto">
              <a:xfrm>
                <a:off x="427508" y="0"/>
                <a:ext cx="265165" cy="263471"/>
              </a:xfrm>
              <a:prstGeom prst="ellipse">
                <a:avLst/>
              </a:prstGeom>
              <a:solidFill>
                <a:srgbClr val="92D050"/>
              </a:solidFill>
              <a:ln w="25400">
                <a:solidFill>
                  <a:srgbClr val="92D050"/>
                </a:solidFill>
                <a:bevel/>
                <a:headEnd/>
                <a:tailEnd/>
              </a:ln>
            </p:spPr>
            <p:txBody>
              <a:bodyPr anchor="ctr"/>
              <a:lstStyle/>
              <a:p>
                <a:pPr algn="r" eaLnBrk="0" hangingPunct="0">
                  <a:buFont typeface="Arial" charset="0"/>
                  <a:buNone/>
                </a:pPr>
                <a:endParaRPr lang="zh-CN" altLang="zh-CN">
                  <a:solidFill>
                    <a:srgbClr val="003366"/>
                  </a:solidFill>
                  <a:latin typeface="Calibri" pitchFamily="34" charset="0"/>
                  <a:ea typeface="Gulim" pitchFamily="34" charset="-127"/>
                  <a:sym typeface="Calibri" pitchFamily="34" charset="0"/>
                </a:endParaRPr>
              </a:p>
            </p:txBody>
          </p:sp>
        </p:grpSp>
        <p:grpSp>
          <p:nvGrpSpPr>
            <p:cNvPr id="51211" name="Group 7"/>
            <p:cNvGrpSpPr>
              <a:grpSpLocks/>
            </p:cNvGrpSpPr>
            <p:nvPr/>
          </p:nvGrpSpPr>
          <p:grpSpPr bwMode="auto">
            <a:xfrm rot="2982957">
              <a:off x="2695044" y="996290"/>
              <a:ext cx="642175" cy="1208157"/>
              <a:chOff x="0" y="0"/>
              <a:chExt cx="692724" cy="1246906"/>
            </a:xfrm>
          </p:grpSpPr>
          <p:sp>
            <p:nvSpPr>
              <p:cNvPr id="51219" name="直接连接符 21"/>
              <p:cNvSpPr>
                <a:spLocks noChangeShapeType="1"/>
              </p:cNvSpPr>
              <p:nvPr/>
            </p:nvSpPr>
            <p:spPr bwMode="auto">
              <a:xfrm rot="5400000">
                <a:off x="-236713" y="510833"/>
                <a:ext cx="970132" cy="498223"/>
              </a:xfrm>
              <a:prstGeom prst="line">
                <a:avLst/>
              </a:prstGeom>
              <a:noFill/>
              <a:ln w="57150">
                <a:solidFill>
                  <a:srgbClr val="7030A0"/>
                </a:solidFill>
                <a:bevel/>
                <a:headEnd/>
                <a:tailEnd/>
              </a:ln>
            </p:spPr>
            <p:txBody>
              <a:bodyPr/>
              <a:lstStyle/>
              <a:p>
                <a:endParaRPr lang="zh-CN" altLang="en-US"/>
              </a:p>
            </p:txBody>
          </p:sp>
          <p:sp>
            <p:nvSpPr>
              <p:cNvPr id="51220" name="椭圆 22"/>
              <p:cNvSpPr>
                <a:spLocks noChangeArrowheads="1"/>
              </p:cNvSpPr>
              <p:nvPr/>
            </p:nvSpPr>
            <p:spPr bwMode="auto">
              <a:xfrm>
                <a:off x="419737" y="-2567"/>
                <a:ext cx="265376" cy="265475"/>
              </a:xfrm>
              <a:prstGeom prst="ellipse">
                <a:avLst/>
              </a:prstGeom>
              <a:noFill/>
              <a:ln w="57150">
                <a:solidFill>
                  <a:srgbClr val="7030A0"/>
                </a:solidFill>
                <a:bevel/>
                <a:headEnd/>
                <a:tailEnd/>
              </a:ln>
            </p:spPr>
            <p:txBody>
              <a:bodyPr anchor="ctr"/>
              <a:lstStyle/>
              <a:p>
                <a:pPr algn="r" eaLnBrk="0" hangingPunct="0">
                  <a:buFont typeface="Arial" charset="0"/>
                  <a:buNone/>
                </a:pPr>
                <a:endParaRPr lang="zh-CN" altLang="zh-CN">
                  <a:solidFill>
                    <a:srgbClr val="7030A0"/>
                  </a:solidFill>
                  <a:latin typeface="Calibri" pitchFamily="34" charset="0"/>
                  <a:ea typeface="Gulim" pitchFamily="34" charset="-127"/>
                  <a:sym typeface="Calibri" pitchFamily="34" charset="0"/>
                </a:endParaRPr>
              </a:p>
            </p:txBody>
          </p:sp>
        </p:grpSp>
        <p:grpSp>
          <p:nvGrpSpPr>
            <p:cNvPr id="51212" name="Group 10"/>
            <p:cNvGrpSpPr>
              <a:grpSpLocks/>
            </p:cNvGrpSpPr>
            <p:nvPr/>
          </p:nvGrpSpPr>
          <p:grpSpPr bwMode="auto">
            <a:xfrm rot="3485864">
              <a:off x="1669646" y="2939276"/>
              <a:ext cx="1096763" cy="754211"/>
              <a:chOff x="0" y="0"/>
              <a:chExt cx="1096763" cy="754211"/>
            </a:xfrm>
          </p:grpSpPr>
          <p:sp>
            <p:nvSpPr>
              <p:cNvPr id="51217" name="椭圆 33"/>
              <p:cNvSpPr>
                <a:spLocks noChangeArrowheads="1"/>
              </p:cNvSpPr>
              <p:nvPr/>
            </p:nvSpPr>
            <p:spPr bwMode="auto">
              <a:xfrm rot="4130183">
                <a:off x="892836" y="402072"/>
                <a:ext cx="195301" cy="193635"/>
              </a:xfrm>
              <a:prstGeom prst="ellipse">
                <a:avLst/>
              </a:prstGeom>
              <a:noFill/>
              <a:ln w="57150">
                <a:solidFill>
                  <a:srgbClr val="00B0F0"/>
                </a:solidFill>
                <a:bevel/>
                <a:headEnd/>
                <a:tailEnd/>
              </a:ln>
            </p:spPr>
            <p:txBody>
              <a:bodyPr anchor="ctr"/>
              <a:lstStyle/>
              <a:p>
                <a:pPr algn="r" eaLnBrk="0" hangingPunct="0">
                  <a:buFont typeface="Arial" charset="0"/>
                  <a:buNone/>
                </a:pPr>
                <a:endParaRPr lang="zh-CN" altLang="zh-CN">
                  <a:solidFill>
                    <a:srgbClr val="003366"/>
                  </a:solidFill>
                  <a:latin typeface="Calibri" pitchFamily="34" charset="0"/>
                  <a:ea typeface="Gulim" pitchFamily="34" charset="-127"/>
                  <a:sym typeface="Calibri" pitchFamily="34" charset="0"/>
                </a:endParaRPr>
              </a:p>
            </p:txBody>
          </p:sp>
          <p:sp>
            <p:nvSpPr>
              <p:cNvPr id="51218" name="直接连接符 34"/>
              <p:cNvSpPr>
                <a:spLocks noChangeShapeType="1"/>
              </p:cNvSpPr>
              <p:nvPr/>
            </p:nvSpPr>
            <p:spPr bwMode="auto">
              <a:xfrm rot="8530849">
                <a:off x="-11294" y="3618"/>
                <a:ext cx="711053" cy="754210"/>
              </a:xfrm>
              <a:prstGeom prst="line">
                <a:avLst/>
              </a:prstGeom>
              <a:noFill/>
              <a:ln w="57150">
                <a:solidFill>
                  <a:srgbClr val="00B0F0"/>
                </a:solidFill>
                <a:bevel/>
                <a:headEnd/>
                <a:tailEnd/>
              </a:ln>
            </p:spPr>
            <p:txBody>
              <a:bodyPr/>
              <a:lstStyle/>
              <a:p>
                <a:endParaRPr lang="zh-CN" altLang="en-US"/>
              </a:p>
            </p:txBody>
          </p:sp>
        </p:grpSp>
        <p:sp>
          <p:nvSpPr>
            <p:cNvPr id="51213" name="直接连接符 38"/>
            <p:cNvSpPr>
              <a:spLocks noChangeShapeType="1"/>
            </p:cNvSpPr>
            <p:nvPr/>
          </p:nvSpPr>
          <p:spPr bwMode="auto">
            <a:xfrm rot="10800000">
              <a:off x="303272" y="1026900"/>
              <a:ext cx="638300" cy="428537"/>
            </a:xfrm>
            <a:prstGeom prst="line">
              <a:avLst/>
            </a:prstGeom>
            <a:noFill/>
            <a:ln w="57150">
              <a:solidFill>
                <a:schemeClr val="tx1"/>
              </a:solidFill>
              <a:bevel/>
              <a:headEnd/>
              <a:tailEnd/>
            </a:ln>
          </p:spPr>
          <p:txBody>
            <a:bodyPr/>
            <a:lstStyle/>
            <a:p>
              <a:endParaRPr lang="zh-CN" altLang="en-US"/>
            </a:p>
          </p:txBody>
        </p:sp>
        <p:sp>
          <p:nvSpPr>
            <p:cNvPr id="51214" name="直接连接符 41"/>
            <p:cNvSpPr>
              <a:spLocks noChangeShapeType="1"/>
            </p:cNvSpPr>
            <p:nvPr/>
          </p:nvSpPr>
          <p:spPr bwMode="auto">
            <a:xfrm rot="10800000" flipV="1">
              <a:off x="123849" y="2312510"/>
              <a:ext cx="735157" cy="346004"/>
            </a:xfrm>
            <a:prstGeom prst="line">
              <a:avLst/>
            </a:prstGeom>
            <a:noFill/>
            <a:ln w="57150">
              <a:solidFill>
                <a:srgbClr val="FF0000"/>
              </a:solidFill>
              <a:bevel/>
              <a:headEnd/>
              <a:tailEnd/>
            </a:ln>
          </p:spPr>
          <p:txBody>
            <a:bodyPr/>
            <a:lstStyle/>
            <a:p>
              <a:endParaRPr lang="zh-CN" altLang="en-US"/>
            </a:p>
          </p:txBody>
        </p:sp>
        <p:sp>
          <p:nvSpPr>
            <p:cNvPr id="51215" name="椭圆 43"/>
            <p:cNvSpPr>
              <a:spLocks noChangeArrowheads="1"/>
            </p:cNvSpPr>
            <p:nvPr/>
          </p:nvSpPr>
          <p:spPr bwMode="auto">
            <a:xfrm>
              <a:off x="109559" y="858660"/>
              <a:ext cx="222294" cy="222204"/>
            </a:xfrm>
            <a:prstGeom prst="ellipse">
              <a:avLst/>
            </a:prstGeom>
            <a:solidFill>
              <a:schemeClr val="tx1"/>
            </a:solidFill>
            <a:ln w="57150">
              <a:solidFill>
                <a:schemeClr val="tx1"/>
              </a:solidFill>
              <a:bevel/>
              <a:headEnd/>
              <a:tailEnd/>
            </a:ln>
          </p:spPr>
          <p:txBody>
            <a:bodyPr anchor="ctr"/>
            <a:lstStyle/>
            <a:p>
              <a:pPr algn="r" eaLnBrk="0" hangingPunct="0">
                <a:buFont typeface="Arial" charset="0"/>
                <a:buNone/>
              </a:pPr>
              <a:endParaRPr lang="zh-CN" altLang="zh-CN">
                <a:solidFill>
                  <a:schemeClr val="tx1"/>
                </a:solidFill>
                <a:latin typeface="Calibri" pitchFamily="34" charset="0"/>
                <a:ea typeface="Gulim" pitchFamily="34" charset="-127"/>
                <a:sym typeface="Calibri" pitchFamily="34" charset="0"/>
              </a:endParaRPr>
            </a:p>
          </p:txBody>
        </p:sp>
        <p:sp>
          <p:nvSpPr>
            <p:cNvPr id="51216" name="椭圆 45"/>
            <p:cNvSpPr>
              <a:spLocks noChangeArrowheads="1"/>
            </p:cNvSpPr>
            <p:nvPr/>
          </p:nvSpPr>
          <p:spPr bwMode="auto">
            <a:xfrm>
              <a:off x="0" y="2575980"/>
              <a:ext cx="220706" cy="223792"/>
            </a:xfrm>
            <a:prstGeom prst="ellipse">
              <a:avLst/>
            </a:prstGeom>
            <a:solidFill>
              <a:srgbClr val="FF0000"/>
            </a:solidFill>
            <a:ln w="57150">
              <a:solidFill>
                <a:srgbClr val="FF0000"/>
              </a:solidFill>
              <a:bevel/>
              <a:headEnd/>
              <a:tailEnd/>
            </a:ln>
          </p:spPr>
          <p:txBody>
            <a:bodyPr anchor="ctr"/>
            <a:lstStyle/>
            <a:p>
              <a:pPr algn="r" eaLnBrk="0" hangingPunct="0">
                <a:buFont typeface="Arial" charset="0"/>
                <a:buNone/>
              </a:pPr>
              <a:endParaRPr lang="zh-CN" altLang="zh-CN">
                <a:solidFill>
                  <a:srgbClr val="FFFFFF"/>
                </a:solidFill>
                <a:latin typeface="Calibri" pitchFamily="34" charset="0"/>
                <a:ea typeface="Gulim" pitchFamily="34" charset="-127"/>
                <a:sym typeface="Calibri" pitchFamily="34" charset="0"/>
              </a:endParaRPr>
            </a:p>
          </p:txBody>
        </p:sp>
      </p:grpSp>
      <p:sp>
        <p:nvSpPr>
          <p:cNvPr id="51202" name="TextBox 47"/>
          <p:cNvSpPr>
            <a:spLocks noChangeArrowheads="1"/>
          </p:cNvSpPr>
          <p:nvPr/>
        </p:nvSpPr>
        <p:spPr bwMode="auto">
          <a:xfrm>
            <a:off x="5159375" y="5243513"/>
            <a:ext cx="3216275" cy="461962"/>
          </a:xfrm>
          <a:prstGeom prst="rect">
            <a:avLst/>
          </a:prstGeom>
          <a:noFill/>
          <a:ln w="9525">
            <a:noFill/>
            <a:miter lim="800000"/>
            <a:headEnd/>
            <a:tailEnd/>
          </a:ln>
        </p:spPr>
        <p:txBody>
          <a:bodyPr lIns="92364" tIns="46182" rIns="92364" bIns="46182">
            <a:spAutoFit/>
          </a:bodyPr>
          <a:lstStyle/>
          <a:p>
            <a:pPr eaLnBrk="0" hangingPunct="0">
              <a:buFont typeface="Wingdings" pitchFamily="2" charset="2"/>
              <a:buChar char="u"/>
            </a:pPr>
            <a:r>
              <a:rPr lang="en-US" altLang="zh-CN" sz="2400">
                <a:solidFill>
                  <a:srgbClr val="00B0F0"/>
                </a:solidFill>
                <a:latin typeface="Calibri" pitchFamily="34" charset="0"/>
                <a:ea typeface="Gulim" pitchFamily="34" charset="-127"/>
                <a:sym typeface="Calibri" pitchFamily="34" charset="0"/>
              </a:rPr>
              <a:t>Improve air tightness</a:t>
            </a:r>
            <a:endParaRPr lang="zh-CN" altLang="en-US" sz="2400">
              <a:solidFill>
                <a:srgbClr val="00B0F0"/>
              </a:solidFill>
              <a:latin typeface="Calibri" pitchFamily="34" charset="0"/>
              <a:ea typeface="Gulim" pitchFamily="34" charset="-127"/>
              <a:sym typeface="Calibri" pitchFamily="34" charset="0"/>
            </a:endParaRPr>
          </a:p>
        </p:txBody>
      </p:sp>
      <p:sp>
        <p:nvSpPr>
          <p:cNvPr id="51203" name="TextBox 53"/>
          <p:cNvSpPr>
            <a:spLocks noChangeArrowheads="1"/>
          </p:cNvSpPr>
          <p:nvPr/>
        </p:nvSpPr>
        <p:spPr bwMode="auto">
          <a:xfrm>
            <a:off x="530225" y="4167188"/>
            <a:ext cx="2497138" cy="461962"/>
          </a:xfrm>
          <a:prstGeom prst="rect">
            <a:avLst/>
          </a:prstGeom>
          <a:noFill/>
          <a:ln w="9525">
            <a:noFill/>
            <a:miter lim="800000"/>
            <a:headEnd/>
            <a:tailEnd/>
          </a:ln>
        </p:spPr>
        <p:txBody>
          <a:bodyPr lIns="92364" tIns="46182" rIns="92364" bIns="46182">
            <a:spAutoFit/>
          </a:bodyPr>
          <a:lstStyle/>
          <a:p>
            <a:pPr eaLnBrk="0" hangingPunct="0">
              <a:buFont typeface="Wingdings" pitchFamily="2" charset="2"/>
              <a:buChar char="u"/>
            </a:pPr>
            <a:r>
              <a:rPr lang="en-US" altLang="zh-CN" sz="2400">
                <a:solidFill>
                  <a:srgbClr val="FF0000"/>
                </a:solidFill>
                <a:latin typeface="Calibri" pitchFamily="34" charset="0"/>
                <a:ea typeface="Gulim" pitchFamily="34" charset="-127"/>
                <a:sym typeface="Calibri" pitchFamily="34" charset="0"/>
              </a:rPr>
              <a:t>Glass coating </a:t>
            </a:r>
            <a:endParaRPr lang="zh-CN" altLang="en-US" sz="2400">
              <a:solidFill>
                <a:srgbClr val="FF0000"/>
              </a:solidFill>
              <a:latin typeface="Calibri" pitchFamily="34" charset="0"/>
              <a:ea typeface="Gulim" pitchFamily="34" charset="-127"/>
              <a:sym typeface="Calibri" pitchFamily="34" charset="0"/>
            </a:endParaRPr>
          </a:p>
        </p:txBody>
      </p:sp>
      <p:sp>
        <p:nvSpPr>
          <p:cNvPr id="51204" name="TextBox 54"/>
          <p:cNvSpPr>
            <a:spLocks noChangeArrowheads="1"/>
          </p:cNvSpPr>
          <p:nvPr/>
        </p:nvSpPr>
        <p:spPr bwMode="auto">
          <a:xfrm>
            <a:off x="1690688" y="1973263"/>
            <a:ext cx="3448050" cy="831850"/>
          </a:xfrm>
          <a:prstGeom prst="rect">
            <a:avLst/>
          </a:prstGeom>
          <a:noFill/>
          <a:ln w="9525">
            <a:noFill/>
            <a:miter lim="800000"/>
            <a:headEnd/>
            <a:tailEnd/>
          </a:ln>
        </p:spPr>
        <p:txBody>
          <a:bodyPr lIns="92364" tIns="46182" rIns="92364" bIns="46182">
            <a:spAutoFit/>
          </a:bodyPr>
          <a:lstStyle/>
          <a:p>
            <a:pPr eaLnBrk="0" hangingPunct="0">
              <a:buFont typeface="Wingdings" pitchFamily="2" charset="2"/>
              <a:buChar char="u"/>
            </a:pPr>
            <a:r>
              <a:rPr lang="en-US" altLang="zh-CN" sz="2400">
                <a:solidFill>
                  <a:schemeClr val="tx1"/>
                </a:solidFill>
                <a:latin typeface="Calibri" pitchFamily="34" charset="0"/>
                <a:ea typeface="Gulim" pitchFamily="34" charset="-127"/>
                <a:sym typeface="Calibri" pitchFamily="34" charset="0"/>
              </a:rPr>
              <a:t>Design of window frame</a:t>
            </a:r>
            <a:endParaRPr lang="zh-CN" altLang="en-US" sz="2400">
              <a:solidFill>
                <a:schemeClr val="tx1"/>
              </a:solidFill>
              <a:latin typeface="Calibri" pitchFamily="34" charset="0"/>
              <a:ea typeface="Gulim" pitchFamily="34" charset="-127"/>
              <a:sym typeface="Calibri" pitchFamily="34" charset="0"/>
            </a:endParaRPr>
          </a:p>
        </p:txBody>
      </p:sp>
      <p:sp>
        <p:nvSpPr>
          <p:cNvPr id="51205" name="TextBox 56"/>
          <p:cNvSpPr>
            <a:spLocks noChangeArrowheads="1"/>
          </p:cNvSpPr>
          <p:nvPr/>
        </p:nvSpPr>
        <p:spPr bwMode="auto">
          <a:xfrm>
            <a:off x="6346825" y="2847975"/>
            <a:ext cx="2906713" cy="831850"/>
          </a:xfrm>
          <a:prstGeom prst="rect">
            <a:avLst/>
          </a:prstGeom>
          <a:noFill/>
          <a:ln w="9525">
            <a:noFill/>
            <a:miter lim="800000"/>
            <a:headEnd/>
            <a:tailEnd/>
          </a:ln>
        </p:spPr>
        <p:txBody>
          <a:bodyPr lIns="92364" tIns="46182" rIns="92364" bIns="46182">
            <a:spAutoFit/>
          </a:bodyPr>
          <a:lstStyle/>
          <a:p>
            <a:pPr eaLnBrk="0" hangingPunct="0">
              <a:buFont typeface="Wingdings" pitchFamily="2" charset="2"/>
              <a:buChar char="u"/>
            </a:pPr>
            <a:r>
              <a:rPr lang="en-US" altLang="zh-CN" sz="2400">
                <a:solidFill>
                  <a:srgbClr val="7030A0"/>
                </a:solidFill>
                <a:latin typeface="Calibri" pitchFamily="34" charset="0"/>
                <a:ea typeface="Gulim" pitchFamily="34" charset="-127"/>
                <a:sym typeface="Calibri" pitchFamily="34" charset="0"/>
              </a:rPr>
              <a:t>Design proper window frame ratio</a:t>
            </a:r>
            <a:endParaRPr lang="zh-CN" altLang="en-US" sz="2400">
              <a:solidFill>
                <a:srgbClr val="7030A0"/>
              </a:solidFill>
              <a:latin typeface="Calibri" pitchFamily="34" charset="0"/>
              <a:ea typeface="Gulim" pitchFamily="34" charset="-127"/>
              <a:sym typeface="Calibri" pitchFamily="34" charset="0"/>
            </a:endParaRPr>
          </a:p>
        </p:txBody>
      </p:sp>
      <p:sp>
        <p:nvSpPr>
          <p:cNvPr id="51206" name="标题 48"/>
          <p:cNvSpPr>
            <a:spLocks noGrp="1" noChangeArrowheads="1"/>
          </p:cNvSpPr>
          <p:nvPr>
            <p:ph type="title" idx="4294967295"/>
          </p:nvPr>
        </p:nvSpPr>
        <p:spPr>
          <a:xfrm>
            <a:off x="5299075" y="1246188"/>
            <a:ext cx="3506788" cy="787400"/>
          </a:xfrm>
        </p:spPr>
        <p:txBody>
          <a:bodyPr/>
          <a:lstStyle/>
          <a:p>
            <a:pPr>
              <a:buFont typeface="Wingdings" pitchFamily="2" charset="2"/>
              <a:buChar char="u"/>
            </a:pPr>
            <a:r>
              <a:rPr lang="zh-CN" altLang="en-US" smtClean="0">
                <a:solidFill>
                  <a:srgbClr val="92D050"/>
                </a:solidFill>
                <a:latin typeface="Calibri" pitchFamily="34" charset="0"/>
                <a:ea typeface="宋体" charset="-122"/>
                <a:sym typeface="Calibri" pitchFamily="34" charset="0"/>
              </a:rPr>
              <a:t>Change glass structure</a:t>
            </a:r>
          </a:p>
        </p:txBody>
      </p:sp>
      <p:sp>
        <p:nvSpPr>
          <p:cNvPr id="51207" name="页脚占位符 4"/>
          <p:cNvSpPr>
            <a:spLocks noGrp="1" noChangeArrowheads="1"/>
          </p:cNvSpPr>
          <p:nvPr/>
        </p:nvSpPr>
        <p:spPr bwMode="auto">
          <a:xfrm>
            <a:off x="3581400" y="6461125"/>
            <a:ext cx="5295900" cy="246063"/>
          </a:xfrm>
          <a:prstGeom prst="rect">
            <a:avLst/>
          </a:prstGeom>
          <a:noFill/>
          <a:ln w="9525">
            <a:noFill/>
            <a:miter lim="800000"/>
            <a:headEnd/>
            <a:tailEnd/>
          </a:ln>
        </p:spPr>
        <p:txBody>
          <a:bodyPr anchor="ctr">
            <a:spAutoFit/>
          </a:bodyPr>
          <a:lstStyle/>
          <a:p>
            <a:pPr algn="r" eaLnBrk="0" hangingPunct="0">
              <a:buFont typeface="Arial" charset="0"/>
              <a:buNone/>
            </a:pPr>
            <a:r>
              <a:rPr lang="en-US" altLang="zh-CN" sz="1000">
                <a:solidFill>
                  <a:schemeClr val="tx1"/>
                </a:solidFill>
                <a:latin typeface="Arial" charset="0"/>
                <a:sym typeface="Arial" charset="0"/>
              </a:rPr>
              <a:t>A Multidisciplinary Approach to Curriculum Development in Sustainable Built Environment</a:t>
            </a:r>
            <a:endParaRPr lang="zh-CN" altLang="en-US">
              <a:ea typeface="Gulim" pitchFamily="34" charset="-127"/>
            </a:endParaRPr>
          </a:p>
        </p:txBody>
      </p:sp>
      <p:sp>
        <p:nvSpPr>
          <p:cNvPr id="26" name="灯片编号占位符 25"/>
          <p:cNvSpPr>
            <a:spLocks noGrp="1"/>
          </p:cNvSpPr>
          <p:nvPr>
            <p:ph type="sldNum" sz="quarter" idx="11"/>
          </p:nvPr>
        </p:nvSpPr>
        <p:spPr>
          <a:xfrm>
            <a:off x="161925" y="6337300"/>
            <a:ext cx="2133600" cy="365125"/>
          </a:xfrm>
        </p:spPr>
        <p:txBody>
          <a:bodyPr/>
          <a:lstStyle/>
          <a:p>
            <a:pPr>
              <a:defRPr/>
            </a:pPr>
            <a:fld id="{A9729DDF-3F5B-4967-9D22-8A94B0FF6A7A}" type="slidenum">
              <a:rPr lang="zh-CN" altLang="en-US"/>
              <a:pPr>
                <a:defRPr/>
              </a:pPr>
              <a:t>20</a:t>
            </a:fld>
            <a:endParaRPr lang="zh-CN" altLang="en-US"/>
          </a:p>
        </p:txBody>
      </p:sp>
    </p:spTree>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直接连接符​​ 4"/>
          <p:cNvSpPr>
            <a:spLocks noChangeShapeType="1"/>
          </p:cNvSpPr>
          <p:nvPr/>
        </p:nvSpPr>
        <p:spPr bwMode="auto">
          <a:xfrm>
            <a:off x="1693863" y="777875"/>
            <a:ext cx="1830387" cy="776288"/>
          </a:xfrm>
          <a:prstGeom prst="line">
            <a:avLst/>
          </a:prstGeom>
          <a:noFill/>
          <a:ln w="38100">
            <a:solidFill>
              <a:srgbClr val="FFC000"/>
            </a:solidFill>
            <a:bevel/>
            <a:headEnd/>
            <a:tailEnd/>
          </a:ln>
        </p:spPr>
        <p:txBody>
          <a:bodyPr/>
          <a:lstStyle/>
          <a:p>
            <a:endParaRPr lang="zh-CN" altLang="en-US"/>
          </a:p>
        </p:txBody>
      </p:sp>
      <p:sp>
        <p:nvSpPr>
          <p:cNvPr id="52226" name="直接连接符​​ 6"/>
          <p:cNvSpPr>
            <a:spLocks noChangeShapeType="1"/>
          </p:cNvSpPr>
          <p:nvPr/>
        </p:nvSpPr>
        <p:spPr bwMode="auto">
          <a:xfrm>
            <a:off x="471488" y="1900238"/>
            <a:ext cx="790575" cy="2827337"/>
          </a:xfrm>
          <a:prstGeom prst="line">
            <a:avLst/>
          </a:prstGeom>
          <a:noFill/>
          <a:ln w="38100">
            <a:solidFill>
              <a:srgbClr val="FFC000"/>
            </a:solidFill>
            <a:bevel/>
            <a:headEnd/>
            <a:tailEnd/>
          </a:ln>
        </p:spPr>
        <p:txBody>
          <a:bodyPr/>
          <a:lstStyle/>
          <a:p>
            <a:endParaRPr lang="zh-CN" altLang="en-US"/>
          </a:p>
        </p:txBody>
      </p:sp>
      <p:sp>
        <p:nvSpPr>
          <p:cNvPr id="52227" name="直接连接符​​ 10"/>
          <p:cNvSpPr>
            <a:spLocks noChangeShapeType="1"/>
          </p:cNvSpPr>
          <p:nvPr/>
        </p:nvSpPr>
        <p:spPr bwMode="auto">
          <a:xfrm>
            <a:off x="904875" y="1608138"/>
            <a:ext cx="1319213" cy="2097087"/>
          </a:xfrm>
          <a:prstGeom prst="line">
            <a:avLst/>
          </a:prstGeom>
          <a:noFill/>
          <a:ln w="38100">
            <a:solidFill>
              <a:srgbClr val="FFC000"/>
            </a:solidFill>
            <a:bevel/>
            <a:headEnd/>
            <a:tailEnd/>
          </a:ln>
        </p:spPr>
        <p:txBody>
          <a:bodyPr/>
          <a:lstStyle/>
          <a:p>
            <a:endParaRPr lang="zh-CN" altLang="en-US"/>
          </a:p>
        </p:txBody>
      </p:sp>
      <p:sp>
        <p:nvSpPr>
          <p:cNvPr id="52228" name="直接连接符​​ 15"/>
          <p:cNvSpPr>
            <a:spLocks noChangeShapeType="1"/>
          </p:cNvSpPr>
          <p:nvPr/>
        </p:nvSpPr>
        <p:spPr bwMode="auto">
          <a:xfrm>
            <a:off x="1554163" y="1303338"/>
            <a:ext cx="1804987" cy="1738312"/>
          </a:xfrm>
          <a:prstGeom prst="line">
            <a:avLst/>
          </a:prstGeom>
          <a:noFill/>
          <a:ln w="38100">
            <a:solidFill>
              <a:srgbClr val="FFC000"/>
            </a:solidFill>
            <a:bevel/>
            <a:headEnd/>
            <a:tailEnd/>
          </a:ln>
        </p:spPr>
        <p:txBody>
          <a:bodyPr/>
          <a:lstStyle/>
          <a:p>
            <a:endParaRPr lang="zh-CN" altLang="en-US"/>
          </a:p>
        </p:txBody>
      </p:sp>
      <p:grpSp>
        <p:nvGrpSpPr>
          <p:cNvPr id="52229" name="Group 6"/>
          <p:cNvGrpSpPr>
            <a:grpSpLocks/>
          </p:cNvGrpSpPr>
          <p:nvPr/>
        </p:nvGrpSpPr>
        <p:grpSpPr bwMode="auto">
          <a:xfrm rot="360584" flipV="1">
            <a:off x="1104900" y="4678363"/>
            <a:ext cx="638175" cy="646112"/>
            <a:chOff x="0" y="0"/>
            <a:chExt cx="638355" cy="638355"/>
          </a:xfrm>
        </p:grpSpPr>
        <p:sp>
          <p:nvSpPr>
            <p:cNvPr id="52268" name="椭圆​​ 23"/>
            <p:cNvSpPr>
              <a:spLocks noChangeAspect="1" noChangeArrowheads="1"/>
            </p:cNvSpPr>
            <p:nvPr/>
          </p:nvSpPr>
          <p:spPr bwMode="auto">
            <a:xfrm>
              <a:off x="147080" y="147080"/>
              <a:ext cx="344194" cy="344194"/>
            </a:xfrm>
            <a:prstGeom prst="ellipse">
              <a:avLst/>
            </a:prstGeom>
            <a:noFill/>
            <a:ln w="38100">
              <a:solidFill>
                <a:srgbClr val="FFC000"/>
              </a:solidFill>
              <a:bevel/>
              <a:headEnd/>
              <a:tailEnd/>
            </a:ln>
          </p:spPr>
          <p:txBody>
            <a:bodyPr anchor="ctr"/>
            <a:lstStyle/>
            <a:p>
              <a:pPr algn="r" eaLnBrk="0" hangingPunct="0">
                <a:buFont typeface="Arial" charset="0"/>
                <a:buNone/>
              </a:pPr>
              <a:endParaRPr lang="zh-CN" altLang="zh-CN">
                <a:solidFill>
                  <a:schemeClr val="tx1"/>
                </a:solidFill>
                <a:ea typeface="Gulim" pitchFamily="34" charset="-127"/>
              </a:endParaRPr>
            </a:p>
          </p:txBody>
        </p:sp>
        <p:sp>
          <p:nvSpPr>
            <p:cNvPr id="52269" name="椭圆​​ 20"/>
            <p:cNvSpPr>
              <a:spLocks noChangeArrowheads="1"/>
            </p:cNvSpPr>
            <p:nvPr/>
          </p:nvSpPr>
          <p:spPr bwMode="auto">
            <a:xfrm>
              <a:off x="0" y="0"/>
              <a:ext cx="638355" cy="638355"/>
            </a:xfrm>
            <a:prstGeom prst="ellipse">
              <a:avLst/>
            </a:prstGeom>
            <a:noFill/>
            <a:ln w="76200">
              <a:solidFill>
                <a:srgbClr val="FFC000"/>
              </a:solidFill>
              <a:bevel/>
              <a:headEnd/>
              <a:tailEnd/>
            </a:ln>
          </p:spPr>
          <p:txBody>
            <a:bodyPr anchor="ctr"/>
            <a:lstStyle/>
            <a:p>
              <a:pPr algn="r" eaLnBrk="0" hangingPunct="0">
                <a:buFont typeface="Arial" charset="0"/>
                <a:buNone/>
              </a:pPr>
              <a:endParaRPr lang="zh-CN" altLang="zh-CN">
                <a:solidFill>
                  <a:schemeClr val="tx1"/>
                </a:solidFill>
                <a:ea typeface="Gulim" pitchFamily="34" charset="-127"/>
              </a:endParaRPr>
            </a:p>
          </p:txBody>
        </p:sp>
        <p:sp>
          <p:nvSpPr>
            <p:cNvPr id="52270" name="椭圆​​ 19"/>
            <p:cNvSpPr>
              <a:spLocks noChangeAspect="1" noChangeArrowheads="1"/>
            </p:cNvSpPr>
            <p:nvPr/>
          </p:nvSpPr>
          <p:spPr bwMode="auto">
            <a:xfrm>
              <a:off x="73938" y="73938"/>
              <a:ext cx="490478" cy="490478"/>
            </a:xfrm>
            <a:prstGeom prst="ellipse">
              <a:avLst/>
            </a:prstGeom>
            <a:noFill/>
            <a:ln w="152400">
              <a:solidFill>
                <a:srgbClr val="FFC000"/>
              </a:solidFill>
              <a:bevel/>
              <a:headEnd/>
              <a:tailEnd/>
            </a:ln>
          </p:spPr>
          <p:txBody>
            <a:bodyPr anchor="ctr"/>
            <a:lstStyle/>
            <a:p>
              <a:pPr algn="r" eaLnBrk="0" hangingPunct="0">
                <a:buFont typeface="Arial" charset="0"/>
                <a:buNone/>
              </a:pPr>
              <a:endParaRPr lang="zh-CN" altLang="zh-CN">
                <a:solidFill>
                  <a:schemeClr val="tx1"/>
                </a:solidFill>
                <a:ea typeface="Gulim" pitchFamily="34" charset="-127"/>
              </a:endParaRPr>
            </a:p>
          </p:txBody>
        </p:sp>
      </p:grpSp>
      <p:grpSp>
        <p:nvGrpSpPr>
          <p:cNvPr id="52230" name="Group 10"/>
          <p:cNvGrpSpPr>
            <a:grpSpLocks/>
          </p:cNvGrpSpPr>
          <p:nvPr/>
        </p:nvGrpSpPr>
        <p:grpSpPr bwMode="auto">
          <a:xfrm rot="360584" flipV="1">
            <a:off x="3194050" y="2911475"/>
            <a:ext cx="638175" cy="646113"/>
            <a:chOff x="0" y="0"/>
            <a:chExt cx="638355" cy="638355"/>
          </a:xfrm>
        </p:grpSpPr>
        <p:sp>
          <p:nvSpPr>
            <p:cNvPr id="52265" name="椭圆​​ 27"/>
            <p:cNvSpPr>
              <a:spLocks noChangeAspect="1" noChangeArrowheads="1"/>
            </p:cNvSpPr>
            <p:nvPr/>
          </p:nvSpPr>
          <p:spPr bwMode="auto">
            <a:xfrm>
              <a:off x="147080" y="147080"/>
              <a:ext cx="344194" cy="344194"/>
            </a:xfrm>
            <a:prstGeom prst="ellipse">
              <a:avLst/>
            </a:prstGeom>
            <a:noFill/>
            <a:ln w="38100">
              <a:solidFill>
                <a:srgbClr val="FFC000"/>
              </a:solidFill>
              <a:bevel/>
              <a:headEnd/>
              <a:tailEnd/>
            </a:ln>
          </p:spPr>
          <p:txBody>
            <a:bodyPr anchor="ctr"/>
            <a:lstStyle/>
            <a:p>
              <a:pPr algn="r" eaLnBrk="0" hangingPunct="0">
                <a:buFont typeface="Arial" charset="0"/>
                <a:buNone/>
              </a:pPr>
              <a:endParaRPr lang="zh-CN" altLang="zh-CN">
                <a:solidFill>
                  <a:schemeClr val="tx1"/>
                </a:solidFill>
                <a:ea typeface="Gulim" pitchFamily="34" charset="-127"/>
              </a:endParaRPr>
            </a:p>
          </p:txBody>
        </p:sp>
        <p:sp>
          <p:nvSpPr>
            <p:cNvPr id="52266" name="椭圆​​ 28"/>
            <p:cNvSpPr>
              <a:spLocks noChangeArrowheads="1"/>
            </p:cNvSpPr>
            <p:nvPr/>
          </p:nvSpPr>
          <p:spPr bwMode="auto">
            <a:xfrm>
              <a:off x="0" y="0"/>
              <a:ext cx="638355" cy="638355"/>
            </a:xfrm>
            <a:prstGeom prst="ellipse">
              <a:avLst/>
            </a:prstGeom>
            <a:noFill/>
            <a:ln w="76200">
              <a:solidFill>
                <a:srgbClr val="FFC000"/>
              </a:solidFill>
              <a:bevel/>
              <a:headEnd/>
              <a:tailEnd/>
            </a:ln>
          </p:spPr>
          <p:txBody>
            <a:bodyPr anchor="ctr"/>
            <a:lstStyle/>
            <a:p>
              <a:pPr algn="r" eaLnBrk="0" hangingPunct="0">
                <a:buFont typeface="Arial" charset="0"/>
                <a:buNone/>
              </a:pPr>
              <a:endParaRPr lang="zh-CN" altLang="zh-CN">
                <a:solidFill>
                  <a:schemeClr val="tx1"/>
                </a:solidFill>
                <a:ea typeface="Gulim" pitchFamily="34" charset="-127"/>
              </a:endParaRPr>
            </a:p>
          </p:txBody>
        </p:sp>
        <p:sp>
          <p:nvSpPr>
            <p:cNvPr id="52267" name="椭圆​​ 29"/>
            <p:cNvSpPr>
              <a:spLocks noChangeAspect="1" noChangeArrowheads="1"/>
            </p:cNvSpPr>
            <p:nvPr/>
          </p:nvSpPr>
          <p:spPr bwMode="auto">
            <a:xfrm>
              <a:off x="73938" y="73938"/>
              <a:ext cx="490478" cy="490478"/>
            </a:xfrm>
            <a:prstGeom prst="ellipse">
              <a:avLst/>
            </a:prstGeom>
            <a:noFill/>
            <a:ln w="152400">
              <a:solidFill>
                <a:srgbClr val="FFC000"/>
              </a:solidFill>
              <a:bevel/>
              <a:headEnd/>
              <a:tailEnd/>
            </a:ln>
          </p:spPr>
          <p:txBody>
            <a:bodyPr anchor="ctr"/>
            <a:lstStyle/>
            <a:p>
              <a:pPr algn="r" eaLnBrk="0" hangingPunct="0">
                <a:buFont typeface="Arial" charset="0"/>
                <a:buNone/>
              </a:pPr>
              <a:endParaRPr lang="zh-CN" altLang="zh-CN">
                <a:solidFill>
                  <a:schemeClr val="tx1"/>
                </a:solidFill>
                <a:ea typeface="Gulim" pitchFamily="34" charset="-127"/>
              </a:endParaRPr>
            </a:p>
          </p:txBody>
        </p:sp>
      </p:grpSp>
      <p:grpSp>
        <p:nvGrpSpPr>
          <p:cNvPr id="52231" name="Group 14"/>
          <p:cNvGrpSpPr>
            <a:grpSpLocks/>
          </p:cNvGrpSpPr>
          <p:nvPr/>
        </p:nvGrpSpPr>
        <p:grpSpPr bwMode="auto">
          <a:xfrm rot="360584" flipV="1">
            <a:off x="3357563" y="1423988"/>
            <a:ext cx="638175" cy="647700"/>
            <a:chOff x="0" y="0"/>
            <a:chExt cx="638355" cy="638355"/>
          </a:xfrm>
        </p:grpSpPr>
        <p:sp>
          <p:nvSpPr>
            <p:cNvPr id="52262" name="椭圆​​ 32"/>
            <p:cNvSpPr>
              <a:spLocks noChangeAspect="1" noChangeArrowheads="1"/>
            </p:cNvSpPr>
            <p:nvPr/>
          </p:nvSpPr>
          <p:spPr bwMode="auto">
            <a:xfrm>
              <a:off x="147080" y="147080"/>
              <a:ext cx="344194" cy="344194"/>
            </a:xfrm>
            <a:prstGeom prst="ellipse">
              <a:avLst/>
            </a:prstGeom>
            <a:noFill/>
            <a:ln w="38100">
              <a:solidFill>
                <a:srgbClr val="FFC000"/>
              </a:solidFill>
              <a:bevel/>
              <a:headEnd/>
              <a:tailEnd/>
            </a:ln>
          </p:spPr>
          <p:txBody>
            <a:bodyPr anchor="ctr"/>
            <a:lstStyle/>
            <a:p>
              <a:pPr algn="r" eaLnBrk="0" hangingPunct="0">
                <a:buFont typeface="Arial" charset="0"/>
                <a:buNone/>
              </a:pPr>
              <a:endParaRPr lang="zh-CN" altLang="zh-CN">
                <a:solidFill>
                  <a:schemeClr val="tx1"/>
                </a:solidFill>
                <a:ea typeface="Gulim" pitchFamily="34" charset="-127"/>
              </a:endParaRPr>
            </a:p>
          </p:txBody>
        </p:sp>
        <p:sp>
          <p:nvSpPr>
            <p:cNvPr id="52263" name="椭圆​​ 33"/>
            <p:cNvSpPr>
              <a:spLocks noChangeArrowheads="1"/>
            </p:cNvSpPr>
            <p:nvPr/>
          </p:nvSpPr>
          <p:spPr bwMode="auto">
            <a:xfrm>
              <a:off x="0" y="0"/>
              <a:ext cx="638355" cy="638355"/>
            </a:xfrm>
            <a:prstGeom prst="ellipse">
              <a:avLst/>
            </a:prstGeom>
            <a:noFill/>
            <a:ln w="76200">
              <a:solidFill>
                <a:srgbClr val="FFC000"/>
              </a:solidFill>
              <a:bevel/>
              <a:headEnd/>
              <a:tailEnd/>
            </a:ln>
          </p:spPr>
          <p:txBody>
            <a:bodyPr anchor="ctr"/>
            <a:lstStyle/>
            <a:p>
              <a:pPr algn="r" eaLnBrk="0" hangingPunct="0">
                <a:buFont typeface="Arial" charset="0"/>
                <a:buNone/>
              </a:pPr>
              <a:endParaRPr lang="zh-CN" altLang="zh-CN">
                <a:solidFill>
                  <a:schemeClr val="tx1"/>
                </a:solidFill>
                <a:ea typeface="Gulim" pitchFamily="34" charset="-127"/>
              </a:endParaRPr>
            </a:p>
          </p:txBody>
        </p:sp>
        <p:sp>
          <p:nvSpPr>
            <p:cNvPr id="52264" name="椭圆​​ 34"/>
            <p:cNvSpPr>
              <a:spLocks noChangeAspect="1" noChangeArrowheads="1"/>
            </p:cNvSpPr>
            <p:nvPr/>
          </p:nvSpPr>
          <p:spPr bwMode="auto">
            <a:xfrm>
              <a:off x="73938" y="73938"/>
              <a:ext cx="490478" cy="490478"/>
            </a:xfrm>
            <a:prstGeom prst="ellipse">
              <a:avLst/>
            </a:prstGeom>
            <a:noFill/>
            <a:ln w="152400">
              <a:solidFill>
                <a:srgbClr val="FFC000"/>
              </a:solidFill>
              <a:bevel/>
              <a:headEnd/>
              <a:tailEnd/>
            </a:ln>
          </p:spPr>
          <p:txBody>
            <a:bodyPr anchor="ctr"/>
            <a:lstStyle/>
            <a:p>
              <a:pPr algn="r" eaLnBrk="0" hangingPunct="0">
                <a:buFont typeface="Arial" charset="0"/>
                <a:buNone/>
              </a:pPr>
              <a:endParaRPr lang="zh-CN" altLang="zh-CN">
                <a:solidFill>
                  <a:schemeClr val="tx1"/>
                </a:solidFill>
                <a:ea typeface="Gulim" pitchFamily="34" charset="-127"/>
              </a:endParaRPr>
            </a:p>
          </p:txBody>
        </p:sp>
      </p:grpSp>
      <p:grpSp>
        <p:nvGrpSpPr>
          <p:cNvPr id="52232" name="Group 18"/>
          <p:cNvGrpSpPr>
            <a:grpSpLocks/>
          </p:cNvGrpSpPr>
          <p:nvPr/>
        </p:nvGrpSpPr>
        <p:grpSpPr bwMode="auto">
          <a:xfrm rot="360584" flipV="1">
            <a:off x="2057400" y="3573463"/>
            <a:ext cx="638175" cy="646112"/>
            <a:chOff x="0" y="0"/>
            <a:chExt cx="638355" cy="638355"/>
          </a:xfrm>
        </p:grpSpPr>
        <p:sp>
          <p:nvSpPr>
            <p:cNvPr id="52259" name="椭圆​​ 36"/>
            <p:cNvSpPr>
              <a:spLocks noChangeAspect="1" noChangeArrowheads="1"/>
            </p:cNvSpPr>
            <p:nvPr/>
          </p:nvSpPr>
          <p:spPr bwMode="auto">
            <a:xfrm>
              <a:off x="147080" y="147080"/>
              <a:ext cx="344194" cy="344194"/>
            </a:xfrm>
            <a:prstGeom prst="ellipse">
              <a:avLst/>
            </a:prstGeom>
            <a:noFill/>
            <a:ln w="38100">
              <a:solidFill>
                <a:srgbClr val="FFC000"/>
              </a:solidFill>
              <a:bevel/>
              <a:headEnd/>
              <a:tailEnd/>
            </a:ln>
          </p:spPr>
          <p:txBody>
            <a:bodyPr anchor="ctr"/>
            <a:lstStyle/>
            <a:p>
              <a:pPr algn="r" eaLnBrk="0" hangingPunct="0">
                <a:buFont typeface="Arial" charset="0"/>
                <a:buNone/>
              </a:pPr>
              <a:endParaRPr lang="zh-CN" altLang="zh-CN">
                <a:solidFill>
                  <a:schemeClr val="tx1"/>
                </a:solidFill>
                <a:ea typeface="Gulim" pitchFamily="34" charset="-127"/>
              </a:endParaRPr>
            </a:p>
          </p:txBody>
        </p:sp>
        <p:sp>
          <p:nvSpPr>
            <p:cNvPr id="52260" name="椭圆​​ 37"/>
            <p:cNvSpPr>
              <a:spLocks noChangeArrowheads="1"/>
            </p:cNvSpPr>
            <p:nvPr/>
          </p:nvSpPr>
          <p:spPr bwMode="auto">
            <a:xfrm>
              <a:off x="0" y="0"/>
              <a:ext cx="638355" cy="638355"/>
            </a:xfrm>
            <a:prstGeom prst="ellipse">
              <a:avLst/>
            </a:prstGeom>
            <a:noFill/>
            <a:ln w="76200">
              <a:solidFill>
                <a:srgbClr val="FFC000"/>
              </a:solidFill>
              <a:bevel/>
              <a:headEnd/>
              <a:tailEnd/>
            </a:ln>
          </p:spPr>
          <p:txBody>
            <a:bodyPr anchor="ctr"/>
            <a:lstStyle/>
            <a:p>
              <a:pPr algn="r" eaLnBrk="0" hangingPunct="0">
                <a:buFont typeface="Arial" charset="0"/>
                <a:buNone/>
              </a:pPr>
              <a:endParaRPr lang="zh-CN" altLang="zh-CN">
                <a:solidFill>
                  <a:schemeClr val="tx1"/>
                </a:solidFill>
                <a:ea typeface="Gulim" pitchFamily="34" charset="-127"/>
              </a:endParaRPr>
            </a:p>
          </p:txBody>
        </p:sp>
        <p:sp>
          <p:nvSpPr>
            <p:cNvPr id="52261" name="椭圆​​ 38"/>
            <p:cNvSpPr>
              <a:spLocks noChangeAspect="1" noChangeArrowheads="1"/>
            </p:cNvSpPr>
            <p:nvPr/>
          </p:nvSpPr>
          <p:spPr bwMode="auto">
            <a:xfrm>
              <a:off x="73938" y="73938"/>
              <a:ext cx="490478" cy="490478"/>
            </a:xfrm>
            <a:prstGeom prst="ellipse">
              <a:avLst/>
            </a:prstGeom>
            <a:noFill/>
            <a:ln w="152400">
              <a:solidFill>
                <a:srgbClr val="FFC000"/>
              </a:solidFill>
              <a:bevel/>
              <a:headEnd/>
              <a:tailEnd/>
            </a:ln>
          </p:spPr>
          <p:txBody>
            <a:bodyPr anchor="ctr"/>
            <a:lstStyle/>
            <a:p>
              <a:pPr algn="r" eaLnBrk="0" hangingPunct="0">
                <a:buFont typeface="Arial" charset="0"/>
                <a:buNone/>
              </a:pPr>
              <a:endParaRPr lang="zh-CN" altLang="zh-CN">
                <a:solidFill>
                  <a:schemeClr val="tx1"/>
                </a:solidFill>
                <a:ea typeface="Gulim" pitchFamily="34" charset="-127"/>
              </a:endParaRPr>
            </a:p>
          </p:txBody>
        </p:sp>
      </p:grpSp>
      <p:grpSp>
        <p:nvGrpSpPr>
          <p:cNvPr id="52233" name="Group 22"/>
          <p:cNvGrpSpPr>
            <a:grpSpLocks/>
          </p:cNvGrpSpPr>
          <p:nvPr/>
        </p:nvGrpSpPr>
        <p:grpSpPr bwMode="auto">
          <a:xfrm rot="1809952" flipV="1">
            <a:off x="22225" y="2157413"/>
            <a:ext cx="411163" cy="685800"/>
            <a:chOff x="0" y="0"/>
            <a:chExt cx="411330" cy="674565"/>
          </a:xfrm>
        </p:grpSpPr>
        <p:sp>
          <p:nvSpPr>
            <p:cNvPr id="52257" name="直接连接符​​ 40"/>
            <p:cNvSpPr>
              <a:spLocks noChangeShapeType="1"/>
            </p:cNvSpPr>
            <p:nvPr/>
          </p:nvSpPr>
          <p:spPr bwMode="auto">
            <a:xfrm rot="1449368" flipV="1">
              <a:off x="-6571" y="113268"/>
              <a:ext cx="136580" cy="565260"/>
            </a:xfrm>
            <a:prstGeom prst="line">
              <a:avLst/>
            </a:prstGeom>
            <a:noFill/>
            <a:ln w="38100">
              <a:solidFill>
                <a:srgbClr val="FFC000"/>
              </a:solidFill>
              <a:bevel/>
              <a:headEnd/>
              <a:tailEnd/>
            </a:ln>
          </p:spPr>
          <p:txBody>
            <a:bodyPr/>
            <a:lstStyle/>
            <a:p>
              <a:endParaRPr lang="zh-CN" altLang="en-US"/>
            </a:p>
          </p:txBody>
        </p:sp>
        <p:sp>
          <p:nvSpPr>
            <p:cNvPr id="52258" name="椭圆​​ 30"/>
            <p:cNvSpPr>
              <a:spLocks noChangeAspect="1" noChangeArrowheads="1"/>
            </p:cNvSpPr>
            <p:nvPr/>
          </p:nvSpPr>
          <p:spPr bwMode="auto">
            <a:xfrm>
              <a:off x="211229" y="4044"/>
              <a:ext cx="192166" cy="192063"/>
            </a:xfrm>
            <a:prstGeom prst="ellipse">
              <a:avLst/>
            </a:prstGeom>
            <a:noFill/>
            <a:ln w="76200">
              <a:solidFill>
                <a:srgbClr val="FFC000"/>
              </a:solidFill>
              <a:bevel/>
              <a:headEnd/>
              <a:tailEnd/>
            </a:ln>
          </p:spPr>
          <p:txBody>
            <a:bodyPr anchor="ctr"/>
            <a:lstStyle/>
            <a:p>
              <a:pPr algn="r" eaLnBrk="0" hangingPunct="0">
                <a:buFont typeface="Arial" charset="0"/>
                <a:buNone/>
              </a:pPr>
              <a:endParaRPr lang="zh-CN" altLang="zh-CN">
                <a:solidFill>
                  <a:schemeClr val="tx1"/>
                </a:solidFill>
                <a:ea typeface="Gulim" pitchFamily="34" charset="-127"/>
              </a:endParaRPr>
            </a:p>
          </p:txBody>
        </p:sp>
      </p:grpSp>
      <p:grpSp>
        <p:nvGrpSpPr>
          <p:cNvPr id="52234" name="Group 25"/>
          <p:cNvGrpSpPr>
            <a:grpSpLocks/>
          </p:cNvGrpSpPr>
          <p:nvPr/>
        </p:nvGrpSpPr>
        <p:grpSpPr bwMode="auto">
          <a:xfrm rot="1019994" flipV="1">
            <a:off x="508000" y="1943100"/>
            <a:ext cx="876300" cy="1092200"/>
            <a:chOff x="0" y="0"/>
            <a:chExt cx="876747" cy="1079115"/>
          </a:xfrm>
        </p:grpSpPr>
        <p:sp>
          <p:nvSpPr>
            <p:cNvPr id="52255" name="直接连接符​​ 45"/>
            <p:cNvSpPr>
              <a:spLocks noChangeShapeType="1"/>
            </p:cNvSpPr>
            <p:nvPr/>
          </p:nvSpPr>
          <p:spPr bwMode="auto">
            <a:xfrm flipV="1">
              <a:off x="-4987" y="166611"/>
              <a:ext cx="713151" cy="914663"/>
            </a:xfrm>
            <a:prstGeom prst="line">
              <a:avLst/>
            </a:prstGeom>
            <a:noFill/>
            <a:ln w="38100">
              <a:solidFill>
                <a:srgbClr val="FFC000"/>
              </a:solidFill>
              <a:bevel/>
              <a:headEnd/>
              <a:tailEnd/>
            </a:ln>
          </p:spPr>
          <p:txBody>
            <a:bodyPr/>
            <a:lstStyle/>
            <a:p>
              <a:endParaRPr lang="zh-CN" altLang="en-US"/>
            </a:p>
          </p:txBody>
        </p:sp>
        <p:sp>
          <p:nvSpPr>
            <p:cNvPr id="52256" name="椭圆​​ 46"/>
            <p:cNvSpPr>
              <a:spLocks noChangeAspect="1" noChangeArrowheads="1"/>
            </p:cNvSpPr>
            <p:nvPr/>
          </p:nvSpPr>
          <p:spPr bwMode="auto">
            <a:xfrm>
              <a:off x="676641" y="503"/>
              <a:ext cx="193774" cy="191077"/>
            </a:xfrm>
            <a:prstGeom prst="ellipse">
              <a:avLst/>
            </a:prstGeom>
            <a:noFill/>
            <a:ln w="76200">
              <a:solidFill>
                <a:srgbClr val="FFC000"/>
              </a:solidFill>
              <a:bevel/>
              <a:headEnd/>
              <a:tailEnd/>
            </a:ln>
          </p:spPr>
          <p:txBody>
            <a:bodyPr anchor="ctr"/>
            <a:lstStyle/>
            <a:p>
              <a:pPr algn="r" eaLnBrk="0" hangingPunct="0">
                <a:buFont typeface="Arial" charset="0"/>
                <a:buNone/>
              </a:pPr>
              <a:endParaRPr lang="zh-CN" altLang="zh-CN">
                <a:solidFill>
                  <a:schemeClr val="tx1"/>
                </a:solidFill>
                <a:ea typeface="Gulim" pitchFamily="34" charset="-127"/>
              </a:endParaRPr>
            </a:p>
          </p:txBody>
        </p:sp>
      </p:grpSp>
      <p:grpSp>
        <p:nvGrpSpPr>
          <p:cNvPr id="52235" name="Group 28"/>
          <p:cNvGrpSpPr>
            <a:grpSpLocks/>
          </p:cNvGrpSpPr>
          <p:nvPr/>
        </p:nvGrpSpPr>
        <p:grpSpPr bwMode="auto">
          <a:xfrm rot="21555373" flipV="1">
            <a:off x="992188" y="1481138"/>
            <a:ext cx="1282700" cy="1354137"/>
            <a:chOff x="0" y="0"/>
            <a:chExt cx="1283867" cy="1336156"/>
          </a:xfrm>
        </p:grpSpPr>
        <p:sp>
          <p:nvSpPr>
            <p:cNvPr id="52253" name="直接连接符​​ 53"/>
            <p:cNvSpPr>
              <a:spLocks noChangeShapeType="1"/>
            </p:cNvSpPr>
            <p:nvPr/>
          </p:nvSpPr>
          <p:spPr bwMode="auto">
            <a:xfrm rot="21194789" flipV="1">
              <a:off x="-49" y="232461"/>
              <a:ext cx="1186942" cy="1105893"/>
            </a:xfrm>
            <a:prstGeom prst="line">
              <a:avLst/>
            </a:prstGeom>
            <a:noFill/>
            <a:ln w="38100">
              <a:solidFill>
                <a:srgbClr val="FFC000"/>
              </a:solidFill>
              <a:bevel/>
              <a:headEnd/>
              <a:tailEnd/>
            </a:ln>
          </p:spPr>
          <p:txBody>
            <a:bodyPr/>
            <a:lstStyle/>
            <a:p>
              <a:endParaRPr lang="zh-CN" altLang="en-US"/>
            </a:p>
          </p:txBody>
        </p:sp>
        <p:sp>
          <p:nvSpPr>
            <p:cNvPr id="52254" name="椭圆​​ 54"/>
            <p:cNvSpPr>
              <a:spLocks noChangeAspect="1" noChangeArrowheads="1"/>
            </p:cNvSpPr>
            <p:nvPr/>
          </p:nvSpPr>
          <p:spPr bwMode="auto">
            <a:xfrm>
              <a:off x="1085815" y="7149"/>
              <a:ext cx="190673" cy="194236"/>
            </a:xfrm>
            <a:prstGeom prst="ellipse">
              <a:avLst/>
            </a:prstGeom>
            <a:noFill/>
            <a:ln w="76200">
              <a:solidFill>
                <a:srgbClr val="FFC000"/>
              </a:solidFill>
              <a:bevel/>
              <a:headEnd/>
              <a:tailEnd/>
            </a:ln>
          </p:spPr>
          <p:txBody>
            <a:bodyPr anchor="ctr"/>
            <a:lstStyle/>
            <a:p>
              <a:pPr algn="r" eaLnBrk="0" hangingPunct="0">
                <a:buFont typeface="Arial" charset="0"/>
                <a:buNone/>
              </a:pPr>
              <a:endParaRPr lang="zh-CN" altLang="zh-CN">
                <a:solidFill>
                  <a:schemeClr val="tx1"/>
                </a:solidFill>
                <a:ea typeface="Gulim" pitchFamily="34" charset="-127"/>
              </a:endParaRPr>
            </a:p>
          </p:txBody>
        </p:sp>
      </p:grpSp>
      <p:grpSp>
        <p:nvGrpSpPr>
          <p:cNvPr id="52236" name="Group 31"/>
          <p:cNvGrpSpPr>
            <a:grpSpLocks/>
          </p:cNvGrpSpPr>
          <p:nvPr/>
        </p:nvGrpSpPr>
        <p:grpSpPr bwMode="auto">
          <a:xfrm rot="20397443" flipV="1">
            <a:off x="1541463" y="1106488"/>
            <a:ext cx="1025525" cy="849312"/>
            <a:chOff x="0" y="0"/>
            <a:chExt cx="1026829" cy="836525"/>
          </a:xfrm>
        </p:grpSpPr>
        <p:sp>
          <p:nvSpPr>
            <p:cNvPr id="52251" name="直接连接符​​ 57"/>
            <p:cNvSpPr>
              <a:spLocks noChangeShapeType="1"/>
            </p:cNvSpPr>
            <p:nvPr/>
          </p:nvSpPr>
          <p:spPr bwMode="auto">
            <a:xfrm rot="19729932" flipV="1">
              <a:off x="-4399" y="406490"/>
              <a:ext cx="1026829" cy="437808"/>
            </a:xfrm>
            <a:prstGeom prst="line">
              <a:avLst/>
            </a:prstGeom>
            <a:noFill/>
            <a:ln w="38100">
              <a:solidFill>
                <a:srgbClr val="FFC000"/>
              </a:solidFill>
              <a:bevel/>
              <a:headEnd/>
              <a:tailEnd/>
            </a:ln>
          </p:spPr>
          <p:txBody>
            <a:bodyPr/>
            <a:lstStyle/>
            <a:p>
              <a:endParaRPr lang="zh-CN" altLang="en-US"/>
            </a:p>
          </p:txBody>
        </p:sp>
        <p:sp>
          <p:nvSpPr>
            <p:cNvPr id="52252" name="椭圆​​ 58"/>
            <p:cNvSpPr>
              <a:spLocks noChangeAspect="1" noChangeArrowheads="1"/>
            </p:cNvSpPr>
            <p:nvPr/>
          </p:nvSpPr>
          <p:spPr bwMode="auto">
            <a:xfrm>
              <a:off x="806057" y="9424"/>
              <a:ext cx="192332" cy="190759"/>
            </a:xfrm>
            <a:prstGeom prst="ellipse">
              <a:avLst/>
            </a:prstGeom>
            <a:noFill/>
            <a:ln w="76200">
              <a:solidFill>
                <a:srgbClr val="FFC000"/>
              </a:solidFill>
              <a:bevel/>
              <a:headEnd/>
              <a:tailEnd/>
            </a:ln>
          </p:spPr>
          <p:txBody>
            <a:bodyPr anchor="ctr"/>
            <a:lstStyle/>
            <a:p>
              <a:pPr algn="r" eaLnBrk="0" hangingPunct="0">
                <a:buFont typeface="Arial" charset="0"/>
                <a:buNone/>
              </a:pPr>
              <a:endParaRPr lang="zh-CN" altLang="zh-CN">
                <a:solidFill>
                  <a:schemeClr val="tx1"/>
                </a:solidFill>
                <a:ea typeface="Gulim" pitchFamily="34" charset="-127"/>
              </a:endParaRPr>
            </a:p>
          </p:txBody>
        </p:sp>
      </p:grpSp>
      <p:grpSp>
        <p:nvGrpSpPr>
          <p:cNvPr id="52237" name="Group 34"/>
          <p:cNvGrpSpPr>
            <a:grpSpLocks/>
          </p:cNvGrpSpPr>
          <p:nvPr/>
        </p:nvGrpSpPr>
        <p:grpSpPr bwMode="auto">
          <a:xfrm rot="19119473" flipV="1">
            <a:off x="2281238" y="76200"/>
            <a:ext cx="371475" cy="688975"/>
            <a:chOff x="0" y="0"/>
            <a:chExt cx="368311" cy="686926"/>
          </a:xfrm>
        </p:grpSpPr>
        <p:sp>
          <p:nvSpPr>
            <p:cNvPr id="52249" name="直接连接符​​ 61"/>
            <p:cNvSpPr>
              <a:spLocks noChangeShapeType="1"/>
            </p:cNvSpPr>
            <p:nvPr/>
          </p:nvSpPr>
          <p:spPr bwMode="auto">
            <a:xfrm rot="18758889" flipV="1">
              <a:off x="-274999" y="376174"/>
              <a:ext cx="587211" cy="37775"/>
            </a:xfrm>
            <a:prstGeom prst="line">
              <a:avLst/>
            </a:prstGeom>
            <a:noFill/>
            <a:ln w="38100">
              <a:solidFill>
                <a:srgbClr val="FFC000"/>
              </a:solidFill>
              <a:bevel/>
              <a:headEnd/>
              <a:tailEnd/>
            </a:ln>
          </p:spPr>
          <p:txBody>
            <a:bodyPr/>
            <a:lstStyle/>
            <a:p>
              <a:endParaRPr lang="zh-CN" altLang="en-US"/>
            </a:p>
          </p:txBody>
        </p:sp>
        <p:sp>
          <p:nvSpPr>
            <p:cNvPr id="52250" name="椭圆​​ 62"/>
            <p:cNvSpPr>
              <a:spLocks noChangeAspect="1" noChangeArrowheads="1"/>
            </p:cNvSpPr>
            <p:nvPr/>
          </p:nvSpPr>
          <p:spPr bwMode="auto">
            <a:xfrm>
              <a:off x="176315" y="249"/>
              <a:ext cx="192025" cy="193099"/>
            </a:xfrm>
            <a:prstGeom prst="ellipse">
              <a:avLst/>
            </a:prstGeom>
            <a:noFill/>
            <a:ln w="76200">
              <a:solidFill>
                <a:srgbClr val="FFC000"/>
              </a:solidFill>
              <a:bevel/>
              <a:headEnd/>
              <a:tailEnd/>
            </a:ln>
          </p:spPr>
          <p:txBody>
            <a:bodyPr anchor="ctr"/>
            <a:lstStyle/>
            <a:p>
              <a:pPr algn="r" eaLnBrk="0" hangingPunct="0">
                <a:buFont typeface="Arial" charset="0"/>
                <a:buNone/>
              </a:pPr>
              <a:endParaRPr lang="zh-CN" altLang="zh-CN">
                <a:solidFill>
                  <a:schemeClr val="tx1"/>
                </a:solidFill>
                <a:ea typeface="Gulim" pitchFamily="34" charset="-127"/>
              </a:endParaRPr>
            </a:p>
          </p:txBody>
        </p:sp>
      </p:grpSp>
      <p:sp>
        <p:nvSpPr>
          <p:cNvPr id="52238" name="标题 1"/>
          <p:cNvSpPr>
            <a:spLocks noGrp="1" noChangeArrowheads="1"/>
          </p:cNvSpPr>
          <p:nvPr>
            <p:ph type="title" idx="4294967295"/>
          </p:nvPr>
        </p:nvSpPr>
        <p:spPr/>
        <p:txBody>
          <a:bodyPr/>
          <a:lstStyle/>
          <a:p>
            <a:r>
              <a:rPr lang="zh-CN" altLang="en-US" smtClean="0">
                <a:solidFill>
                  <a:schemeClr val="tx1"/>
                </a:solidFill>
                <a:ea typeface="宋体" charset="-122"/>
              </a:rPr>
              <a:t>总结</a:t>
            </a:r>
            <a:endParaRPr lang="zh-CN" altLang="en-US" smtClean="0">
              <a:ea typeface="宋体" charset="-122"/>
            </a:endParaRPr>
          </a:p>
        </p:txBody>
      </p:sp>
      <p:sp>
        <p:nvSpPr>
          <p:cNvPr id="52239" name="TextBox 77"/>
          <p:cNvSpPr>
            <a:spLocks noChangeArrowheads="1"/>
          </p:cNvSpPr>
          <p:nvPr/>
        </p:nvSpPr>
        <p:spPr bwMode="auto">
          <a:xfrm rot="10800000" flipV="1">
            <a:off x="114300" y="515938"/>
            <a:ext cx="1370013" cy="523875"/>
          </a:xfrm>
          <a:prstGeom prst="rect">
            <a:avLst/>
          </a:prstGeom>
          <a:noFill/>
          <a:ln w="9525">
            <a:solidFill>
              <a:srgbClr val="FFC000"/>
            </a:solidFill>
            <a:miter lim="800000"/>
            <a:headEnd/>
            <a:tailEnd/>
          </a:ln>
        </p:spPr>
        <p:txBody>
          <a:bodyPr wrap="none" lIns="92364" tIns="46182" rIns="92364" bIns="46182">
            <a:spAutoFit/>
          </a:bodyPr>
          <a:lstStyle/>
          <a:p>
            <a:pPr algn="r" eaLnBrk="0" hangingPunct="0">
              <a:buFont typeface="Arial" charset="0"/>
              <a:buNone/>
            </a:pPr>
            <a:r>
              <a:rPr lang="en-US" altLang="zh-CN" sz="2800" b="1">
                <a:solidFill>
                  <a:schemeClr val="tx1"/>
                </a:solidFill>
                <a:latin typeface="Calibri" pitchFamily="34" charset="0"/>
                <a:ea typeface="Gulim" pitchFamily="34" charset="-127"/>
                <a:sym typeface="Calibri" pitchFamily="34" charset="0"/>
              </a:rPr>
              <a:t>Shading</a:t>
            </a:r>
            <a:endParaRPr lang="zh-CN" altLang="en-US" sz="2800" b="1">
              <a:solidFill>
                <a:schemeClr val="tx1"/>
              </a:solidFill>
              <a:latin typeface="Calibri" pitchFamily="34" charset="0"/>
              <a:ea typeface="Gulim" pitchFamily="34" charset="-127"/>
              <a:sym typeface="Calibri" pitchFamily="34" charset="0"/>
            </a:endParaRPr>
          </a:p>
        </p:txBody>
      </p:sp>
      <p:sp>
        <p:nvSpPr>
          <p:cNvPr id="26664" name="TextBox 63"/>
          <p:cNvSpPr>
            <a:spLocks noChangeArrowheads="1"/>
          </p:cNvSpPr>
          <p:nvPr/>
        </p:nvSpPr>
        <p:spPr bwMode="auto">
          <a:xfrm>
            <a:off x="4557713" y="1265238"/>
            <a:ext cx="2963862" cy="401637"/>
          </a:xfrm>
          <a:prstGeom prst="rect">
            <a:avLst/>
          </a:prstGeom>
          <a:noFill/>
          <a:ln w="9525">
            <a:noFill/>
            <a:bevel/>
            <a:headEnd/>
            <a:tailEnd/>
          </a:ln>
        </p:spPr>
        <p:txBody>
          <a:bodyPr wrap="none" lIns="92364" tIns="46182" rIns="92364" bIns="46182">
            <a:spAutoFit/>
          </a:bodyPr>
          <a:lstStyle/>
          <a:p>
            <a:pPr algn="r" eaLnBrk="0" hangingPunct="0">
              <a:buFont typeface="Arial" charset="0"/>
              <a:buNone/>
            </a:pPr>
            <a:r>
              <a:rPr lang="en-US" altLang="zh-CN" sz="2000">
                <a:solidFill>
                  <a:schemeClr val="tx1"/>
                </a:solidFill>
                <a:latin typeface="Calibri" pitchFamily="34" charset="0"/>
                <a:ea typeface="Gulim" pitchFamily="34" charset="-127"/>
                <a:sym typeface="Calibri" pitchFamily="34" charset="0"/>
              </a:rPr>
              <a:t>Type A:Landscape features</a:t>
            </a:r>
            <a:endParaRPr lang="zh-CN" altLang="en-US" sz="2000" b="1">
              <a:solidFill>
                <a:schemeClr val="tx1"/>
              </a:solidFill>
              <a:latin typeface="Calibri" pitchFamily="34" charset="0"/>
              <a:ea typeface="Gulim" pitchFamily="34" charset="-127"/>
              <a:sym typeface="Calibri" pitchFamily="34" charset="0"/>
            </a:endParaRPr>
          </a:p>
        </p:txBody>
      </p:sp>
      <p:sp>
        <p:nvSpPr>
          <p:cNvPr id="26665" name="TextBox 65"/>
          <p:cNvSpPr>
            <a:spLocks noChangeArrowheads="1"/>
          </p:cNvSpPr>
          <p:nvPr/>
        </p:nvSpPr>
        <p:spPr bwMode="auto">
          <a:xfrm>
            <a:off x="4338638" y="2794000"/>
            <a:ext cx="2197100" cy="401638"/>
          </a:xfrm>
          <a:prstGeom prst="rect">
            <a:avLst/>
          </a:prstGeom>
          <a:noFill/>
          <a:ln w="9525">
            <a:noFill/>
            <a:bevel/>
            <a:headEnd/>
            <a:tailEnd/>
          </a:ln>
        </p:spPr>
        <p:txBody>
          <a:bodyPr wrap="none" lIns="92364" tIns="46182" rIns="92364" bIns="46182">
            <a:spAutoFit/>
          </a:bodyPr>
          <a:lstStyle/>
          <a:p>
            <a:pPr algn="r" eaLnBrk="0" hangingPunct="0">
              <a:buFont typeface="Arial" charset="0"/>
              <a:buNone/>
            </a:pPr>
            <a:r>
              <a:rPr lang="en-US" altLang="zh-CN" sz="2000">
                <a:solidFill>
                  <a:schemeClr val="tx1"/>
                </a:solidFill>
                <a:latin typeface="Calibri" pitchFamily="34" charset="0"/>
                <a:ea typeface="Gulim" pitchFamily="34" charset="-127"/>
                <a:sym typeface="Calibri" pitchFamily="34" charset="0"/>
              </a:rPr>
              <a:t>Type B: Retractable</a:t>
            </a:r>
            <a:endParaRPr lang="zh-CN" altLang="en-US" sz="2000" b="1">
              <a:solidFill>
                <a:schemeClr val="tx1"/>
              </a:solidFill>
              <a:latin typeface="Calibri" pitchFamily="34" charset="0"/>
              <a:ea typeface="Gulim" pitchFamily="34" charset="-127"/>
              <a:sym typeface="Calibri" pitchFamily="34" charset="0"/>
            </a:endParaRPr>
          </a:p>
        </p:txBody>
      </p:sp>
      <p:sp>
        <p:nvSpPr>
          <p:cNvPr id="26666" name="TextBox 67"/>
          <p:cNvSpPr>
            <a:spLocks noChangeArrowheads="1"/>
          </p:cNvSpPr>
          <p:nvPr/>
        </p:nvSpPr>
        <p:spPr bwMode="auto">
          <a:xfrm>
            <a:off x="3429000" y="3862388"/>
            <a:ext cx="3859213" cy="401637"/>
          </a:xfrm>
          <a:prstGeom prst="rect">
            <a:avLst/>
          </a:prstGeom>
          <a:noFill/>
          <a:ln w="9525">
            <a:noFill/>
            <a:bevel/>
            <a:headEnd/>
            <a:tailEnd/>
          </a:ln>
        </p:spPr>
        <p:txBody>
          <a:bodyPr wrap="none" lIns="92364" tIns="46182" rIns="92364" bIns="46182">
            <a:spAutoFit/>
          </a:bodyPr>
          <a:lstStyle/>
          <a:p>
            <a:pPr algn="r" eaLnBrk="0" hangingPunct="0">
              <a:buFont typeface="Arial" charset="0"/>
              <a:buNone/>
            </a:pPr>
            <a:r>
              <a:rPr lang="en-US" altLang="zh-CN" sz="2000">
                <a:solidFill>
                  <a:schemeClr val="tx1"/>
                </a:solidFill>
                <a:latin typeface="Calibri" pitchFamily="34" charset="0"/>
                <a:ea typeface="Gulim" pitchFamily="34" charset="-127"/>
                <a:sym typeface="Calibri" pitchFamily="34" charset="0"/>
              </a:rPr>
              <a:t>Type C: Fixed redistribution devices</a:t>
            </a:r>
            <a:endParaRPr lang="zh-CN" altLang="en-US" sz="2000" b="1">
              <a:solidFill>
                <a:schemeClr val="tx1"/>
              </a:solidFill>
              <a:latin typeface="Calibri" pitchFamily="34" charset="0"/>
              <a:ea typeface="Gulim" pitchFamily="34" charset="-127"/>
              <a:sym typeface="Calibri" pitchFamily="34" charset="0"/>
            </a:endParaRPr>
          </a:p>
        </p:txBody>
      </p:sp>
      <p:sp>
        <p:nvSpPr>
          <p:cNvPr id="26667" name="TextBox 72"/>
          <p:cNvSpPr>
            <a:spLocks noChangeArrowheads="1"/>
          </p:cNvSpPr>
          <p:nvPr/>
        </p:nvSpPr>
        <p:spPr bwMode="auto">
          <a:xfrm>
            <a:off x="2492375" y="4995863"/>
            <a:ext cx="4705350" cy="401637"/>
          </a:xfrm>
          <a:prstGeom prst="rect">
            <a:avLst/>
          </a:prstGeom>
          <a:noFill/>
          <a:ln w="9525">
            <a:noFill/>
            <a:bevel/>
            <a:headEnd/>
            <a:tailEnd/>
          </a:ln>
        </p:spPr>
        <p:txBody>
          <a:bodyPr wrap="none" lIns="92364" tIns="46182" rIns="92364" bIns="46182">
            <a:spAutoFit/>
          </a:bodyPr>
          <a:lstStyle/>
          <a:p>
            <a:pPr algn="r" eaLnBrk="0" hangingPunct="0">
              <a:buFont typeface="Arial" charset="0"/>
              <a:buNone/>
            </a:pPr>
            <a:r>
              <a:rPr lang="en-US" altLang="zh-CN" sz="2000">
                <a:solidFill>
                  <a:schemeClr val="tx1"/>
                </a:solidFill>
                <a:latin typeface="Calibri" pitchFamily="34" charset="0"/>
                <a:ea typeface="Gulim" pitchFamily="34" charset="-127"/>
                <a:sym typeface="Calibri" pitchFamily="34" charset="0"/>
              </a:rPr>
              <a:t>Type D: Selective high performance glazing.</a:t>
            </a:r>
            <a:endParaRPr lang="zh-CN" altLang="en-US" sz="2000" b="1">
              <a:solidFill>
                <a:schemeClr val="tx1"/>
              </a:solidFill>
              <a:latin typeface="Calibri" pitchFamily="34" charset="0"/>
              <a:ea typeface="Gulim" pitchFamily="34" charset="-127"/>
              <a:sym typeface="Calibri" pitchFamily="34" charset="0"/>
            </a:endParaRPr>
          </a:p>
        </p:txBody>
      </p:sp>
      <p:pic>
        <p:nvPicPr>
          <p:cNvPr id="26668" name="Picture 2" descr="http://www.lahomeandstyle.com/wp-content/uploads/0EgNw15s4DkHKSEc0iLpctC9SLkGjCTIbMaL1iQudG7GA27epejAK5QfUeolzUIOL5ZXXu-H31iXtHb47gR9Szqqd-83ACXWz-6PMWR4-Gg1jmCNoJhXpvyrR3B8tDdS.jpg"/>
          <p:cNvPicPr>
            <a:picLocks noChangeAspect="1" noChangeArrowheads="1"/>
          </p:cNvPicPr>
          <p:nvPr/>
        </p:nvPicPr>
        <p:blipFill>
          <a:blip r:embed="rId2" cstate="print"/>
          <a:srcRect/>
          <a:stretch>
            <a:fillRect/>
          </a:stretch>
        </p:blipFill>
        <p:spPr bwMode="auto">
          <a:xfrm>
            <a:off x="4132263" y="1762125"/>
            <a:ext cx="5011737" cy="3759200"/>
          </a:xfrm>
          <a:prstGeom prst="rect">
            <a:avLst/>
          </a:prstGeom>
          <a:noFill/>
          <a:ln w="9525">
            <a:noFill/>
            <a:miter lim="800000"/>
            <a:headEnd/>
            <a:tailEnd/>
          </a:ln>
        </p:spPr>
      </p:pic>
      <p:pic>
        <p:nvPicPr>
          <p:cNvPr id="26669" name="Picture 4" descr="http://i00.i.aliimg.com/wsphoto/v0/1409842820/Wood-grain-aluminum-alloy-curtain-blinds-roller-shutter-aluminum-alloy-matt-aluminum-louvers.jpg"/>
          <p:cNvPicPr>
            <a:picLocks noChangeAspect="1" noChangeArrowheads="1"/>
          </p:cNvPicPr>
          <p:nvPr/>
        </p:nvPicPr>
        <p:blipFill>
          <a:blip r:embed="rId3" cstate="print"/>
          <a:srcRect/>
          <a:stretch>
            <a:fillRect/>
          </a:stretch>
        </p:blipFill>
        <p:spPr bwMode="auto">
          <a:xfrm>
            <a:off x="4613275" y="3346450"/>
            <a:ext cx="3368675" cy="3368675"/>
          </a:xfrm>
          <a:prstGeom prst="rect">
            <a:avLst/>
          </a:prstGeom>
          <a:noFill/>
          <a:ln w="9525">
            <a:noFill/>
            <a:miter lim="800000"/>
            <a:headEnd/>
            <a:tailEnd/>
          </a:ln>
        </p:spPr>
      </p:pic>
      <p:pic>
        <p:nvPicPr>
          <p:cNvPr id="26670" name="Picture 6" descr="http://static.zhulong.com/photo/small/201403/12/095242vszvvmeyem7edgkl_0_0_560_w_0.jpg"/>
          <p:cNvPicPr>
            <a:picLocks noChangeAspect="1" noChangeArrowheads="1"/>
          </p:cNvPicPr>
          <p:nvPr/>
        </p:nvPicPr>
        <p:blipFill>
          <a:blip r:embed="rId4" cstate="print"/>
          <a:srcRect/>
          <a:stretch>
            <a:fillRect/>
          </a:stretch>
        </p:blipFill>
        <p:spPr bwMode="auto">
          <a:xfrm>
            <a:off x="266700" y="2790825"/>
            <a:ext cx="2571750" cy="3848100"/>
          </a:xfrm>
          <a:prstGeom prst="rect">
            <a:avLst/>
          </a:prstGeom>
          <a:noFill/>
          <a:ln w="9525">
            <a:noFill/>
            <a:miter lim="800000"/>
            <a:headEnd/>
            <a:tailEnd/>
          </a:ln>
        </p:spPr>
      </p:pic>
      <p:sp>
        <p:nvSpPr>
          <p:cNvPr id="52247" name="页脚占位符 4"/>
          <p:cNvSpPr>
            <a:spLocks noGrp="1" noChangeArrowheads="1"/>
          </p:cNvSpPr>
          <p:nvPr/>
        </p:nvSpPr>
        <p:spPr bwMode="auto">
          <a:xfrm>
            <a:off x="3581400" y="6461125"/>
            <a:ext cx="5295900" cy="246063"/>
          </a:xfrm>
          <a:prstGeom prst="rect">
            <a:avLst/>
          </a:prstGeom>
          <a:noFill/>
          <a:ln w="9525">
            <a:noFill/>
            <a:miter lim="800000"/>
            <a:headEnd/>
            <a:tailEnd/>
          </a:ln>
        </p:spPr>
        <p:txBody>
          <a:bodyPr anchor="ctr">
            <a:spAutoFit/>
          </a:bodyPr>
          <a:lstStyle/>
          <a:p>
            <a:pPr algn="r" eaLnBrk="0" hangingPunct="0">
              <a:buFont typeface="Arial" charset="0"/>
              <a:buNone/>
            </a:pPr>
            <a:r>
              <a:rPr lang="en-US" altLang="zh-CN" sz="1000">
                <a:solidFill>
                  <a:schemeClr val="tx1"/>
                </a:solidFill>
                <a:latin typeface="Arial" charset="0"/>
                <a:sym typeface="Arial" charset="0"/>
              </a:rPr>
              <a:t>A Multidisciplinary Approach to Curriculum Development in Sustainable Built Environment</a:t>
            </a:r>
            <a:endParaRPr lang="zh-CN" altLang="en-US">
              <a:ea typeface="Gulim" pitchFamily="34" charset="-127"/>
            </a:endParaRPr>
          </a:p>
        </p:txBody>
      </p:sp>
      <p:sp>
        <p:nvSpPr>
          <p:cNvPr id="50" name="灯片编号占位符 49"/>
          <p:cNvSpPr>
            <a:spLocks noGrp="1"/>
          </p:cNvSpPr>
          <p:nvPr>
            <p:ph type="sldNum" sz="quarter" idx="11"/>
          </p:nvPr>
        </p:nvSpPr>
        <p:spPr>
          <a:xfrm>
            <a:off x="161925" y="6337300"/>
            <a:ext cx="2133600" cy="365125"/>
          </a:xfrm>
        </p:spPr>
        <p:txBody>
          <a:bodyPr/>
          <a:lstStyle/>
          <a:p>
            <a:pPr>
              <a:defRPr/>
            </a:pPr>
            <a:fld id="{4E983D48-5263-433E-BE45-A39E6032A3DC}" type="slidenum">
              <a:rPr lang="zh-CN" altLang="en-US"/>
              <a:pPr>
                <a:defRPr/>
              </a:pPr>
              <a:t>21</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664"/>
                                        </p:tgtEl>
                                        <p:attrNameLst>
                                          <p:attrName>style.visibility</p:attrName>
                                        </p:attrNameLst>
                                      </p:cBhvr>
                                      <p:to>
                                        <p:strVal val="visible"/>
                                      </p:to>
                                    </p:set>
                                    <p:animEffect>
                                      <p:cBhvr>
                                        <p:cTn id="7" dur="500"/>
                                        <p:tgtEl>
                                          <p:spTgt spid="2666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6668"/>
                                        </p:tgtEl>
                                        <p:attrNameLst>
                                          <p:attrName>style.visibility</p:attrName>
                                        </p:attrNameLst>
                                      </p:cBhvr>
                                      <p:to>
                                        <p:strVal val="visible"/>
                                      </p:to>
                                    </p:set>
                                    <p:animEffect>
                                      <p:cBhvr>
                                        <p:cTn id="12" dur="2000"/>
                                        <p:tgtEl>
                                          <p:spTgt spid="26668"/>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xit" presetSubtype="16" fill="hold" nodeType="clickEffect">
                                  <p:stCondLst>
                                    <p:cond delay="0"/>
                                  </p:stCondLst>
                                  <p:childTnLst>
                                    <p:animEffect>
                                      <p:cBhvr>
                                        <p:cTn id="16" dur="2000"/>
                                        <p:tgtEl>
                                          <p:spTgt spid="26668"/>
                                        </p:tgtEl>
                                      </p:cBhvr>
                                    </p:animEffect>
                                    <p:set>
                                      <p:cBhvr>
                                        <p:cTn id="17" dur="1" fill="hold">
                                          <p:stCondLst>
                                            <p:cond delay="1999"/>
                                          </p:stCondLst>
                                        </p:cTn>
                                        <p:tgtEl>
                                          <p:spTgt spid="2666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6665"/>
                                        </p:tgtEl>
                                        <p:attrNameLst>
                                          <p:attrName>style.visibility</p:attrName>
                                        </p:attrNameLst>
                                      </p:cBhvr>
                                      <p:to>
                                        <p:strVal val="visible"/>
                                      </p:to>
                                    </p:set>
                                    <p:animEffect>
                                      <p:cBhvr>
                                        <p:cTn id="22" dur="500"/>
                                        <p:tgtEl>
                                          <p:spTgt spid="2666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6669"/>
                                        </p:tgtEl>
                                        <p:attrNameLst>
                                          <p:attrName>style.visibility</p:attrName>
                                        </p:attrNameLst>
                                      </p:cBhvr>
                                      <p:to>
                                        <p:strVal val="visible"/>
                                      </p:to>
                                    </p:set>
                                    <p:animEffect>
                                      <p:cBhvr>
                                        <p:cTn id="27" dur="500"/>
                                        <p:tgtEl>
                                          <p:spTgt spid="26669"/>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xit" presetSubtype="16" fill="hold" nodeType="clickEffect">
                                  <p:stCondLst>
                                    <p:cond delay="0"/>
                                  </p:stCondLst>
                                  <p:childTnLst>
                                    <p:animEffect>
                                      <p:cBhvr>
                                        <p:cTn id="31" dur="2000"/>
                                        <p:tgtEl>
                                          <p:spTgt spid="26669"/>
                                        </p:tgtEl>
                                      </p:cBhvr>
                                    </p:animEffect>
                                    <p:set>
                                      <p:cBhvr>
                                        <p:cTn id="32" dur="1" fill="hold">
                                          <p:stCondLst>
                                            <p:cond delay="1999"/>
                                          </p:stCondLst>
                                        </p:cTn>
                                        <p:tgtEl>
                                          <p:spTgt spid="2666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6666"/>
                                        </p:tgtEl>
                                        <p:attrNameLst>
                                          <p:attrName>style.visibility</p:attrName>
                                        </p:attrNameLst>
                                      </p:cBhvr>
                                      <p:to>
                                        <p:strVal val="visible"/>
                                      </p:to>
                                    </p:set>
                                    <p:animEffect>
                                      <p:cBhvr>
                                        <p:cTn id="37" dur="500"/>
                                        <p:tgtEl>
                                          <p:spTgt spid="26666"/>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26670"/>
                                        </p:tgtEl>
                                        <p:attrNameLst>
                                          <p:attrName>style.visibility</p:attrName>
                                        </p:attrNameLst>
                                      </p:cBhvr>
                                      <p:to>
                                        <p:strVal val="visible"/>
                                      </p:to>
                                    </p:set>
                                    <p:animEffect>
                                      <p:cBhvr>
                                        <p:cTn id="42" dur="500"/>
                                        <p:tgtEl>
                                          <p:spTgt spid="26670"/>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xit" presetSubtype="16" fill="hold" nodeType="clickEffect">
                                  <p:stCondLst>
                                    <p:cond delay="0"/>
                                  </p:stCondLst>
                                  <p:childTnLst>
                                    <p:animEffect>
                                      <p:cBhvr>
                                        <p:cTn id="46" dur="2000"/>
                                        <p:tgtEl>
                                          <p:spTgt spid="26670"/>
                                        </p:tgtEl>
                                      </p:cBhvr>
                                    </p:animEffect>
                                    <p:set>
                                      <p:cBhvr>
                                        <p:cTn id="47" dur="1" fill="hold">
                                          <p:stCondLst>
                                            <p:cond delay="1999"/>
                                          </p:stCondLst>
                                        </p:cTn>
                                        <p:tgtEl>
                                          <p:spTgt spid="26670"/>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26667"/>
                                        </p:tgtEl>
                                        <p:attrNameLst>
                                          <p:attrName>style.visibility</p:attrName>
                                        </p:attrNameLst>
                                      </p:cBhvr>
                                      <p:to>
                                        <p:strVal val="visible"/>
                                      </p:to>
                                    </p:set>
                                    <p:animEffect>
                                      <p:cBhvr>
                                        <p:cTn id="52" dur="500"/>
                                        <p:tgtEl>
                                          <p:spTgt spid="266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64" grpId="0" bldLvl="0" autoUpdateAnimBg="0"/>
      <p:bldP spid="26665" grpId="0" bldLvl="0" autoUpdateAnimBg="0"/>
      <p:bldP spid="26666" grpId="0" bldLvl="0" autoUpdateAnimBg="0"/>
      <p:bldP spid="26667" grpId="0" bldLvl="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idx="4294967295"/>
          </p:nvPr>
        </p:nvSpPr>
        <p:spPr/>
        <p:txBody>
          <a:bodyPr/>
          <a:lstStyle/>
          <a:p>
            <a:endParaRPr lang="zh-CN" altLang="zh-CN" sz="2000" smtClean="0">
              <a:ea typeface="宋体" charset="-122"/>
            </a:endParaRPr>
          </a:p>
        </p:txBody>
      </p:sp>
      <p:sp>
        <p:nvSpPr>
          <p:cNvPr id="53250" name="Oval 3"/>
          <p:cNvSpPr>
            <a:spLocks noChangeArrowheads="1"/>
          </p:cNvSpPr>
          <p:nvPr/>
        </p:nvSpPr>
        <p:spPr bwMode="auto">
          <a:xfrm>
            <a:off x="2609850" y="2047875"/>
            <a:ext cx="3956050" cy="3878263"/>
          </a:xfrm>
          <a:prstGeom prst="ellipse">
            <a:avLst/>
          </a:prstGeom>
          <a:noFill/>
          <a:ln w="12700">
            <a:solidFill>
              <a:schemeClr val="bg2"/>
            </a:solidFill>
            <a:prstDash val="sysDot"/>
            <a:bevel/>
            <a:headEnd/>
            <a:tailEnd/>
          </a:ln>
        </p:spPr>
        <p:txBody>
          <a:bodyPr wrap="none" lIns="92364" tIns="46182" rIns="92364" bIns="46182"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53251" name="Oval 4"/>
          <p:cNvSpPr>
            <a:spLocks noChangeArrowheads="1"/>
          </p:cNvSpPr>
          <p:nvPr/>
        </p:nvSpPr>
        <p:spPr bwMode="auto">
          <a:xfrm>
            <a:off x="2828925" y="2252663"/>
            <a:ext cx="3489325" cy="3490912"/>
          </a:xfrm>
          <a:prstGeom prst="ellipse">
            <a:avLst/>
          </a:prstGeom>
          <a:noFill/>
          <a:ln w="12700">
            <a:solidFill>
              <a:schemeClr val="bg2"/>
            </a:solidFill>
            <a:prstDash val="sysDot"/>
            <a:bevel/>
            <a:headEnd/>
            <a:tailEnd/>
          </a:ln>
        </p:spPr>
        <p:txBody>
          <a:bodyPr wrap="none" lIns="92364" tIns="46182" rIns="92364" bIns="46182"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53252" name="Oval 5"/>
          <p:cNvSpPr>
            <a:spLocks noChangeArrowheads="1"/>
          </p:cNvSpPr>
          <p:nvPr/>
        </p:nvSpPr>
        <p:spPr bwMode="auto">
          <a:xfrm>
            <a:off x="3043238" y="2581275"/>
            <a:ext cx="2973387" cy="2971800"/>
          </a:xfrm>
          <a:prstGeom prst="ellipse">
            <a:avLst/>
          </a:prstGeom>
          <a:noFill/>
          <a:ln w="12700">
            <a:solidFill>
              <a:schemeClr val="bg2"/>
            </a:solidFill>
            <a:prstDash val="sysDot"/>
            <a:bevel/>
            <a:headEnd/>
            <a:tailEnd/>
          </a:ln>
        </p:spPr>
        <p:txBody>
          <a:bodyPr wrap="none" lIns="92364" tIns="46182" rIns="92364" bIns="46182"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53253" name="AutoShape 6"/>
          <p:cNvSpPr>
            <a:spLocks noChangeArrowheads="1"/>
          </p:cNvSpPr>
          <p:nvPr/>
        </p:nvSpPr>
        <p:spPr bwMode="auto">
          <a:xfrm rot="9044363">
            <a:off x="2286000" y="3876675"/>
            <a:ext cx="1870075" cy="1857375"/>
          </a:xfrm>
          <a:prstGeom prst="chevron">
            <a:avLst>
              <a:gd name="adj" fmla="val 28602"/>
            </a:avLst>
          </a:prstGeom>
          <a:solidFill>
            <a:srgbClr val="99CC00"/>
          </a:solidFill>
          <a:ln w="9525">
            <a:noFill/>
            <a:miter lim="800000"/>
            <a:headEnd/>
            <a:tailEnd/>
          </a:ln>
        </p:spPr>
        <p:txBody>
          <a:bodyPr wrap="none" lIns="92364" tIns="46182" rIns="92364" bIns="46182"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53254" name="AutoShape 7"/>
          <p:cNvSpPr>
            <a:spLocks noChangeArrowheads="1"/>
          </p:cNvSpPr>
          <p:nvPr/>
        </p:nvSpPr>
        <p:spPr bwMode="auto">
          <a:xfrm rot="-5400000">
            <a:off x="3563937" y="1684338"/>
            <a:ext cx="1871663" cy="1855788"/>
          </a:xfrm>
          <a:prstGeom prst="chevron">
            <a:avLst>
              <a:gd name="adj" fmla="val 28655"/>
            </a:avLst>
          </a:prstGeom>
          <a:solidFill>
            <a:schemeClr val="accent1"/>
          </a:solidFill>
          <a:ln w="9525">
            <a:noFill/>
            <a:miter lim="800000"/>
            <a:headEnd/>
            <a:tailEnd/>
          </a:ln>
        </p:spPr>
        <p:txBody>
          <a:bodyPr wrap="none" lIns="92364" tIns="46182" rIns="92364" bIns="46182"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53255" name="AutoShape 8"/>
          <p:cNvSpPr>
            <a:spLocks noChangeArrowheads="1"/>
          </p:cNvSpPr>
          <p:nvPr/>
        </p:nvSpPr>
        <p:spPr bwMode="auto">
          <a:xfrm rot="1788254">
            <a:off x="4832350" y="3889375"/>
            <a:ext cx="1871663" cy="1857375"/>
          </a:xfrm>
          <a:prstGeom prst="chevron">
            <a:avLst>
              <a:gd name="adj" fmla="val 28626"/>
            </a:avLst>
          </a:prstGeom>
          <a:solidFill>
            <a:schemeClr val="hlink"/>
          </a:solidFill>
          <a:ln w="9525">
            <a:noFill/>
            <a:miter lim="800000"/>
            <a:headEnd/>
            <a:tailEnd/>
          </a:ln>
        </p:spPr>
        <p:txBody>
          <a:bodyPr wrap="none" lIns="92364" tIns="46182" rIns="92364" bIns="46182" anchor="ctr"/>
          <a:lstStyle/>
          <a:p>
            <a:pPr algn="r" eaLnBrk="0" hangingPunct="0">
              <a:buFont typeface="Arial" charset="0"/>
              <a:buNone/>
            </a:pPr>
            <a:endParaRPr lang="zh-CN" altLang="zh-CN">
              <a:solidFill>
                <a:srgbClr val="000000"/>
              </a:solidFill>
              <a:latin typeface="Calibri" pitchFamily="34" charset="0"/>
              <a:ea typeface="Gulim" pitchFamily="34" charset="-127"/>
              <a:sym typeface="Calibri" pitchFamily="34" charset="0"/>
            </a:endParaRPr>
          </a:p>
        </p:txBody>
      </p:sp>
      <p:sp>
        <p:nvSpPr>
          <p:cNvPr id="27657" name="Rectangle 10"/>
          <p:cNvSpPr>
            <a:spLocks noChangeArrowheads="1"/>
          </p:cNvSpPr>
          <p:nvPr/>
        </p:nvSpPr>
        <p:spPr bwMode="auto">
          <a:xfrm>
            <a:off x="3475038" y="2084388"/>
            <a:ext cx="2043112" cy="831850"/>
          </a:xfrm>
          <a:prstGeom prst="rect">
            <a:avLst/>
          </a:prstGeom>
          <a:noFill/>
          <a:ln w="9525">
            <a:noFill/>
            <a:miter lim="800000"/>
            <a:headEnd/>
            <a:tailEnd/>
          </a:ln>
        </p:spPr>
        <p:txBody>
          <a:bodyPr lIns="92364" tIns="46182" rIns="92364" bIns="46182">
            <a:spAutoFit/>
          </a:bodyPr>
          <a:lstStyle/>
          <a:p>
            <a:pPr algn="ctr" eaLnBrk="0" hangingPunct="0">
              <a:buFont typeface="Arial" charset="0"/>
              <a:buNone/>
            </a:pPr>
            <a:r>
              <a:rPr lang="en-US" altLang="zh-CN" sz="2400">
                <a:solidFill>
                  <a:srgbClr val="000000"/>
                </a:solidFill>
                <a:latin typeface="Calibri" pitchFamily="34" charset="0"/>
                <a:ea typeface="Gulim" pitchFamily="34" charset="-127"/>
                <a:sym typeface="Calibri" pitchFamily="34" charset="0"/>
              </a:rPr>
              <a:t>External shading</a:t>
            </a:r>
            <a:endParaRPr lang="en-US" altLang="zh-CN" sz="2400">
              <a:solidFill>
                <a:srgbClr val="FFFBFC"/>
              </a:solidFill>
              <a:latin typeface="Calibri" pitchFamily="34" charset="0"/>
              <a:ea typeface="Gulim" pitchFamily="34" charset="-127"/>
              <a:sym typeface="Calibri" pitchFamily="34" charset="0"/>
            </a:endParaRPr>
          </a:p>
        </p:txBody>
      </p:sp>
      <p:sp>
        <p:nvSpPr>
          <p:cNvPr id="27658" name="Text Box 13"/>
          <p:cNvSpPr>
            <a:spLocks noChangeArrowheads="1"/>
          </p:cNvSpPr>
          <p:nvPr/>
        </p:nvSpPr>
        <p:spPr bwMode="auto">
          <a:xfrm>
            <a:off x="5530850" y="1687513"/>
            <a:ext cx="2736850" cy="1506537"/>
          </a:xfrm>
          <a:prstGeom prst="rect">
            <a:avLst/>
          </a:prstGeom>
          <a:noFill/>
          <a:ln w="9525">
            <a:noFill/>
            <a:miter lim="800000"/>
            <a:headEnd/>
            <a:tailEnd/>
          </a:ln>
        </p:spPr>
        <p:txBody>
          <a:bodyPr lIns="92364" tIns="46182" rIns="92364" bIns="46182">
            <a:spAutoFit/>
          </a:bodyPr>
          <a:lstStyle/>
          <a:p>
            <a:pPr marL="120650" indent="-120650" eaLnBrk="0" hangingPunct="0">
              <a:buFont typeface="Arial" charset="0"/>
              <a:buNone/>
            </a:pPr>
            <a:r>
              <a:rPr lang="zh-CN" altLang="en-US" sz="1800" b="1">
                <a:solidFill>
                  <a:schemeClr val="accent1"/>
                </a:solidFill>
                <a:latin typeface="Calibri" pitchFamily="34" charset="0"/>
                <a:ea typeface="Gulim" pitchFamily="34" charset="-127"/>
                <a:sym typeface="Calibri" pitchFamily="34" charset="0"/>
              </a:rPr>
              <a:t> </a:t>
            </a:r>
            <a:endParaRPr lang="en-US" altLang="zh-CN" sz="1800" b="1">
              <a:solidFill>
                <a:schemeClr val="accent1"/>
              </a:solidFill>
              <a:latin typeface="Calibri" pitchFamily="34" charset="0"/>
              <a:ea typeface="Gulim" pitchFamily="34" charset="-127"/>
              <a:sym typeface="Calibri" pitchFamily="34" charset="0"/>
            </a:endParaRPr>
          </a:p>
          <a:p>
            <a:pPr marL="120650" indent="-120650" eaLnBrk="0" hangingPunct="0">
              <a:buFont typeface="Arial" charset="0"/>
              <a:buNone/>
            </a:pPr>
            <a:endParaRPr lang="zh-CN" altLang="en-US" sz="1800" b="1">
              <a:solidFill>
                <a:schemeClr val="accent1"/>
              </a:solidFill>
              <a:latin typeface="Calibri" pitchFamily="34" charset="0"/>
              <a:ea typeface="Gulim" pitchFamily="34" charset="-127"/>
              <a:sym typeface="Calibri" pitchFamily="34" charset="0"/>
            </a:endParaRPr>
          </a:p>
          <a:p>
            <a:pPr marL="120650" indent="-120650" eaLnBrk="0" hangingPunct="0">
              <a:lnSpc>
                <a:spcPct val="60000"/>
              </a:lnSpc>
              <a:spcBef>
                <a:spcPct val="50000"/>
              </a:spcBef>
              <a:buClr>
                <a:srgbClr val="1F3F5F"/>
              </a:buClr>
              <a:buFont typeface="Arial" charset="0"/>
              <a:buChar char="•"/>
            </a:pPr>
            <a:r>
              <a:rPr lang="en-US" altLang="zh-CN" sz="1800">
                <a:solidFill>
                  <a:srgbClr val="1C1C1C"/>
                </a:solidFill>
                <a:latin typeface="Calibri" pitchFamily="34" charset="0"/>
                <a:ea typeface="Gulim" pitchFamily="34" charset="-127"/>
                <a:sym typeface="Calibri" pitchFamily="34" charset="0"/>
              </a:rPr>
              <a:t>The most efficient</a:t>
            </a:r>
            <a:endParaRPr lang="zh-CN" altLang="en-US" sz="1800">
              <a:solidFill>
                <a:srgbClr val="1C1C1C"/>
              </a:solidFill>
              <a:latin typeface="Calibri" pitchFamily="34" charset="0"/>
              <a:ea typeface="Gulim" pitchFamily="34" charset="-127"/>
              <a:sym typeface="Calibri" pitchFamily="34" charset="0"/>
            </a:endParaRPr>
          </a:p>
          <a:p>
            <a:pPr marL="120650" indent="-120650" eaLnBrk="0" hangingPunct="0">
              <a:buFont typeface="Arial" charset="0"/>
              <a:buChar char="•"/>
            </a:pPr>
            <a:r>
              <a:rPr lang="en-US" altLang="zh-CN" sz="1800">
                <a:solidFill>
                  <a:srgbClr val="1C1C1C"/>
                </a:solidFill>
                <a:latin typeface="Calibri" pitchFamily="34" charset="0"/>
                <a:ea typeface="Gulim" pitchFamily="34" charset="-127"/>
                <a:sym typeface="Calibri" pitchFamily="34" charset="0"/>
              </a:rPr>
              <a:t>Difficult to control from the inside</a:t>
            </a:r>
          </a:p>
        </p:txBody>
      </p:sp>
      <p:sp>
        <p:nvSpPr>
          <p:cNvPr id="27659" name="Text Box 14"/>
          <p:cNvSpPr>
            <a:spLocks noChangeArrowheads="1"/>
          </p:cNvSpPr>
          <p:nvPr/>
        </p:nvSpPr>
        <p:spPr bwMode="auto">
          <a:xfrm>
            <a:off x="561975" y="5060950"/>
            <a:ext cx="2209800" cy="1228725"/>
          </a:xfrm>
          <a:prstGeom prst="rect">
            <a:avLst/>
          </a:prstGeom>
          <a:noFill/>
          <a:ln w="9525">
            <a:noFill/>
            <a:miter lim="800000"/>
            <a:headEnd/>
            <a:tailEnd/>
          </a:ln>
        </p:spPr>
        <p:txBody>
          <a:bodyPr lIns="92364" tIns="46182" rIns="92364" bIns="46182">
            <a:spAutoFit/>
          </a:bodyPr>
          <a:lstStyle/>
          <a:p>
            <a:pPr marL="120650" indent="-120650" eaLnBrk="0" hangingPunct="0">
              <a:buFont typeface="Arial" charset="0"/>
              <a:buNone/>
            </a:pPr>
            <a:endParaRPr lang="zh-CN" altLang="en-US" sz="1800" b="1">
              <a:solidFill>
                <a:schemeClr val="accent2"/>
              </a:solidFill>
              <a:latin typeface="Calibri" pitchFamily="34" charset="0"/>
              <a:ea typeface="Gulim" pitchFamily="34" charset="-127"/>
              <a:sym typeface="Calibri" pitchFamily="34" charset="0"/>
            </a:endParaRPr>
          </a:p>
          <a:p>
            <a:pPr marL="120650" indent="-120650" eaLnBrk="0" hangingPunct="0">
              <a:lnSpc>
                <a:spcPct val="60000"/>
              </a:lnSpc>
              <a:spcBef>
                <a:spcPct val="50000"/>
              </a:spcBef>
              <a:buClr>
                <a:srgbClr val="1F3F5F"/>
              </a:buClr>
              <a:buFont typeface="Arial" charset="0"/>
              <a:buChar char="•"/>
            </a:pPr>
            <a:r>
              <a:rPr lang="en-US" altLang="zh-CN" sz="1800">
                <a:solidFill>
                  <a:srgbClr val="1C1C1C"/>
                </a:solidFill>
                <a:latin typeface="Calibri" pitchFamily="34" charset="0"/>
                <a:ea typeface="Gulim" pitchFamily="34" charset="-127"/>
                <a:sym typeface="Calibri" pitchFamily="34" charset="0"/>
              </a:rPr>
              <a:t>Much cheaper </a:t>
            </a:r>
          </a:p>
          <a:p>
            <a:pPr marL="120650" indent="-120650" eaLnBrk="0" hangingPunct="0">
              <a:buFont typeface="Arial" charset="0"/>
              <a:buChar char="•"/>
            </a:pPr>
            <a:r>
              <a:rPr lang="en-US" altLang="zh-CN" sz="1800">
                <a:solidFill>
                  <a:srgbClr val="1C1C1C"/>
                </a:solidFill>
                <a:latin typeface="Calibri" pitchFamily="34" charset="0"/>
                <a:ea typeface="Gulim" pitchFamily="34" charset="-127"/>
                <a:sym typeface="Calibri" pitchFamily="34" charset="0"/>
              </a:rPr>
              <a:t>Easy to control</a:t>
            </a:r>
          </a:p>
          <a:p>
            <a:pPr marL="120650" indent="-120650" eaLnBrk="0" hangingPunct="0">
              <a:buFont typeface="Arial" charset="0"/>
              <a:buChar char="•"/>
            </a:pPr>
            <a:r>
              <a:rPr lang="en-US" altLang="zh-CN" sz="1800">
                <a:solidFill>
                  <a:srgbClr val="1C1C1C"/>
                </a:solidFill>
                <a:latin typeface="Calibri" pitchFamily="34" charset="0"/>
                <a:ea typeface="Gulim" pitchFamily="34" charset="-127"/>
                <a:sym typeface="Calibri" pitchFamily="34" charset="0"/>
              </a:rPr>
              <a:t>Less efficient</a:t>
            </a:r>
          </a:p>
        </p:txBody>
      </p:sp>
      <p:sp>
        <p:nvSpPr>
          <p:cNvPr id="27660" name="Rectangle 10"/>
          <p:cNvSpPr>
            <a:spLocks noChangeArrowheads="1"/>
          </p:cNvSpPr>
          <p:nvPr/>
        </p:nvSpPr>
        <p:spPr bwMode="auto">
          <a:xfrm>
            <a:off x="2017713" y="4351338"/>
            <a:ext cx="2043112" cy="831850"/>
          </a:xfrm>
          <a:prstGeom prst="rect">
            <a:avLst/>
          </a:prstGeom>
          <a:noFill/>
          <a:ln w="9525">
            <a:noFill/>
            <a:miter lim="800000"/>
            <a:headEnd/>
            <a:tailEnd/>
          </a:ln>
        </p:spPr>
        <p:txBody>
          <a:bodyPr lIns="92364" tIns="46182" rIns="92364" bIns="46182">
            <a:spAutoFit/>
          </a:bodyPr>
          <a:lstStyle/>
          <a:p>
            <a:pPr algn="ctr" eaLnBrk="0" hangingPunct="0">
              <a:buFont typeface="Arial" charset="0"/>
              <a:buNone/>
            </a:pPr>
            <a:r>
              <a:rPr lang="en-US" altLang="zh-CN" sz="2400">
                <a:solidFill>
                  <a:srgbClr val="000000"/>
                </a:solidFill>
                <a:latin typeface="Calibri" pitchFamily="34" charset="0"/>
                <a:ea typeface="Gulim" pitchFamily="34" charset="-127"/>
                <a:sym typeface="Calibri" pitchFamily="34" charset="0"/>
              </a:rPr>
              <a:t>Internal shading</a:t>
            </a:r>
            <a:endParaRPr lang="en-US" altLang="zh-CN" sz="2400">
              <a:solidFill>
                <a:srgbClr val="FFFBFC"/>
              </a:solidFill>
              <a:latin typeface="Calibri" pitchFamily="34" charset="0"/>
              <a:ea typeface="Gulim" pitchFamily="34" charset="-127"/>
              <a:sym typeface="Calibri" pitchFamily="34" charset="0"/>
            </a:endParaRPr>
          </a:p>
        </p:txBody>
      </p:sp>
      <p:sp>
        <p:nvSpPr>
          <p:cNvPr id="27661" name="Rectangle 10"/>
          <p:cNvSpPr>
            <a:spLocks noChangeArrowheads="1"/>
          </p:cNvSpPr>
          <p:nvPr/>
        </p:nvSpPr>
        <p:spPr bwMode="auto">
          <a:xfrm>
            <a:off x="4770438" y="4732338"/>
            <a:ext cx="2043112" cy="461962"/>
          </a:xfrm>
          <a:prstGeom prst="rect">
            <a:avLst/>
          </a:prstGeom>
          <a:noFill/>
          <a:ln w="9525">
            <a:noFill/>
            <a:miter lim="800000"/>
            <a:headEnd/>
            <a:tailEnd/>
          </a:ln>
        </p:spPr>
        <p:txBody>
          <a:bodyPr lIns="92364" tIns="46182" rIns="92364" bIns="46182">
            <a:spAutoFit/>
          </a:bodyPr>
          <a:lstStyle/>
          <a:p>
            <a:pPr algn="ctr" eaLnBrk="0" hangingPunct="0">
              <a:buFont typeface="Arial" charset="0"/>
              <a:buNone/>
            </a:pPr>
            <a:r>
              <a:rPr lang="en-US" altLang="zh-CN" sz="2400">
                <a:solidFill>
                  <a:srgbClr val="FFFBFC"/>
                </a:solidFill>
                <a:ea typeface="Gulim" pitchFamily="34" charset="-127"/>
                <a:sym typeface="Arial" charset="0"/>
              </a:rPr>
              <a:t>Mid-pane</a:t>
            </a:r>
          </a:p>
        </p:txBody>
      </p:sp>
      <p:sp>
        <p:nvSpPr>
          <p:cNvPr id="27662" name="Text Box 13"/>
          <p:cNvSpPr>
            <a:spLocks noChangeArrowheads="1"/>
          </p:cNvSpPr>
          <p:nvPr/>
        </p:nvSpPr>
        <p:spPr bwMode="auto">
          <a:xfrm>
            <a:off x="6645275" y="5021263"/>
            <a:ext cx="2736850" cy="1255712"/>
          </a:xfrm>
          <a:prstGeom prst="rect">
            <a:avLst/>
          </a:prstGeom>
          <a:noFill/>
          <a:ln w="9525">
            <a:noFill/>
            <a:miter lim="800000"/>
            <a:headEnd/>
            <a:tailEnd/>
          </a:ln>
        </p:spPr>
        <p:txBody>
          <a:bodyPr lIns="92364" tIns="46182" rIns="92364" bIns="46182">
            <a:spAutoFit/>
          </a:bodyPr>
          <a:lstStyle/>
          <a:p>
            <a:pPr marL="120650" indent="-120650" eaLnBrk="0" hangingPunct="0">
              <a:buFont typeface="Arial" charset="0"/>
              <a:buNone/>
            </a:pPr>
            <a:r>
              <a:rPr lang="zh-CN" altLang="en-US" sz="1800" b="1">
                <a:solidFill>
                  <a:schemeClr val="accent1"/>
                </a:solidFill>
                <a:latin typeface="Calibri" pitchFamily="34" charset="0"/>
                <a:ea typeface="Gulim" pitchFamily="34" charset="-127"/>
                <a:sym typeface="Calibri" pitchFamily="34" charset="0"/>
              </a:rPr>
              <a:t> </a:t>
            </a:r>
            <a:endParaRPr lang="en-US" altLang="zh-CN" sz="1800" b="1">
              <a:solidFill>
                <a:schemeClr val="accent1"/>
              </a:solidFill>
              <a:latin typeface="Calibri" pitchFamily="34" charset="0"/>
              <a:ea typeface="Gulim" pitchFamily="34" charset="-127"/>
              <a:sym typeface="Calibri" pitchFamily="34" charset="0"/>
            </a:endParaRPr>
          </a:p>
          <a:p>
            <a:pPr marL="120650" indent="-120650" eaLnBrk="0" hangingPunct="0">
              <a:buFont typeface="Arial" charset="0"/>
              <a:buNone/>
            </a:pPr>
            <a:endParaRPr lang="zh-CN" altLang="en-US" sz="1800" b="1">
              <a:solidFill>
                <a:schemeClr val="accent1"/>
              </a:solidFill>
              <a:latin typeface="Calibri" pitchFamily="34" charset="0"/>
              <a:ea typeface="Gulim" pitchFamily="34" charset="-127"/>
              <a:sym typeface="Calibri" pitchFamily="34" charset="0"/>
            </a:endParaRPr>
          </a:p>
          <a:p>
            <a:pPr marL="120650" indent="-120650" eaLnBrk="0" hangingPunct="0">
              <a:lnSpc>
                <a:spcPct val="60000"/>
              </a:lnSpc>
              <a:spcBef>
                <a:spcPct val="50000"/>
              </a:spcBef>
              <a:buClr>
                <a:srgbClr val="1F3F5F"/>
              </a:buClr>
              <a:buFont typeface="Arial" charset="0"/>
              <a:buChar char="•"/>
            </a:pPr>
            <a:r>
              <a:rPr lang="en-US" altLang="zh-CN" sz="1800">
                <a:solidFill>
                  <a:schemeClr val="tx1"/>
                </a:solidFill>
                <a:latin typeface="Calibri" pitchFamily="34" charset="0"/>
                <a:ea typeface="Gulim" pitchFamily="34" charset="-127"/>
                <a:sym typeface="Calibri" pitchFamily="34" charset="0"/>
              </a:rPr>
              <a:t>Efficient</a:t>
            </a:r>
            <a:endParaRPr lang="zh-CN" altLang="en-US" sz="1800">
              <a:solidFill>
                <a:schemeClr val="tx1"/>
              </a:solidFill>
              <a:latin typeface="Calibri" pitchFamily="34" charset="0"/>
              <a:ea typeface="Gulim" pitchFamily="34" charset="-127"/>
              <a:sym typeface="Calibri" pitchFamily="34" charset="0"/>
            </a:endParaRPr>
          </a:p>
          <a:p>
            <a:pPr marL="120650" indent="-120650" eaLnBrk="0" hangingPunct="0">
              <a:lnSpc>
                <a:spcPct val="60000"/>
              </a:lnSpc>
              <a:spcBef>
                <a:spcPct val="50000"/>
              </a:spcBef>
              <a:buClr>
                <a:srgbClr val="1F3F5F"/>
              </a:buClr>
              <a:buFont typeface="Arial" charset="0"/>
              <a:buChar char="•"/>
            </a:pPr>
            <a:r>
              <a:rPr lang="en-US" altLang="zh-CN" sz="1800">
                <a:solidFill>
                  <a:schemeClr val="tx1"/>
                </a:solidFill>
                <a:latin typeface="Calibri" pitchFamily="34" charset="0"/>
                <a:ea typeface="Gulim" pitchFamily="34" charset="-127"/>
                <a:sym typeface="Calibri" pitchFamily="34" charset="0"/>
              </a:rPr>
              <a:t>Easy to control</a:t>
            </a:r>
            <a:endParaRPr lang="zh-CN" altLang="en-US">
              <a:ea typeface="Gulim" pitchFamily="34" charset="-127"/>
            </a:endParaRPr>
          </a:p>
        </p:txBody>
      </p:sp>
      <p:pic>
        <p:nvPicPr>
          <p:cNvPr id="27663" name="Picture 3"/>
          <p:cNvPicPr>
            <a:picLocks noChangeAspect="1" noChangeArrowheads="1"/>
          </p:cNvPicPr>
          <p:nvPr/>
        </p:nvPicPr>
        <p:blipFill>
          <a:blip r:embed="rId2" cstate="print"/>
          <a:srcRect/>
          <a:stretch>
            <a:fillRect/>
          </a:stretch>
        </p:blipFill>
        <p:spPr bwMode="auto">
          <a:xfrm>
            <a:off x="2114550" y="1138238"/>
            <a:ext cx="1409700" cy="2085975"/>
          </a:xfrm>
          <a:prstGeom prst="rect">
            <a:avLst/>
          </a:prstGeom>
          <a:noFill/>
          <a:ln w="9525">
            <a:noFill/>
            <a:miter lim="800000"/>
            <a:headEnd/>
            <a:tailEnd/>
          </a:ln>
        </p:spPr>
      </p:pic>
      <p:pic>
        <p:nvPicPr>
          <p:cNvPr id="27664" name="Picture 4"/>
          <p:cNvPicPr>
            <a:picLocks noChangeAspect="1" noChangeArrowheads="1"/>
          </p:cNvPicPr>
          <p:nvPr/>
        </p:nvPicPr>
        <p:blipFill>
          <a:blip r:embed="rId3" cstate="print"/>
          <a:srcRect/>
          <a:stretch>
            <a:fillRect/>
          </a:stretch>
        </p:blipFill>
        <p:spPr bwMode="auto">
          <a:xfrm>
            <a:off x="1171575" y="3328988"/>
            <a:ext cx="1085850" cy="2124075"/>
          </a:xfrm>
          <a:prstGeom prst="rect">
            <a:avLst/>
          </a:prstGeom>
          <a:noFill/>
          <a:ln w="9525">
            <a:noFill/>
            <a:miter lim="800000"/>
            <a:headEnd/>
            <a:tailEnd/>
          </a:ln>
        </p:spPr>
      </p:pic>
      <p:pic>
        <p:nvPicPr>
          <p:cNvPr id="27665" name="Picture 5"/>
          <p:cNvPicPr>
            <a:picLocks noChangeAspect="1" noChangeArrowheads="1"/>
          </p:cNvPicPr>
          <p:nvPr/>
        </p:nvPicPr>
        <p:blipFill>
          <a:blip r:embed="rId4" cstate="print"/>
          <a:srcRect/>
          <a:stretch>
            <a:fillRect/>
          </a:stretch>
        </p:blipFill>
        <p:spPr bwMode="auto">
          <a:xfrm>
            <a:off x="6800850" y="3600450"/>
            <a:ext cx="1314450" cy="1790700"/>
          </a:xfrm>
          <a:prstGeom prst="rect">
            <a:avLst/>
          </a:prstGeom>
          <a:noFill/>
          <a:ln w="9525">
            <a:noFill/>
            <a:miter lim="800000"/>
            <a:headEnd/>
            <a:tailEnd/>
          </a:ln>
        </p:spPr>
      </p:pic>
      <p:sp>
        <p:nvSpPr>
          <p:cNvPr id="53265" name="页脚占位符 4"/>
          <p:cNvSpPr>
            <a:spLocks noGrp="1" noChangeArrowheads="1"/>
          </p:cNvSpPr>
          <p:nvPr/>
        </p:nvSpPr>
        <p:spPr bwMode="auto">
          <a:xfrm>
            <a:off x="3581400" y="6461125"/>
            <a:ext cx="5295900" cy="246063"/>
          </a:xfrm>
          <a:prstGeom prst="rect">
            <a:avLst/>
          </a:prstGeom>
          <a:noFill/>
          <a:ln w="9525">
            <a:noFill/>
            <a:miter lim="800000"/>
            <a:headEnd/>
            <a:tailEnd/>
          </a:ln>
        </p:spPr>
        <p:txBody>
          <a:bodyPr anchor="ctr">
            <a:spAutoFit/>
          </a:bodyPr>
          <a:lstStyle/>
          <a:p>
            <a:pPr algn="r" eaLnBrk="0" hangingPunct="0">
              <a:buFont typeface="Arial" charset="0"/>
              <a:buNone/>
            </a:pPr>
            <a:r>
              <a:rPr lang="en-US" altLang="zh-CN" sz="1000">
                <a:solidFill>
                  <a:schemeClr val="tx1"/>
                </a:solidFill>
                <a:latin typeface="Arial" charset="0"/>
                <a:sym typeface="Arial" charset="0"/>
              </a:rPr>
              <a:t>A Multidisciplinary Approach to Curriculum Development in Sustainable Built Environment</a:t>
            </a:r>
            <a:endParaRPr lang="zh-CN" altLang="en-US">
              <a:ea typeface="Gulim" pitchFamily="34" charset="-127"/>
            </a:endParaRPr>
          </a:p>
        </p:txBody>
      </p:sp>
      <p:sp>
        <p:nvSpPr>
          <p:cNvPr id="22" name="灯片编号占位符 21"/>
          <p:cNvSpPr>
            <a:spLocks noGrp="1"/>
          </p:cNvSpPr>
          <p:nvPr>
            <p:ph type="sldNum" sz="quarter" idx="11"/>
          </p:nvPr>
        </p:nvSpPr>
        <p:spPr>
          <a:xfrm>
            <a:off x="161925" y="6337300"/>
            <a:ext cx="2133600" cy="365125"/>
          </a:xfrm>
        </p:spPr>
        <p:txBody>
          <a:bodyPr/>
          <a:lstStyle/>
          <a:p>
            <a:pPr>
              <a:defRPr/>
            </a:pPr>
            <a:fld id="{22C7FE57-3A71-46A0-A643-744A32EA616E}" type="slidenum">
              <a:rPr lang="zh-CN" altLang="en-US"/>
              <a:pPr>
                <a:defRPr/>
              </a:pPr>
              <a:t>22</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7663"/>
                                        </p:tgtEl>
                                        <p:attrNameLst>
                                          <p:attrName>style.visibility</p:attrName>
                                        </p:attrNameLst>
                                      </p:cBhvr>
                                      <p:to>
                                        <p:strVal val="visible"/>
                                      </p:to>
                                    </p:set>
                                    <p:animEffect>
                                      <p:cBhvr>
                                        <p:cTn id="7" dur="500"/>
                                        <p:tgtEl>
                                          <p:spTgt spid="2766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7657"/>
                                        </p:tgtEl>
                                        <p:attrNameLst>
                                          <p:attrName>style.visibility</p:attrName>
                                        </p:attrNameLst>
                                      </p:cBhvr>
                                      <p:to>
                                        <p:strVal val="visible"/>
                                      </p:to>
                                    </p:set>
                                    <p:animEffect>
                                      <p:cBhvr>
                                        <p:cTn id="10" dur="500"/>
                                        <p:tgtEl>
                                          <p:spTgt spid="2765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7658"/>
                                        </p:tgtEl>
                                        <p:attrNameLst>
                                          <p:attrName>style.visibility</p:attrName>
                                        </p:attrNameLst>
                                      </p:cBhvr>
                                      <p:to>
                                        <p:strVal val="visible"/>
                                      </p:to>
                                    </p:set>
                                    <p:animEffect>
                                      <p:cBhvr>
                                        <p:cTn id="13" dur="500"/>
                                        <p:tgtEl>
                                          <p:spTgt spid="2765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7664"/>
                                        </p:tgtEl>
                                        <p:attrNameLst>
                                          <p:attrName>style.visibility</p:attrName>
                                        </p:attrNameLst>
                                      </p:cBhvr>
                                      <p:to>
                                        <p:strVal val="visible"/>
                                      </p:to>
                                    </p:set>
                                    <p:animEffect>
                                      <p:cBhvr>
                                        <p:cTn id="18" dur="500"/>
                                        <p:tgtEl>
                                          <p:spTgt spid="27664"/>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7660"/>
                                        </p:tgtEl>
                                        <p:attrNameLst>
                                          <p:attrName>style.visibility</p:attrName>
                                        </p:attrNameLst>
                                      </p:cBhvr>
                                      <p:to>
                                        <p:strVal val="visible"/>
                                      </p:to>
                                    </p:set>
                                    <p:animEffect>
                                      <p:cBhvr>
                                        <p:cTn id="21" dur="500"/>
                                        <p:tgtEl>
                                          <p:spTgt spid="27660"/>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7659"/>
                                        </p:tgtEl>
                                        <p:attrNameLst>
                                          <p:attrName>style.visibility</p:attrName>
                                        </p:attrNameLst>
                                      </p:cBhvr>
                                      <p:to>
                                        <p:strVal val="visible"/>
                                      </p:to>
                                    </p:set>
                                    <p:animEffect>
                                      <p:cBhvr>
                                        <p:cTn id="24" dur="500"/>
                                        <p:tgtEl>
                                          <p:spTgt spid="2765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7665"/>
                                        </p:tgtEl>
                                        <p:attrNameLst>
                                          <p:attrName>style.visibility</p:attrName>
                                        </p:attrNameLst>
                                      </p:cBhvr>
                                      <p:to>
                                        <p:strVal val="visible"/>
                                      </p:to>
                                    </p:set>
                                    <p:animEffect>
                                      <p:cBhvr>
                                        <p:cTn id="29" dur="500"/>
                                        <p:tgtEl>
                                          <p:spTgt spid="27665"/>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7662"/>
                                        </p:tgtEl>
                                        <p:attrNameLst>
                                          <p:attrName>style.visibility</p:attrName>
                                        </p:attrNameLst>
                                      </p:cBhvr>
                                      <p:to>
                                        <p:strVal val="visible"/>
                                      </p:to>
                                    </p:set>
                                    <p:animEffect>
                                      <p:cBhvr>
                                        <p:cTn id="32" dur="500"/>
                                        <p:tgtEl>
                                          <p:spTgt spid="27662"/>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27661"/>
                                        </p:tgtEl>
                                        <p:attrNameLst>
                                          <p:attrName>style.visibility</p:attrName>
                                        </p:attrNameLst>
                                      </p:cBhvr>
                                      <p:to>
                                        <p:strVal val="visible"/>
                                      </p:to>
                                    </p:set>
                                    <p:animEffect>
                                      <p:cBhvr>
                                        <p:cTn id="35" dur="500"/>
                                        <p:tgtEl>
                                          <p:spTgt spid="27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7" grpId="0" bldLvl="0" autoUpdateAnimBg="0"/>
      <p:bldP spid="27658" grpId="0" bldLvl="0" autoUpdateAnimBg="0"/>
      <p:bldP spid="27659" grpId="0" bldLvl="0" autoUpdateAnimBg="0"/>
      <p:bldP spid="27660" grpId="0" bldLvl="0" autoUpdateAnimBg="0"/>
      <p:bldP spid="27661" grpId="0" bldLvl="0" autoUpdateAnimBg="0"/>
      <p:bldP spid="27662" grpId="0" bldLvl="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3" name="Group 2"/>
          <p:cNvGrpSpPr>
            <a:grpSpLocks/>
          </p:cNvGrpSpPr>
          <p:nvPr/>
        </p:nvGrpSpPr>
        <p:grpSpPr bwMode="auto">
          <a:xfrm>
            <a:off x="1524000" y="2355850"/>
            <a:ext cx="5994400" cy="1909763"/>
            <a:chOff x="0" y="0"/>
            <a:chExt cx="5994306" cy="1909283"/>
          </a:xfrm>
        </p:grpSpPr>
        <p:sp>
          <p:nvSpPr>
            <p:cNvPr id="54292" name="TextBox 2"/>
            <p:cNvSpPr>
              <a:spLocks noChangeArrowheads="1"/>
            </p:cNvSpPr>
            <p:nvPr/>
          </p:nvSpPr>
          <p:spPr bwMode="auto">
            <a:xfrm>
              <a:off x="176243" y="542790"/>
              <a:ext cx="2123943" cy="1014799"/>
            </a:xfrm>
            <a:prstGeom prst="rect">
              <a:avLst/>
            </a:prstGeom>
            <a:noFill/>
            <a:ln w="9525">
              <a:noFill/>
              <a:miter lim="800000"/>
              <a:headEnd/>
              <a:tailEnd/>
            </a:ln>
          </p:spPr>
          <p:txBody>
            <a:bodyPr wrap="none">
              <a:spAutoFit/>
            </a:bodyPr>
            <a:lstStyle/>
            <a:p>
              <a:pPr eaLnBrk="0" hangingPunct="0">
                <a:buFont typeface="Arial" charset="0"/>
                <a:buNone/>
              </a:pPr>
              <a:r>
                <a:rPr lang="zh-CN" altLang="en-US" sz="2000">
                  <a:solidFill>
                    <a:schemeClr val="accent2"/>
                  </a:solidFill>
                  <a:latin typeface="Calibri" pitchFamily="34" charset="0"/>
                  <a:ea typeface="Gulim" pitchFamily="34" charset="-127"/>
                  <a:sym typeface="Calibri" pitchFamily="34" charset="0"/>
                </a:rPr>
                <a:t>①</a:t>
              </a:r>
              <a:r>
                <a:rPr lang="en-US" altLang="zh-CN" sz="2000">
                  <a:solidFill>
                    <a:schemeClr val="accent2"/>
                  </a:solidFill>
                  <a:latin typeface="Calibri" pitchFamily="34" charset="0"/>
                  <a:ea typeface="Gulim" pitchFamily="34" charset="-127"/>
                  <a:sym typeface="Calibri" pitchFamily="34" charset="0"/>
                </a:rPr>
                <a:t>Direct solar gain</a:t>
              </a:r>
              <a:endParaRPr lang="zh-CN" altLang="en-US" sz="2000">
                <a:solidFill>
                  <a:schemeClr val="accent2"/>
                </a:solidFill>
                <a:latin typeface="Calibri" pitchFamily="34" charset="0"/>
                <a:ea typeface="Gulim" pitchFamily="34" charset="-127"/>
                <a:sym typeface="Calibri" pitchFamily="34" charset="0"/>
              </a:endParaRPr>
            </a:p>
            <a:p>
              <a:pPr eaLnBrk="0" hangingPunct="0">
                <a:buFont typeface="Arial" charset="0"/>
                <a:buNone/>
              </a:pPr>
              <a:r>
                <a:rPr lang="zh-CN" altLang="en-US" sz="2000">
                  <a:solidFill>
                    <a:schemeClr val="accent2"/>
                  </a:solidFill>
                  <a:latin typeface="Calibri" pitchFamily="34" charset="0"/>
                  <a:ea typeface="Gulim" pitchFamily="34" charset="-127"/>
                  <a:sym typeface="Calibri" pitchFamily="34" charset="0"/>
                </a:rPr>
                <a:t>②</a:t>
              </a:r>
              <a:r>
                <a:rPr lang="en-US" altLang="zh-CN" sz="2000">
                  <a:solidFill>
                    <a:schemeClr val="accent2"/>
                  </a:solidFill>
                  <a:latin typeface="Calibri" pitchFamily="34" charset="0"/>
                  <a:ea typeface="Gulim" pitchFamily="34" charset="-127"/>
                  <a:sym typeface="Calibri" pitchFamily="34" charset="0"/>
                </a:rPr>
                <a:t>Trombe wall</a:t>
              </a:r>
              <a:endParaRPr lang="zh-CN" altLang="en-US" sz="2000">
                <a:solidFill>
                  <a:schemeClr val="accent2"/>
                </a:solidFill>
                <a:latin typeface="Calibri" pitchFamily="34" charset="0"/>
                <a:ea typeface="Gulim" pitchFamily="34" charset="-127"/>
                <a:sym typeface="Calibri" pitchFamily="34" charset="0"/>
              </a:endParaRPr>
            </a:p>
            <a:p>
              <a:pPr eaLnBrk="0" hangingPunct="0">
                <a:buFont typeface="Arial" charset="0"/>
                <a:buNone/>
              </a:pPr>
              <a:r>
                <a:rPr lang="zh-CN" altLang="en-US" sz="2000">
                  <a:solidFill>
                    <a:schemeClr val="accent2"/>
                  </a:solidFill>
                  <a:latin typeface="Calibri" pitchFamily="34" charset="0"/>
                  <a:ea typeface="Gulim" pitchFamily="34" charset="-127"/>
                  <a:sym typeface="Calibri" pitchFamily="34" charset="0"/>
                </a:rPr>
                <a:t>③</a:t>
              </a:r>
              <a:r>
                <a:rPr lang="en-US" altLang="zh-CN" sz="2000">
                  <a:solidFill>
                    <a:schemeClr val="accent2"/>
                  </a:solidFill>
                  <a:latin typeface="Calibri" pitchFamily="34" charset="0"/>
                  <a:ea typeface="Gulim" pitchFamily="34" charset="-127"/>
                  <a:sym typeface="Calibri" pitchFamily="34" charset="0"/>
                </a:rPr>
                <a:t>Sun space</a:t>
              </a:r>
              <a:endParaRPr lang="zh-CN" altLang="en-US" sz="2000">
                <a:solidFill>
                  <a:schemeClr val="accent2"/>
                </a:solidFill>
                <a:latin typeface="Calibri" pitchFamily="34" charset="0"/>
                <a:ea typeface="Gulim" pitchFamily="34" charset="-127"/>
                <a:sym typeface="Calibri" pitchFamily="34" charset="0"/>
              </a:endParaRPr>
            </a:p>
          </p:txBody>
        </p:sp>
        <p:sp>
          <p:nvSpPr>
            <p:cNvPr id="54293" name="直接连接符​​ 6"/>
            <p:cNvSpPr>
              <a:spLocks noChangeShapeType="1"/>
            </p:cNvSpPr>
            <p:nvPr/>
          </p:nvSpPr>
          <p:spPr bwMode="auto">
            <a:xfrm flipV="1">
              <a:off x="1304560" y="480493"/>
              <a:ext cx="3043970" cy="1585"/>
            </a:xfrm>
            <a:prstGeom prst="line">
              <a:avLst/>
            </a:prstGeom>
            <a:noFill/>
            <a:ln w="57150">
              <a:solidFill>
                <a:srgbClr val="BD7510"/>
              </a:solidFill>
              <a:bevel/>
              <a:headEnd/>
              <a:tailEnd/>
            </a:ln>
          </p:spPr>
          <p:txBody>
            <a:bodyPr/>
            <a:lstStyle/>
            <a:p>
              <a:endParaRPr lang="zh-CN" altLang="en-US"/>
            </a:p>
          </p:txBody>
        </p:sp>
        <p:grpSp>
          <p:nvGrpSpPr>
            <p:cNvPr id="54294" name="Group 5"/>
            <p:cNvGrpSpPr>
              <a:grpSpLocks/>
            </p:cNvGrpSpPr>
            <p:nvPr/>
          </p:nvGrpSpPr>
          <p:grpSpPr bwMode="auto">
            <a:xfrm rot="-5400000">
              <a:off x="4216775" y="131754"/>
              <a:ext cx="1909283" cy="1645776"/>
              <a:chOff x="0" y="0"/>
              <a:chExt cx="2232248" cy="1924167"/>
            </a:xfrm>
          </p:grpSpPr>
          <p:sp>
            <p:nvSpPr>
              <p:cNvPr id="54300" name="六边形 39"/>
              <p:cNvSpPr>
                <a:spLocks noChangeArrowheads="1"/>
              </p:cNvSpPr>
              <p:nvPr/>
            </p:nvSpPr>
            <p:spPr bwMode="auto">
              <a:xfrm>
                <a:off x="0" y="0"/>
                <a:ext cx="2232248" cy="1924167"/>
              </a:xfrm>
              <a:prstGeom prst="hexagon">
                <a:avLst>
                  <a:gd name="adj" fmla="val 28041"/>
                  <a:gd name="vf" fmla="val 115470"/>
                </a:avLst>
              </a:prstGeom>
              <a:gradFill rotWithShape="1">
                <a:gsLst>
                  <a:gs pos="0">
                    <a:srgbClr val="FCD5B5"/>
                  </a:gs>
                  <a:gs pos="100000">
                    <a:srgbClr val="FAC090"/>
                  </a:gs>
                </a:gsLst>
                <a:lin ang="13500000" scaled="1"/>
              </a:gradFill>
              <a:ln w="9525">
                <a:noFill/>
                <a:bevel/>
                <a:headEnd/>
                <a:tailEnd/>
              </a:ln>
            </p:spPr>
            <p:txBody>
              <a:bodyPr anchor="ctr"/>
              <a:lstStyle/>
              <a:p>
                <a:pPr algn="r" eaLnBrk="0" hangingPunct="0">
                  <a:buFont typeface="Arial" charset="0"/>
                  <a:buNone/>
                </a:pPr>
                <a:endParaRPr lang="zh-CN" altLang="zh-CN" sz="1800">
                  <a:solidFill>
                    <a:srgbClr val="FFFFFF"/>
                  </a:solidFill>
                  <a:latin typeface="Calibri" pitchFamily="34" charset="0"/>
                  <a:ea typeface="Gulim" pitchFamily="34" charset="-127"/>
                  <a:sym typeface="Calibri" pitchFamily="34" charset="0"/>
                </a:endParaRPr>
              </a:p>
            </p:txBody>
          </p:sp>
          <p:sp>
            <p:nvSpPr>
              <p:cNvPr id="54301" name="椭圆​​ 40"/>
              <p:cNvSpPr>
                <a:spLocks noChangeArrowheads="1"/>
              </p:cNvSpPr>
              <p:nvPr/>
            </p:nvSpPr>
            <p:spPr bwMode="auto">
              <a:xfrm>
                <a:off x="237377" y="84577"/>
                <a:ext cx="1735241" cy="1732565"/>
              </a:xfrm>
              <a:prstGeom prst="ellipse">
                <a:avLst/>
              </a:prstGeom>
              <a:solidFill>
                <a:srgbClr val="F79646"/>
              </a:solidFill>
              <a:ln w="38100">
                <a:solidFill>
                  <a:schemeClr val="bg1"/>
                </a:solidFill>
                <a:bevel/>
                <a:headEnd/>
                <a:tailEnd/>
              </a:ln>
            </p:spPr>
            <p:txBody>
              <a:bodyPr anchor="ctr"/>
              <a:lstStyle/>
              <a:p>
                <a:pPr algn="r" eaLnBrk="0" hangingPunct="0">
                  <a:buFont typeface="Arial" charset="0"/>
                  <a:buNone/>
                </a:pPr>
                <a:endParaRPr lang="zh-CN" altLang="zh-CN" sz="1800">
                  <a:solidFill>
                    <a:srgbClr val="FFFFFF"/>
                  </a:solidFill>
                  <a:latin typeface="Calibri" pitchFamily="34" charset="0"/>
                  <a:ea typeface="Gulim" pitchFamily="34" charset="-127"/>
                  <a:sym typeface="Calibri" pitchFamily="34" charset="0"/>
                </a:endParaRPr>
              </a:p>
            </p:txBody>
          </p:sp>
        </p:grpSp>
        <p:sp>
          <p:nvSpPr>
            <p:cNvPr id="54295" name="TextBox 8"/>
            <p:cNvSpPr>
              <a:spLocks noChangeArrowheads="1"/>
            </p:cNvSpPr>
            <p:nvPr/>
          </p:nvSpPr>
          <p:spPr bwMode="auto">
            <a:xfrm>
              <a:off x="4968786" y="972881"/>
              <a:ext cx="452319" cy="645781"/>
            </a:xfrm>
            <a:prstGeom prst="rect">
              <a:avLst/>
            </a:prstGeom>
            <a:noFill/>
            <a:ln w="9525">
              <a:noFill/>
              <a:miter lim="800000"/>
              <a:headEnd/>
              <a:tailEnd/>
            </a:ln>
          </p:spPr>
          <p:txBody>
            <a:bodyPr wrap="none">
              <a:spAutoFit/>
            </a:bodyPr>
            <a:lstStyle/>
            <a:p>
              <a:pPr algn="r" eaLnBrk="0" hangingPunct="0">
                <a:buFont typeface="Arial" charset="0"/>
                <a:buNone/>
              </a:pPr>
              <a:r>
                <a:rPr lang="en-US" altLang="zh-CN" sz="3600">
                  <a:latin typeface="Calibri" pitchFamily="34" charset="0"/>
                  <a:ea typeface="Gulim" pitchFamily="34" charset="-127"/>
                  <a:sym typeface="Calibri" pitchFamily="34" charset="0"/>
                </a:rPr>
                <a:t>A</a:t>
              </a:r>
              <a:endParaRPr lang="zh-CN" altLang="en-US" sz="3600">
                <a:latin typeface="Calibri" pitchFamily="34" charset="0"/>
                <a:ea typeface="Gulim" pitchFamily="34" charset="-127"/>
                <a:sym typeface="Calibri" pitchFamily="34" charset="0"/>
              </a:endParaRPr>
            </a:p>
          </p:txBody>
        </p:sp>
        <p:sp>
          <p:nvSpPr>
            <p:cNvPr id="54296" name="矩形​​ 9"/>
            <p:cNvSpPr>
              <a:spLocks noChangeArrowheads="1"/>
            </p:cNvSpPr>
            <p:nvPr/>
          </p:nvSpPr>
          <p:spPr bwMode="auto">
            <a:xfrm>
              <a:off x="0" y="212495"/>
              <a:ext cx="3095549" cy="269583"/>
            </a:xfrm>
            <a:prstGeom prst="rect">
              <a:avLst/>
            </a:prstGeom>
            <a:solidFill>
              <a:srgbClr val="BD7510"/>
            </a:solidFill>
            <a:ln w="57150">
              <a:solidFill>
                <a:srgbClr val="BD7510"/>
              </a:solidFill>
              <a:bevel/>
              <a:headEnd/>
              <a:tailEnd/>
            </a:ln>
          </p:spPr>
          <p:txBody>
            <a:bodyPr anchor="ctr"/>
            <a:lstStyle/>
            <a:p>
              <a:pPr eaLnBrk="0" hangingPunct="0">
                <a:buFont typeface="Arial" charset="0"/>
                <a:buNone/>
              </a:pPr>
              <a:r>
                <a:rPr lang="en-US" altLang="zh-CN" sz="2000">
                  <a:solidFill>
                    <a:srgbClr val="FFFFFF"/>
                  </a:solidFill>
                  <a:latin typeface="Calibri" pitchFamily="34" charset="0"/>
                  <a:ea typeface="Gulim" pitchFamily="34" charset="-127"/>
                  <a:sym typeface="Calibri" pitchFamily="34" charset="0"/>
                </a:rPr>
                <a:t>Passive solar technology</a:t>
              </a:r>
              <a:endParaRPr lang="zh-CN" altLang="en-US" sz="2000">
                <a:solidFill>
                  <a:srgbClr val="FFFFFF"/>
                </a:solidFill>
                <a:latin typeface="Calibri" pitchFamily="34" charset="0"/>
                <a:ea typeface="Gulim" pitchFamily="34" charset="-127"/>
                <a:sym typeface="Calibri" pitchFamily="34" charset="0"/>
              </a:endParaRPr>
            </a:p>
          </p:txBody>
        </p:sp>
        <p:grpSp>
          <p:nvGrpSpPr>
            <p:cNvPr id="54297" name="Group 10"/>
            <p:cNvGrpSpPr>
              <a:grpSpLocks/>
            </p:cNvGrpSpPr>
            <p:nvPr/>
          </p:nvGrpSpPr>
          <p:grpSpPr bwMode="auto">
            <a:xfrm>
              <a:off x="4921974" y="482771"/>
              <a:ext cx="498725" cy="457415"/>
              <a:chOff x="0" y="0"/>
              <a:chExt cx="330" cy="313"/>
            </a:xfrm>
          </p:grpSpPr>
          <p:sp>
            <p:nvSpPr>
              <p:cNvPr id="54298" name="AutoShape 31"/>
              <p:cNvSpPr>
                <a:spLocks noChangeArrowheads="1"/>
              </p:cNvSpPr>
              <p:nvPr/>
            </p:nvSpPr>
            <p:spPr bwMode="auto">
              <a:xfrm>
                <a:off x="0" y="64"/>
                <a:ext cx="330" cy="249"/>
              </a:xfrm>
              <a:prstGeom prst="roundRect">
                <a:avLst>
                  <a:gd name="adj" fmla="val 16667"/>
                </a:avLst>
              </a:prstGeom>
              <a:solidFill>
                <a:srgbClr val="FFFFFF">
                  <a:alpha val="61176"/>
                </a:srgbClr>
              </a:solidFill>
              <a:ln w="25400">
                <a:solidFill>
                  <a:srgbClr val="FFFFFF">
                    <a:alpha val="87057"/>
                  </a:srgbClr>
                </a:solidFill>
                <a:bevel/>
                <a:headEnd/>
                <a:tailEnd/>
              </a:ln>
            </p:spPr>
            <p:txBody>
              <a:bodyPr wrap="none" anchor="ctr"/>
              <a:lstStyle/>
              <a:p>
                <a:pPr algn="r" eaLnBrk="0" hangingPunct="0">
                  <a:buFont typeface="Arial" charset="0"/>
                  <a:buNone/>
                </a:pPr>
                <a:endParaRPr lang="zh-CN" altLang="zh-CN" sz="1800">
                  <a:solidFill>
                    <a:srgbClr val="000000"/>
                  </a:solidFill>
                  <a:latin typeface="Calibri" pitchFamily="34" charset="0"/>
                  <a:ea typeface="Gulim" pitchFamily="34" charset="-127"/>
                  <a:sym typeface="Calibri" pitchFamily="34" charset="0"/>
                </a:endParaRPr>
              </a:p>
            </p:txBody>
          </p:sp>
          <p:sp>
            <p:nvSpPr>
              <p:cNvPr id="54299" name="AutoShape 32"/>
              <p:cNvSpPr>
                <a:spLocks noChangeArrowheads="1"/>
              </p:cNvSpPr>
              <p:nvPr/>
            </p:nvSpPr>
            <p:spPr bwMode="auto">
              <a:xfrm>
                <a:off x="100" y="0"/>
                <a:ext cx="122" cy="11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FFFFFF">
                  <a:alpha val="50195"/>
                </a:srgbClr>
              </a:solidFill>
              <a:ln w="25400" cmpd="sng">
                <a:solidFill>
                  <a:srgbClr val="FFFFFF"/>
                </a:solidFill>
                <a:miter lim="800000"/>
                <a:headEnd/>
                <a:tailEnd/>
              </a:ln>
            </p:spPr>
            <p:txBody>
              <a:bodyPr wrap="none" anchor="ctr"/>
              <a:lstStyle/>
              <a:p>
                <a:endParaRPr lang="zh-CN" altLang="en-US"/>
              </a:p>
            </p:txBody>
          </p:sp>
        </p:grpSp>
      </p:grpSp>
      <p:grpSp>
        <p:nvGrpSpPr>
          <p:cNvPr id="54274" name="Group 13"/>
          <p:cNvGrpSpPr>
            <a:grpSpLocks/>
          </p:cNvGrpSpPr>
          <p:nvPr/>
        </p:nvGrpSpPr>
        <p:grpSpPr bwMode="auto">
          <a:xfrm>
            <a:off x="2235200" y="3806825"/>
            <a:ext cx="6097588" cy="1909763"/>
            <a:chOff x="0" y="0"/>
            <a:chExt cx="6096577" cy="1909283"/>
          </a:xfrm>
        </p:grpSpPr>
        <p:sp>
          <p:nvSpPr>
            <p:cNvPr id="54278" name="TextBox 3"/>
            <p:cNvSpPr>
              <a:spLocks noChangeArrowheads="1"/>
            </p:cNvSpPr>
            <p:nvPr/>
          </p:nvSpPr>
          <p:spPr bwMode="auto">
            <a:xfrm>
              <a:off x="0" y="561931"/>
              <a:ext cx="4597942" cy="646318"/>
            </a:xfrm>
            <a:prstGeom prst="rect">
              <a:avLst/>
            </a:prstGeom>
            <a:noFill/>
            <a:ln w="9525">
              <a:noFill/>
              <a:miter lim="800000"/>
              <a:headEnd/>
              <a:tailEnd/>
            </a:ln>
          </p:spPr>
          <p:txBody>
            <a:bodyPr wrap="none">
              <a:spAutoFit/>
            </a:bodyPr>
            <a:lstStyle/>
            <a:p>
              <a:pPr eaLnBrk="0" hangingPunct="0">
                <a:buFont typeface="Arial" charset="0"/>
                <a:buNone/>
              </a:pPr>
              <a:r>
                <a:rPr lang="zh-CN" altLang="en-US" sz="1800">
                  <a:solidFill>
                    <a:schemeClr val="tx1"/>
                  </a:solidFill>
                  <a:latin typeface="Calibri" pitchFamily="34" charset="0"/>
                  <a:ea typeface="Gulim" pitchFamily="34" charset="-127"/>
                  <a:sym typeface="Times New Roman" pitchFamily="18" charset="0"/>
                </a:rPr>
                <a:t>①</a:t>
              </a:r>
              <a:r>
                <a:rPr lang="en-US" altLang="zh-CN" sz="1800">
                  <a:solidFill>
                    <a:schemeClr val="tx1"/>
                  </a:solidFill>
                  <a:latin typeface="Calibri" pitchFamily="34" charset="0"/>
                  <a:ea typeface="Gulim" pitchFamily="34" charset="-127"/>
                  <a:sym typeface="Times New Roman" pitchFamily="18" charset="0"/>
                </a:rPr>
                <a:t> Preventative techniques</a:t>
              </a:r>
              <a:endParaRPr lang="zh-CN" altLang="en-US" sz="1800">
                <a:solidFill>
                  <a:schemeClr val="tx1"/>
                </a:solidFill>
                <a:latin typeface="Calibri" pitchFamily="34" charset="0"/>
                <a:ea typeface="Gulim" pitchFamily="34" charset="-127"/>
                <a:sym typeface="Times New Roman" pitchFamily="18" charset="0"/>
              </a:endParaRPr>
            </a:p>
            <a:p>
              <a:pPr eaLnBrk="0" hangingPunct="0">
                <a:buFont typeface="Arial" charset="0"/>
                <a:buNone/>
              </a:pPr>
              <a:r>
                <a:rPr lang="zh-CN" altLang="en-US" sz="1800">
                  <a:solidFill>
                    <a:schemeClr val="tx1"/>
                  </a:solidFill>
                  <a:latin typeface="Calibri" pitchFamily="34" charset="0"/>
                  <a:ea typeface="Gulim" pitchFamily="34" charset="-127"/>
                  <a:sym typeface="Times New Roman" pitchFamily="18" charset="0"/>
                </a:rPr>
                <a:t>②</a:t>
              </a:r>
              <a:r>
                <a:rPr lang="en-US" altLang="zh-CN" sz="1800">
                  <a:solidFill>
                    <a:schemeClr val="tx1"/>
                  </a:solidFill>
                  <a:latin typeface="Calibri" pitchFamily="34" charset="0"/>
                  <a:ea typeface="Gulim" pitchFamily="34" charset="-127"/>
                  <a:sym typeface="Times New Roman" pitchFamily="18" charset="0"/>
                </a:rPr>
                <a:t> Modulation and heat dissipation techniques</a:t>
              </a:r>
              <a:endParaRPr lang="zh-CN" altLang="en-US" sz="1800">
                <a:solidFill>
                  <a:schemeClr val="tx1"/>
                </a:solidFill>
                <a:latin typeface="Calibri" pitchFamily="34" charset="0"/>
                <a:ea typeface="Gulim" pitchFamily="34" charset="-127"/>
                <a:sym typeface="Times New Roman" pitchFamily="18" charset="0"/>
              </a:endParaRPr>
            </a:p>
          </p:txBody>
        </p:sp>
        <p:sp>
          <p:nvSpPr>
            <p:cNvPr id="54279" name="直接连接符​​ 10"/>
            <p:cNvSpPr>
              <a:spLocks noChangeShapeType="1"/>
            </p:cNvSpPr>
            <p:nvPr/>
          </p:nvSpPr>
          <p:spPr bwMode="auto">
            <a:xfrm flipV="1">
              <a:off x="1405314" y="479306"/>
              <a:ext cx="3045512" cy="3174"/>
            </a:xfrm>
            <a:prstGeom prst="line">
              <a:avLst/>
            </a:prstGeom>
            <a:noFill/>
            <a:ln w="57150">
              <a:solidFill>
                <a:srgbClr val="000000"/>
              </a:solidFill>
              <a:bevel/>
              <a:headEnd/>
              <a:tailEnd/>
            </a:ln>
          </p:spPr>
          <p:txBody>
            <a:bodyPr/>
            <a:lstStyle/>
            <a:p>
              <a:endParaRPr lang="zh-CN" altLang="en-US"/>
            </a:p>
          </p:txBody>
        </p:sp>
        <p:grpSp>
          <p:nvGrpSpPr>
            <p:cNvPr id="54280" name="Group 16"/>
            <p:cNvGrpSpPr>
              <a:grpSpLocks/>
            </p:cNvGrpSpPr>
            <p:nvPr/>
          </p:nvGrpSpPr>
          <p:grpSpPr bwMode="auto">
            <a:xfrm rot="-5400000">
              <a:off x="4319059" y="131767"/>
              <a:ext cx="1909283" cy="1645750"/>
              <a:chOff x="0" y="0"/>
              <a:chExt cx="2232248" cy="1924137"/>
            </a:xfrm>
          </p:grpSpPr>
          <p:sp>
            <p:nvSpPr>
              <p:cNvPr id="54290" name="六边形 37"/>
              <p:cNvSpPr>
                <a:spLocks noChangeArrowheads="1"/>
              </p:cNvSpPr>
              <p:nvPr/>
            </p:nvSpPr>
            <p:spPr bwMode="auto">
              <a:xfrm>
                <a:off x="0" y="0"/>
                <a:ext cx="2232248" cy="1924137"/>
              </a:xfrm>
              <a:prstGeom prst="hexagon">
                <a:avLst>
                  <a:gd name="adj" fmla="val 28042"/>
                  <a:gd name="vf" fmla="val 115470"/>
                </a:avLst>
              </a:prstGeom>
              <a:gradFill rotWithShape="1">
                <a:gsLst>
                  <a:gs pos="0">
                    <a:srgbClr val="999999"/>
                  </a:gs>
                  <a:gs pos="100000">
                    <a:srgbClr val="999999"/>
                  </a:gs>
                </a:gsLst>
                <a:lin ang="18900000" scaled="1"/>
              </a:gradFill>
              <a:ln w="25400">
                <a:noFill/>
                <a:bevel/>
                <a:headEnd/>
                <a:tailEnd/>
              </a:ln>
            </p:spPr>
            <p:txBody>
              <a:bodyPr anchor="ctr"/>
              <a:lstStyle/>
              <a:p>
                <a:pPr algn="r" eaLnBrk="0" hangingPunct="0">
                  <a:buFont typeface="Arial" charset="0"/>
                  <a:buNone/>
                </a:pPr>
                <a:endParaRPr lang="zh-CN" altLang="zh-CN" sz="1800">
                  <a:solidFill>
                    <a:srgbClr val="FFFFFF"/>
                  </a:solidFill>
                  <a:latin typeface="Calibri" pitchFamily="34" charset="0"/>
                  <a:ea typeface="Gulim" pitchFamily="34" charset="-127"/>
                  <a:sym typeface="Calibri" pitchFamily="34" charset="0"/>
                </a:endParaRPr>
              </a:p>
            </p:txBody>
          </p:sp>
          <p:sp>
            <p:nvSpPr>
              <p:cNvPr id="54291" name="椭圆​​ 38"/>
              <p:cNvSpPr>
                <a:spLocks noChangeArrowheads="1"/>
              </p:cNvSpPr>
              <p:nvPr/>
            </p:nvSpPr>
            <p:spPr bwMode="auto">
              <a:xfrm>
                <a:off x="248645" y="96484"/>
                <a:ext cx="1734956" cy="1731167"/>
              </a:xfrm>
              <a:prstGeom prst="ellipse">
                <a:avLst/>
              </a:prstGeom>
              <a:solidFill>
                <a:srgbClr val="000000"/>
              </a:solidFill>
              <a:ln w="38100">
                <a:solidFill>
                  <a:schemeClr val="bg1"/>
                </a:solidFill>
                <a:bevel/>
                <a:headEnd/>
                <a:tailEnd/>
              </a:ln>
            </p:spPr>
            <p:txBody>
              <a:bodyPr anchor="ctr"/>
              <a:lstStyle/>
              <a:p>
                <a:pPr algn="r" eaLnBrk="0" hangingPunct="0">
                  <a:buFont typeface="Arial" charset="0"/>
                  <a:buNone/>
                </a:pPr>
                <a:endParaRPr lang="zh-CN" altLang="zh-CN" sz="1800">
                  <a:solidFill>
                    <a:srgbClr val="FFFFFF"/>
                  </a:solidFill>
                  <a:latin typeface="Calibri" pitchFamily="34" charset="0"/>
                  <a:ea typeface="Gulim" pitchFamily="34" charset="-127"/>
                  <a:sym typeface="Calibri" pitchFamily="34" charset="0"/>
                </a:endParaRPr>
              </a:p>
            </p:txBody>
          </p:sp>
        </p:grpSp>
        <p:sp>
          <p:nvSpPr>
            <p:cNvPr id="54281" name="TextBox 12"/>
            <p:cNvSpPr>
              <a:spLocks noChangeArrowheads="1"/>
            </p:cNvSpPr>
            <p:nvPr/>
          </p:nvSpPr>
          <p:spPr bwMode="auto">
            <a:xfrm>
              <a:off x="5068643" y="992745"/>
              <a:ext cx="407434" cy="584764"/>
            </a:xfrm>
            <a:prstGeom prst="rect">
              <a:avLst/>
            </a:prstGeom>
            <a:noFill/>
            <a:ln w="9525">
              <a:noFill/>
              <a:miter lim="800000"/>
              <a:headEnd/>
              <a:tailEnd/>
            </a:ln>
          </p:spPr>
          <p:txBody>
            <a:bodyPr wrap="none">
              <a:spAutoFit/>
            </a:bodyPr>
            <a:lstStyle/>
            <a:p>
              <a:pPr algn="r" eaLnBrk="0" hangingPunct="0">
                <a:buFont typeface="Arial" charset="0"/>
                <a:buNone/>
              </a:pPr>
              <a:r>
                <a:rPr lang="en-US" altLang="zh-CN">
                  <a:latin typeface="Calibri" pitchFamily="34" charset="0"/>
                  <a:ea typeface="Gulim" pitchFamily="34" charset="-127"/>
                  <a:sym typeface="Calibri" pitchFamily="34" charset="0"/>
                </a:rPr>
                <a:t>B</a:t>
              </a:r>
              <a:endParaRPr lang="zh-CN" altLang="en-US">
                <a:latin typeface="Calibri" pitchFamily="34" charset="0"/>
                <a:ea typeface="Gulim" pitchFamily="34" charset="-127"/>
                <a:sym typeface="Calibri" pitchFamily="34" charset="0"/>
              </a:endParaRPr>
            </a:p>
          </p:txBody>
        </p:sp>
        <p:sp>
          <p:nvSpPr>
            <p:cNvPr id="54282" name="矩形​​ 13"/>
            <p:cNvSpPr>
              <a:spLocks noChangeArrowheads="1"/>
            </p:cNvSpPr>
            <p:nvPr/>
          </p:nvSpPr>
          <p:spPr bwMode="auto">
            <a:xfrm>
              <a:off x="110297" y="212673"/>
              <a:ext cx="3054376" cy="269807"/>
            </a:xfrm>
            <a:prstGeom prst="rect">
              <a:avLst/>
            </a:prstGeom>
            <a:solidFill>
              <a:srgbClr val="000000"/>
            </a:solidFill>
            <a:ln w="57150">
              <a:solidFill>
                <a:srgbClr val="000000"/>
              </a:solidFill>
              <a:bevel/>
              <a:headEnd/>
              <a:tailEnd/>
            </a:ln>
          </p:spPr>
          <p:txBody>
            <a:bodyPr anchor="ctr"/>
            <a:lstStyle/>
            <a:p>
              <a:pPr eaLnBrk="0" hangingPunct="0">
                <a:buFont typeface="Arial" charset="0"/>
                <a:buNone/>
              </a:pPr>
              <a:r>
                <a:rPr lang="en-US" altLang="zh-CN" sz="2000">
                  <a:solidFill>
                    <a:srgbClr val="FFFFFF"/>
                  </a:solidFill>
                  <a:latin typeface="Calibri" pitchFamily="34" charset="0"/>
                  <a:ea typeface="Gulim" pitchFamily="34" charset="-127"/>
                  <a:sym typeface="Calibri" pitchFamily="34" charset="0"/>
                </a:rPr>
                <a:t>Passive cooling technology</a:t>
              </a:r>
              <a:endParaRPr lang="zh-CN" altLang="en-US" sz="2000">
                <a:solidFill>
                  <a:srgbClr val="FFFFFF"/>
                </a:solidFill>
                <a:latin typeface="Calibri" pitchFamily="34" charset="0"/>
                <a:ea typeface="Gulim" pitchFamily="34" charset="-127"/>
                <a:sym typeface="Calibri" pitchFamily="34" charset="0"/>
              </a:endParaRPr>
            </a:p>
          </p:txBody>
        </p:sp>
        <p:sp>
          <p:nvSpPr>
            <p:cNvPr id="54283" name="Oval 15"/>
            <p:cNvSpPr>
              <a:spLocks noChangeArrowheads="1"/>
            </p:cNvSpPr>
            <p:nvPr/>
          </p:nvSpPr>
          <p:spPr bwMode="auto">
            <a:xfrm>
              <a:off x="5032238" y="428173"/>
              <a:ext cx="509566" cy="493940"/>
            </a:xfrm>
            <a:prstGeom prst="ellipse">
              <a:avLst/>
            </a:prstGeom>
            <a:solidFill>
              <a:srgbClr val="FFFFFF">
                <a:alpha val="47058"/>
              </a:srgbClr>
            </a:solidFill>
            <a:ln w="25400">
              <a:solidFill>
                <a:srgbClr val="FFFFFF">
                  <a:alpha val="78038"/>
                </a:srgbClr>
              </a:solidFill>
              <a:bevel/>
              <a:headEnd/>
              <a:tailEnd/>
            </a:ln>
          </p:spPr>
          <p:txBody>
            <a:bodyPr wrap="none" anchor="ctr"/>
            <a:lstStyle/>
            <a:p>
              <a:pPr algn="r" eaLnBrk="0" hangingPunct="0">
                <a:buFont typeface="Arial" charset="0"/>
                <a:buNone/>
              </a:pPr>
              <a:endParaRPr lang="zh-CN" altLang="zh-CN" sz="1800">
                <a:solidFill>
                  <a:srgbClr val="000000"/>
                </a:solidFill>
                <a:latin typeface="Calibri" pitchFamily="34" charset="0"/>
                <a:ea typeface="Gulim" pitchFamily="34" charset="-127"/>
                <a:sym typeface="Calibri" pitchFamily="34" charset="0"/>
              </a:endParaRPr>
            </a:p>
          </p:txBody>
        </p:sp>
        <p:sp>
          <p:nvSpPr>
            <p:cNvPr id="54284" name="Line 16"/>
            <p:cNvSpPr>
              <a:spLocks noChangeShapeType="1"/>
            </p:cNvSpPr>
            <p:nvPr/>
          </p:nvSpPr>
          <p:spPr bwMode="auto">
            <a:xfrm>
              <a:off x="5288766" y="428173"/>
              <a:ext cx="1" cy="490557"/>
            </a:xfrm>
            <a:prstGeom prst="line">
              <a:avLst/>
            </a:prstGeom>
            <a:noFill/>
            <a:ln w="25400">
              <a:solidFill>
                <a:srgbClr val="FFFFFF">
                  <a:alpha val="78038"/>
                </a:srgbClr>
              </a:solidFill>
              <a:bevel/>
              <a:headEnd/>
              <a:tailEnd/>
            </a:ln>
          </p:spPr>
          <p:txBody>
            <a:bodyPr/>
            <a:lstStyle/>
            <a:p>
              <a:endParaRPr lang="zh-CN" altLang="en-US"/>
            </a:p>
          </p:txBody>
        </p:sp>
        <p:sp>
          <p:nvSpPr>
            <p:cNvPr id="54285" name="Line 17"/>
            <p:cNvSpPr>
              <a:spLocks noChangeShapeType="1"/>
            </p:cNvSpPr>
            <p:nvPr/>
          </p:nvSpPr>
          <p:spPr bwMode="auto">
            <a:xfrm>
              <a:off x="5032238" y="673451"/>
              <a:ext cx="509566" cy="1"/>
            </a:xfrm>
            <a:prstGeom prst="line">
              <a:avLst/>
            </a:prstGeom>
            <a:noFill/>
            <a:ln w="25400">
              <a:solidFill>
                <a:srgbClr val="FFFFFF">
                  <a:alpha val="78038"/>
                </a:srgbClr>
              </a:solidFill>
              <a:bevel/>
              <a:headEnd/>
              <a:tailEnd/>
            </a:ln>
          </p:spPr>
          <p:txBody>
            <a:bodyPr/>
            <a:lstStyle/>
            <a:p>
              <a:endParaRPr lang="zh-CN" altLang="en-US"/>
            </a:p>
          </p:txBody>
        </p:sp>
        <p:sp>
          <p:nvSpPr>
            <p:cNvPr id="54286" name="Freeform 18"/>
            <p:cNvSpPr>
              <a:spLocks noChangeArrowheads="1"/>
            </p:cNvSpPr>
            <p:nvPr/>
          </p:nvSpPr>
          <p:spPr bwMode="auto">
            <a:xfrm>
              <a:off x="5323086" y="431556"/>
              <a:ext cx="105869" cy="487174"/>
            </a:xfrm>
            <a:custGeom>
              <a:avLst/>
              <a:gdLst>
                <a:gd name="T0" fmla="*/ 0 w 182"/>
                <a:gd name="T1" fmla="*/ 0 h 864"/>
                <a:gd name="T2" fmla="*/ 2147483647 w 182"/>
                <a:gd name="T3" fmla="*/ 2147483647 h 864"/>
                <a:gd name="T4" fmla="*/ 2147483647 w 182"/>
                <a:gd name="T5" fmla="*/ 2147483647 h 864"/>
                <a:gd name="T6" fmla="*/ 0 60000 65536"/>
                <a:gd name="T7" fmla="*/ 0 60000 65536"/>
                <a:gd name="T8" fmla="*/ 0 60000 65536"/>
                <a:gd name="T9" fmla="*/ 0 w 182"/>
                <a:gd name="T10" fmla="*/ 0 h 864"/>
                <a:gd name="T11" fmla="*/ 182 w 182"/>
                <a:gd name="T12" fmla="*/ 864 h 864"/>
              </a:gdLst>
              <a:ahLst/>
              <a:cxnLst>
                <a:cxn ang="T6">
                  <a:pos x="T0" y="T1"/>
                </a:cxn>
                <a:cxn ang="T7">
                  <a:pos x="T2" y="T3"/>
                </a:cxn>
                <a:cxn ang="T8">
                  <a:pos x="T4" y="T5"/>
                </a:cxn>
              </a:cxnLst>
              <a:rect l="T9" t="T10" r="T11" b="T12"/>
              <a:pathLst>
                <a:path w="182" h="864">
                  <a:moveTo>
                    <a:pt x="0" y="0"/>
                  </a:moveTo>
                  <a:cubicBezTo>
                    <a:pt x="59" y="89"/>
                    <a:pt x="182" y="177"/>
                    <a:pt x="182" y="435"/>
                  </a:cubicBezTo>
                  <a:cubicBezTo>
                    <a:pt x="182" y="693"/>
                    <a:pt x="70" y="800"/>
                    <a:pt x="6" y="864"/>
                  </a:cubicBezTo>
                </a:path>
              </a:pathLst>
            </a:custGeom>
            <a:noFill/>
            <a:ln w="25400" cmpd="sng">
              <a:solidFill>
                <a:srgbClr val="FFFFFF">
                  <a:alpha val="78038"/>
                </a:srgbClr>
              </a:solidFill>
              <a:bevel/>
              <a:headEnd/>
              <a:tailEnd/>
            </a:ln>
          </p:spPr>
          <p:txBody>
            <a:bodyPr/>
            <a:lstStyle/>
            <a:p>
              <a:endParaRPr lang="zh-CN" altLang="en-US"/>
            </a:p>
          </p:txBody>
        </p:sp>
        <p:sp>
          <p:nvSpPr>
            <p:cNvPr id="54287" name="Freeform 19"/>
            <p:cNvSpPr>
              <a:spLocks noChangeArrowheads="1"/>
            </p:cNvSpPr>
            <p:nvPr/>
          </p:nvSpPr>
          <p:spPr bwMode="auto">
            <a:xfrm>
              <a:off x="5150322" y="434939"/>
              <a:ext cx="114594" cy="490557"/>
            </a:xfrm>
            <a:custGeom>
              <a:avLst/>
              <a:gdLst>
                <a:gd name="T0" fmla="*/ 2147483647 w 197"/>
                <a:gd name="T1" fmla="*/ 0 h 870"/>
                <a:gd name="T2" fmla="*/ 0 w 197"/>
                <a:gd name="T3" fmla="*/ 2147483647 h 870"/>
                <a:gd name="T4" fmla="*/ 2147483647 w 197"/>
                <a:gd name="T5" fmla="*/ 2147483647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path w="197" h="870">
                  <a:moveTo>
                    <a:pt x="167" y="0"/>
                  </a:moveTo>
                  <a:cubicBezTo>
                    <a:pt x="117" y="64"/>
                    <a:pt x="0" y="178"/>
                    <a:pt x="0" y="436"/>
                  </a:cubicBezTo>
                  <a:cubicBezTo>
                    <a:pt x="0" y="694"/>
                    <a:pt x="124" y="769"/>
                    <a:pt x="197" y="870"/>
                  </a:cubicBezTo>
                </a:path>
              </a:pathLst>
            </a:custGeom>
            <a:noFill/>
            <a:ln w="25400" cmpd="sng">
              <a:solidFill>
                <a:srgbClr val="FFFFFF">
                  <a:alpha val="78038"/>
                </a:srgbClr>
              </a:solidFill>
              <a:bevel/>
              <a:headEnd/>
              <a:tailEnd/>
            </a:ln>
          </p:spPr>
          <p:txBody>
            <a:bodyPr/>
            <a:lstStyle/>
            <a:p>
              <a:endParaRPr lang="zh-CN" altLang="en-US"/>
            </a:p>
          </p:txBody>
        </p:sp>
        <p:sp>
          <p:nvSpPr>
            <p:cNvPr id="54288" name="Freeform 20"/>
            <p:cNvSpPr>
              <a:spLocks noChangeArrowheads="1"/>
            </p:cNvSpPr>
            <p:nvPr/>
          </p:nvSpPr>
          <p:spPr bwMode="auto">
            <a:xfrm rot="5400000">
              <a:off x="5247901" y="626466"/>
              <a:ext cx="64280" cy="379848"/>
            </a:xfrm>
            <a:custGeom>
              <a:avLst/>
              <a:gdLst>
                <a:gd name="T0" fmla="*/ 2147483647 w 197"/>
                <a:gd name="T1" fmla="*/ 0 h 870"/>
                <a:gd name="T2" fmla="*/ 0 w 197"/>
                <a:gd name="T3" fmla="*/ 2147483647 h 870"/>
                <a:gd name="T4" fmla="*/ 2147483647 w 197"/>
                <a:gd name="T5" fmla="*/ 2147483647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path w="197" h="870">
                  <a:moveTo>
                    <a:pt x="167" y="0"/>
                  </a:moveTo>
                  <a:cubicBezTo>
                    <a:pt x="117" y="64"/>
                    <a:pt x="0" y="178"/>
                    <a:pt x="0" y="436"/>
                  </a:cubicBezTo>
                  <a:cubicBezTo>
                    <a:pt x="0" y="694"/>
                    <a:pt x="124" y="769"/>
                    <a:pt x="197" y="870"/>
                  </a:cubicBezTo>
                </a:path>
              </a:pathLst>
            </a:custGeom>
            <a:noFill/>
            <a:ln w="25400" cmpd="sng">
              <a:solidFill>
                <a:srgbClr val="FFFFFF">
                  <a:alpha val="78038"/>
                </a:srgbClr>
              </a:solidFill>
              <a:bevel/>
              <a:headEnd/>
              <a:tailEnd/>
            </a:ln>
          </p:spPr>
          <p:txBody>
            <a:bodyPr/>
            <a:lstStyle/>
            <a:p>
              <a:endParaRPr lang="zh-CN" altLang="en-US"/>
            </a:p>
          </p:txBody>
        </p:sp>
        <p:sp>
          <p:nvSpPr>
            <p:cNvPr id="54289" name="Freeform 21"/>
            <p:cNvSpPr>
              <a:spLocks noChangeArrowheads="1"/>
            </p:cNvSpPr>
            <p:nvPr/>
          </p:nvSpPr>
          <p:spPr bwMode="auto">
            <a:xfrm rot="16200000" flipV="1">
              <a:off x="5252554" y="342845"/>
              <a:ext cx="64280" cy="379848"/>
            </a:xfrm>
            <a:custGeom>
              <a:avLst/>
              <a:gdLst>
                <a:gd name="T0" fmla="*/ 2147483647 w 197"/>
                <a:gd name="T1" fmla="*/ 0 h 870"/>
                <a:gd name="T2" fmla="*/ 0 w 197"/>
                <a:gd name="T3" fmla="*/ 2147483647 h 870"/>
                <a:gd name="T4" fmla="*/ 2147483647 w 197"/>
                <a:gd name="T5" fmla="*/ 2147483647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path w="197" h="870">
                  <a:moveTo>
                    <a:pt x="167" y="0"/>
                  </a:moveTo>
                  <a:cubicBezTo>
                    <a:pt x="117" y="64"/>
                    <a:pt x="0" y="178"/>
                    <a:pt x="0" y="436"/>
                  </a:cubicBezTo>
                  <a:cubicBezTo>
                    <a:pt x="0" y="694"/>
                    <a:pt x="124" y="769"/>
                    <a:pt x="197" y="870"/>
                  </a:cubicBezTo>
                </a:path>
              </a:pathLst>
            </a:custGeom>
            <a:noFill/>
            <a:ln w="25400" cmpd="sng">
              <a:solidFill>
                <a:srgbClr val="FFFFFF">
                  <a:alpha val="78038"/>
                </a:srgbClr>
              </a:solidFill>
              <a:bevel/>
              <a:headEnd/>
              <a:tailEnd/>
            </a:ln>
          </p:spPr>
          <p:txBody>
            <a:bodyPr/>
            <a:lstStyle/>
            <a:p>
              <a:endParaRPr lang="zh-CN" altLang="en-US"/>
            </a:p>
          </p:txBody>
        </p:sp>
      </p:grpSp>
      <p:sp>
        <p:nvSpPr>
          <p:cNvPr id="54275" name="Rectangle 2"/>
          <p:cNvSpPr>
            <a:spLocks noChangeArrowheads="1"/>
          </p:cNvSpPr>
          <p:nvPr/>
        </p:nvSpPr>
        <p:spPr bwMode="auto">
          <a:xfrm>
            <a:off x="307975" y="755650"/>
            <a:ext cx="7512050" cy="787400"/>
          </a:xfrm>
          <a:prstGeom prst="rect">
            <a:avLst/>
          </a:prstGeom>
          <a:noFill/>
          <a:ln w="9525">
            <a:noFill/>
            <a:miter lim="800000"/>
            <a:headEnd/>
            <a:tailEnd/>
          </a:ln>
        </p:spPr>
        <p:txBody>
          <a:bodyPr anchor="ctr"/>
          <a:lstStyle/>
          <a:p>
            <a:pPr eaLnBrk="0" hangingPunct="0">
              <a:lnSpc>
                <a:spcPct val="90000"/>
              </a:lnSpc>
              <a:buFont typeface="Arial" charset="0"/>
              <a:buNone/>
            </a:pPr>
            <a:r>
              <a:rPr lang="en-US" altLang="zh-CN" sz="2800" b="1">
                <a:solidFill>
                  <a:schemeClr val="tx1"/>
                </a:solidFill>
                <a:latin typeface="Calibri" pitchFamily="34" charset="0"/>
                <a:ea typeface="Gulim" pitchFamily="34" charset="-127"/>
                <a:sym typeface="Times New Roman" pitchFamily="18" charset="0"/>
              </a:rPr>
              <a:t>7.3    Passive solar and cooling technology</a:t>
            </a:r>
            <a:endParaRPr lang="zh-CN" altLang="en-US" sz="2800" b="1">
              <a:solidFill>
                <a:schemeClr val="tx1"/>
              </a:solidFill>
              <a:latin typeface="Calibri" pitchFamily="34" charset="0"/>
              <a:sym typeface="Times New Roman" pitchFamily="18" charset="0"/>
            </a:endParaRPr>
          </a:p>
        </p:txBody>
      </p:sp>
      <p:sp>
        <p:nvSpPr>
          <p:cNvPr id="54276" name="页脚占位符 4"/>
          <p:cNvSpPr>
            <a:spLocks noGrp="1" noChangeArrowheads="1"/>
          </p:cNvSpPr>
          <p:nvPr/>
        </p:nvSpPr>
        <p:spPr bwMode="auto">
          <a:xfrm>
            <a:off x="3581400" y="6461125"/>
            <a:ext cx="5295900" cy="246063"/>
          </a:xfrm>
          <a:prstGeom prst="rect">
            <a:avLst/>
          </a:prstGeom>
          <a:noFill/>
          <a:ln w="9525">
            <a:noFill/>
            <a:miter lim="800000"/>
            <a:headEnd/>
            <a:tailEnd/>
          </a:ln>
        </p:spPr>
        <p:txBody>
          <a:bodyPr anchor="ctr">
            <a:spAutoFit/>
          </a:bodyPr>
          <a:lstStyle/>
          <a:p>
            <a:pPr algn="r" eaLnBrk="0" hangingPunct="0">
              <a:buFont typeface="Arial" charset="0"/>
              <a:buNone/>
            </a:pPr>
            <a:r>
              <a:rPr lang="en-US" altLang="zh-CN" sz="1000">
                <a:solidFill>
                  <a:schemeClr val="tx1"/>
                </a:solidFill>
                <a:latin typeface="Arial" charset="0"/>
                <a:sym typeface="Arial" charset="0"/>
              </a:rPr>
              <a:t>A Multidisciplinary Approach to Curriculum Development in Sustainable Built Environment</a:t>
            </a:r>
            <a:endParaRPr lang="zh-CN" altLang="en-US">
              <a:ea typeface="Gulim" pitchFamily="34" charset="-127"/>
            </a:endParaRPr>
          </a:p>
        </p:txBody>
      </p:sp>
      <p:sp>
        <p:nvSpPr>
          <p:cNvPr id="33" name="灯片编号占位符 32"/>
          <p:cNvSpPr>
            <a:spLocks noGrp="1"/>
          </p:cNvSpPr>
          <p:nvPr>
            <p:ph type="sldNum" sz="quarter" idx="11"/>
          </p:nvPr>
        </p:nvSpPr>
        <p:spPr>
          <a:xfrm>
            <a:off x="161925" y="6337300"/>
            <a:ext cx="2133600" cy="365125"/>
          </a:xfrm>
        </p:spPr>
        <p:txBody>
          <a:bodyPr/>
          <a:lstStyle/>
          <a:p>
            <a:pPr>
              <a:defRPr/>
            </a:pPr>
            <a:fld id="{533C870E-8901-4A41-BA45-BC052F6F418A}" type="slidenum">
              <a:rPr lang="zh-CN" altLang="en-US"/>
              <a:pPr>
                <a:defRPr/>
              </a:pPr>
              <a:t>23</a:t>
            </a:fld>
            <a:endParaRPr lang="zh-CN" altLang="en-US"/>
          </a:p>
        </p:txBody>
      </p:sp>
    </p:spTree>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297" name="Group 2"/>
          <p:cNvGrpSpPr>
            <a:grpSpLocks/>
          </p:cNvGrpSpPr>
          <p:nvPr/>
        </p:nvGrpSpPr>
        <p:grpSpPr bwMode="auto">
          <a:xfrm>
            <a:off x="2300288" y="1343025"/>
            <a:ext cx="4294187" cy="4322763"/>
            <a:chOff x="0" y="0"/>
            <a:chExt cx="4294909" cy="4322618"/>
          </a:xfrm>
        </p:grpSpPr>
        <p:grpSp>
          <p:nvGrpSpPr>
            <p:cNvPr id="55304" name="Group 3"/>
            <p:cNvGrpSpPr>
              <a:grpSpLocks/>
            </p:cNvGrpSpPr>
            <p:nvPr/>
          </p:nvGrpSpPr>
          <p:grpSpPr bwMode="auto">
            <a:xfrm>
              <a:off x="0" y="0"/>
              <a:ext cx="4294909" cy="4322618"/>
              <a:chOff x="0" y="0"/>
              <a:chExt cx="4294909" cy="4322618"/>
            </a:xfrm>
          </p:grpSpPr>
          <p:sp>
            <p:nvSpPr>
              <p:cNvPr id="55311" name="椭圆 2"/>
              <p:cNvSpPr>
                <a:spLocks noChangeArrowheads="1"/>
              </p:cNvSpPr>
              <p:nvPr/>
            </p:nvSpPr>
            <p:spPr bwMode="auto">
              <a:xfrm>
                <a:off x="166653" y="0"/>
                <a:ext cx="3893353" cy="3892578"/>
              </a:xfrm>
              <a:prstGeom prst="ellipse">
                <a:avLst/>
              </a:prstGeom>
              <a:noFill/>
              <a:ln w="152400">
                <a:solidFill>
                  <a:srgbClr val="BCBCBC"/>
                </a:solidFill>
                <a:bevel/>
                <a:headEnd/>
                <a:tailEnd/>
              </a:ln>
            </p:spPr>
            <p:txBody>
              <a:bodyPr anchor="ctr"/>
              <a:lstStyle/>
              <a:p>
                <a:pPr algn="r" eaLnBrk="0" hangingPunct="0">
                  <a:buFont typeface="Arial" charset="0"/>
                  <a:buNone/>
                </a:pPr>
                <a:endParaRPr lang="zh-CN" altLang="zh-CN" sz="1800">
                  <a:solidFill>
                    <a:schemeClr val="tx1"/>
                  </a:solidFill>
                  <a:latin typeface="Calibri" pitchFamily="34" charset="0"/>
                  <a:ea typeface="Gulim" pitchFamily="34" charset="-127"/>
                  <a:sym typeface="Calibri" pitchFamily="34" charset="0"/>
                </a:endParaRPr>
              </a:p>
            </p:txBody>
          </p:sp>
          <p:sp>
            <p:nvSpPr>
              <p:cNvPr id="55312" name="椭圆 11"/>
              <p:cNvSpPr>
                <a:spLocks noChangeArrowheads="1"/>
              </p:cNvSpPr>
              <p:nvPr/>
            </p:nvSpPr>
            <p:spPr bwMode="auto">
              <a:xfrm flipH="1">
                <a:off x="0" y="734719"/>
                <a:ext cx="611064" cy="610942"/>
              </a:xfrm>
              <a:prstGeom prst="ellipse">
                <a:avLst/>
              </a:prstGeom>
              <a:solidFill>
                <a:schemeClr val="bg1"/>
              </a:solidFill>
              <a:ln w="76200">
                <a:solidFill>
                  <a:schemeClr val="accent1"/>
                </a:solidFill>
                <a:bevel/>
                <a:headEnd/>
                <a:tailEnd/>
              </a:ln>
            </p:spPr>
            <p:txBody>
              <a:bodyPr anchor="ctr"/>
              <a:lstStyle/>
              <a:p>
                <a:pPr algn="r" eaLnBrk="0" hangingPunct="0">
                  <a:buFont typeface="Arial" charset="0"/>
                  <a:buNone/>
                </a:pPr>
                <a:endParaRPr lang="zh-CN" altLang="zh-CN" sz="1800">
                  <a:solidFill>
                    <a:schemeClr val="tx1"/>
                  </a:solidFill>
                  <a:latin typeface="Calibri" pitchFamily="34" charset="0"/>
                  <a:ea typeface="Gulim" pitchFamily="34" charset="-127"/>
                  <a:sym typeface="Calibri" pitchFamily="34" charset="0"/>
                </a:endParaRPr>
              </a:p>
            </p:txBody>
          </p:sp>
          <p:sp>
            <p:nvSpPr>
              <p:cNvPr id="55313" name="椭圆 12"/>
              <p:cNvSpPr>
                <a:spLocks noChangeArrowheads="1"/>
              </p:cNvSpPr>
              <p:nvPr/>
            </p:nvSpPr>
            <p:spPr bwMode="auto">
              <a:xfrm flipH="1">
                <a:off x="3683844" y="707741"/>
                <a:ext cx="611065" cy="607769"/>
              </a:xfrm>
              <a:prstGeom prst="ellipse">
                <a:avLst/>
              </a:prstGeom>
              <a:solidFill>
                <a:schemeClr val="bg1"/>
              </a:solidFill>
              <a:ln w="76200">
                <a:solidFill>
                  <a:srgbClr val="000000"/>
                </a:solidFill>
                <a:bevel/>
                <a:headEnd/>
                <a:tailEnd/>
              </a:ln>
            </p:spPr>
            <p:txBody>
              <a:bodyPr anchor="ctr"/>
              <a:lstStyle/>
              <a:p>
                <a:pPr algn="r" eaLnBrk="0" hangingPunct="0">
                  <a:buFont typeface="Arial" charset="0"/>
                  <a:buNone/>
                </a:pPr>
                <a:endParaRPr lang="zh-CN" altLang="zh-CN" sz="1800">
                  <a:solidFill>
                    <a:schemeClr val="tx1"/>
                  </a:solidFill>
                  <a:latin typeface="Calibri" pitchFamily="34" charset="0"/>
                  <a:ea typeface="Gulim" pitchFamily="34" charset="-127"/>
                  <a:sym typeface="Calibri" pitchFamily="34" charset="0"/>
                </a:endParaRPr>
              </a:p>
            </p:txBody>
          </p:sp>
          <p:sp>
            <p:nvSpPr>
              <p:cNvPr id="55314" name="椭圆 13"/>
              <p:cNvSpPr>
                <a:spLocks noChangeArrowheads="1"/>
              </p:cNvSpPr>
              <p:nvPr/>
            </p:nvSpPr>
            <p:spPr bwMode="auto">
              <a:xfrm flipH="1">
                <a:off x="1855413" y="3711676"/>
                <a:ext cx="609477" cy="610942"/>
              </a:xfrm>
              <a:prstGeom prst="ellipse">
                <a:avLst/>
              </a:prstGeom>
              <a:solidFill>
                <a:schemeClr val="bg1"/>
              </a:solidFill>
              <a:ln w="76200">
                <a:solidFill>
                  <a:srgbClr val="92D050"/>
                </a:solidFill>
                <a:bevel/>
                <a:headEnd/>
                <a:tailEnd/>
              </a:ln>
            </p:spPr>
            <p:txBody>
              <a:bodyPr anchor="ctr"/>
              <a:lstStyle/>
              <a:p>
                <a:pPr algn="r" eaLnBrk="0" hangingPunct="0">
                  <a:buFont typeface="Arial" charset="0"/>
                  <a:buNone/>
                </a:pPr>
                <a:endParaRPr lang="zh-CN" altLang="zh-CN" sz="1800">
                  <a:solidFill>
                    <a:schemeClr val="tx1"/>
                  </a:solidFill>
                  <a:latin typeface="Calibri" pitchFamily="34" charset="0"/>
                  <a:ea typeface="Gulim" pitchFamily="34" charset="-127"/>
                  <a:sym typeface="Calibri" pitchFamily="34" charset="0"/>
                </a:endParaRPr>
              </a:p>
            </p:txBody>
          </p:sp>
          <p:sp>
            <p:nvSpPr>
              <p:cNvPr id="55315" name="椭圆 15"/>
              <p:cNvSpPr>
                <a:spLocks noChangeArrowheads="1"/>
              </p:cNvSpPr>
              <p:nvPr/>
            </p:nvSpPr>
            <p:spPr bwMode="auto">
              <a:xfrm>
                <a:off x="1468141" y="1259970"/>
                <a:ext cx="1342754" cy="1345661"/>
              </a:xfrm>
              <a:prstGeom prst="ellipse">
                <a:avLst/>
              </a:prstGeom>
              <a:noFill/>
              <a:ln w="76200">
                <a:solidFill>
                  <a:srgbClr val="BCBCBC"/>
                </a:solidFill>
                <a:bevel/>
                <a:headEnd/>
                <a:tailEnd/>
              </a:ln>
            </p:spPr>
            <p:txBody>
              <a:bodyPr anchor="ctr"/>
              <a:lstStyle/>
              <a:p>
                <a:pPr algn="r" eaLnBrk="0" hangingPunct="0">
                  <a:buFont typeface="Arial" charset="0"/>
                  <a:buNone/>
                </a:pPr>
                <a:endParaRPr lang="zh-CN" altLang="zh-CN" sz="1800">
                  <a:solidFill>
                    <a:schemeClr val="tx1"/>
                  </a:solidFill>
                  <a:latin typeface="Calibri" pitchFamily="34" charset="0"/>
                  <a:ea typeface="Gulim" pitchFamily="34" charset="-127"/>
                  <a:sym typeface="Calibri" pitchFamily="34" charset="0"/>
                </a:endParaRPr>
              </a:p>
            </p:txBody>
          </p:sp>
        </p:grpSp>
        <p:sp>
          <p:nvSpPr>
            <p:cNvPr id="55305" name="矩形 4"/>
            <p:cNvSpPr>
              <a:spLocks noChangeArrowheads="1"/>
            </p:cNvSpPr>
            <p:nvPr/>
          </p:nvSpPr>
          <p:spPr bwMode="auto">
            <a:xfrm rot="-1725663">
              <a:off x="1783878" y="695193"/>
              <a:ext cx="1558440" cy="1951028"/>
            </a:xfrm>
            <a:prstGeom prst="rect">
              <a:avLst/>
            </a:prstGeom>
            <a:noFill/>
            <a:ln w="9525">
              <a:noFill/>
              <a:miter lim="800000"/>
              <a:headEnd/>
              <a:tailEnd/>
            </a:ln>
          </p:spPr>
          <p:txBody>
            <a:bodyPr wrap="none">
              <a:spAutoFit/>
            </a:bodyPr>
            <a:lstStyle/>
            <a:p>
              <a:pPr algn="ctr" eaLnBrk="0" hangingPunct="0">
                <a:buFont typeface="Arial" charset="0"/>
                <a:buNone/>
              </a:pPr>
              <a:r>
                <a:rPr lang="en-US" altLang="zh-CN" sz="1800">
                  <a:solidFill>
                    <a:schemeClr val="tx1"/>
                  </a:solidFill>
                  <a:latin typeface="Calibri" pitchFamily="34" charset="0"/>
                  <a:ea typeface="Gulim" pitchFamily="34" charset="-127"/>
                  <a:sym typeface="Calibri" pitchFamily="34" charset="0"/>
                </a:rPr>
                <a:t>Heat storage</a:t>
              </a:r>
              <a:endParaRPr lang="zh-CN" altLang="en-US" sz="1800">
                <a:solidFill>
                  <a:schemeClr val="tx1"/>
                </a:solidFill>
                <a:latin typeface="Calibri" pitchFamily="34" charset="0"/>
                <a:ea typeface="Gulim" pitchFamily="34" charset="-127"/>
                <a:sym typeface="Calibri" pitchFamily="34" charset="0"/>
              </a:endParaRPr>
            </a:p>
          </p:txBody>
        </p:sp>
        <p:sp>
          <p:nvSpPr>
            <p:cNvPr id="55306" name="矩形 5"/>
            <p:cNvSpPr>
              <a:spLocks noChangeArrowheads="1"/>
            </p:cNvSpPr>
            <p:nvPr/>
          </p:nvSpPr>
          <p:spPr bwMode="auto">
            <a:xfrm rot="5572869">
              <a:off x="1312826" y="1526464"/>
              <a:ext cx="1558440" cy="1951028"/>
            </a:xfrm>
            <a:prstGeom prst="rect">
              <a:avLst/>
            </a:prstGeom>
            <a:noFill/>
            <a:ln w="9525">
              <a:noFill/>
              <a:miter lim="800000"/>
              <a:headEnd/>
              <a:tailEnd/>
            </a:ln>
          </p:spPr>
          <p:txBody>
            <a:bodyPr wrap="none">
              <a:spAutoFit/>
            </a:bodyPr>
            <a:lstStyle/>
            <a:p>
              <a:pPr algn="ctr" eaLnBrk="0" hangingPunct="0">
                <a:buFont typeface="Arial" charset="0"/>
                <a:buNone/>
              </a:pPr>
              <a:r>
                <a:rPr lang="en-US" altLang="zh-CN" sz="1800">
                  <a:solidFill>
                    <a:schemeClr val="tx1"/>
                  </a:solidFill>
                  <a:latin typeface="Calibri" pitchFamily="34" charset="0"/>
                  <a:ea typeface="Gulim" pitchFamily="34" charset="-127"/>
                  <a:sym typeface="Calibri" pitchFamily="34" charset="0"/>
                </a:rPr>
                <a:t>Interior space</a:t>
              </a:r>
              <a:endParaRPr lang="zh-CN" altLang="en-US" sz="1800">
                <a:solidFill>
                  <a:schemeClr val="tx1"/>
                </a:solidFill>
                <a:latin typeface="Calibri" pitchFamily="34" charset="0"/>
                <a:ea typeface="Gulim" pitchFamily="34" charset="-127"/>
                <a:sym typeface="Calibri" pitchFamily="34" charset="0"/>
              </a:endParaRPr>
            </a:p>
          </p:txBody>
        </p:sp>
        <p:sp>
          <p:nvSpPr>
            <p:cNvPr id="55307" name="矩形 6"/>
            <p:cNvSpPr>
              <a:spLocks noChangeArrowheads="1"/>
            </p:cNvSpPr>
            <p:nvPr/>
          </p:nvSpPr>
          <p:spPr bwMode="auto">
            <a:xfrm rot="-8797165">
              <a:off x="980317" y="612064"/>
              <a:ext cx="1558440" cy="1951028"/>
            </a:xfrm>
            <a:prstGeom prst="rect">
              <a:avLst/>
            </a:prstGeom>
            <a:noFill/>
            <a:ln w="9525">
              <a:noFill/>
              <a:miter lim="800000"/>
              <a:headEnd/>
              <a:tailEnd/>
            </a:ln>
          </p:spPr>
          <p:txBody>
            <a:bodyPr wrap="none">
              <a:spAutoFit/>
            </a:bodyPr>
            <a:lstStyle/>
            <a:p>
              <a:pPr algn="ctr" eaLnBrk="0" hangingPunct="0">
                <a:buFont typeface="Arial" charset="0"/>
                <a:buNone/>
              </a:pPr>
              <a:r>
                <a:rPr lang="en-US" altLang="zh-CN" sz="1800">
                  <a:solidFill>
                    <a:schemeClr val="tx1"/>
                  </a:solidFill>
                  <a:latin typeface="Calibri" pitchFamily="34" charset="0"/>
                  <a:ea typeface="Gulim" pitchFamily="34" charset="-127"/>
                  <a:sym typeface="Calibri" pitchFamily="34" charset="0"/>
                </a:rPr>
                <a:t>Sunlight</a:t>
              </a:r>
              <a:endParaRPr lang="zh-CN" altLang="en-US" sz="1800">
                <a:solidFill>
                  <a:schemeClr val="tx1"/>
                </a:solidFill>
                <a:latin typeface="Calibri" pitchFamily="34" charset="0"/>
                <a:ea typeface="Gulim" pitchFamily="34" charset="-127"/>
                <a:sym typeface="Calibri" pitchFamily="34" charset="0"/>
              </a:endParaRPr>
            </a:p>
          </p:txBody>
        </p:sp>
        <p:pic>
          <p:nvPicPr>
            <p:cNvPr id="55308" name="Picture 2" descr="D:\PPT模版\素材\png素材\web sites\web sites2\32x32\yen_currency_sign.png"/>
            <p:cNvPicPr>
              <a:picLocks noChangeAspect="1" noChangeArrowheads="1"/>
            </p:cNvPicPr>
            <p:nvPr/>
          </p:nvPicPr>
          <p:blipFill>
            <a:blip r:embed="rId2" cstate="print"/>
            <a:srcRect/>
            <a:stretch>
              <a:fillRect/>
            </a:stretch>
          </p:blipFill>
          <p:spPr bwMode="auto">
            <a:xfrm>
              <a:off x="1971967" y="3800044"/>
              <a:ext cx="406400" cy="406400"/>
            </a:xfrm>
            <a:prstGeom prst="rect">
              <a:avLst/>
            </a:prstGeom>
            <a:noFill/>
            <a:ln w="9525">
              <a:noFill/>
              <a:miter lim="800000"/>
              <a:headEnd/>
              <a:tailEnd/>
            </a:ln>
          </p:spPr>
        </p:pic>
        <p:pic>
          <p:nvPicPr>
            <p:cNvPr id="55309" name="Picture 3" descr="D:\PPT模版\素材\png素材\web sites\web sites2\32x32\dollar_currency_sign.png"/>
            <p:cNvPicPr>
              <a:picLocks noChangeAspect="1" noChangeArrowheads="1"/>
            </p:cNvPicPr>
            <p:nvPr/>
          </p:nvPicPr>
          <p:blipFill>
            <a:blip r:embed="rId3" cstate="print"/>
            <a:srcRect/>
            <a:stretch>
              <a:fillRect/>
            </a:stretch>
          </p:blipFill>
          <p:spPr bwMode="auto">
            <a:xfrm>
              <a:off x="115458" y="821317"/>
              <a:ext cx="406400" cy="406400"/>
            </a:xfrm>
            <a:prstGeom prst="rect">
              <a:avLst/>
            </a:prstGeom>
            <a:noFill/>
            <a:ln w="9525">
              <a:noFill/>
              <a:miter lim="800000"/>
              <a:headEnd/>
              <a:tailEnd/>
            </a:ln>
          </p:spPr>
        </p:pic>
        <p:pic>
          <p:nvPicPr>
            <p:cNvPr id="55310" name="Picture 4" descr="D:\PPT模版\素材\png素材\web sites\web sites2\32x32\euro_currency_sign.png"/>
            <p:cNvPicPr>
              <a:picLocks noChangeAspect="1" noChangeArrowheads="1"/>
            </p:cNvPicPr>
            <p:nvPr/>
          </p:nvPicPr>
          <p:blipFill>
            <a:blip r:embed="rId4" cstate="print"/>
            <a:srcRect/>
            <a:stretch>
              <a:fillRect/>
            </a:stretch>
          </p:blipFill>
          <p:spPr bwMode="auto">
            <a:xfrm>
              <a:off x="3786913" y="807462"/>
              <a:ext cx="406400" cy="406400"/>
            </a:xfrm>
            <a:prstGeom prst="rect">
              <a:avLst/>
            </a:prstGeom>
            <a:noFill/>
            <a:ln w="9525">
              <a:noFill/>
              <a:miter lim="800000"/>
              <a:headEnd/>
              <a:tailEnd/>
            </a:ln>
          </p:spPr>
        </p:pic>
      </p:grpSp>
      <p:sp>
        <p:nvSpPr>
          <p:cNvPr id="55298" name="TextBox 25"/>
          <p:cNvSpPr>
            <a:spLocks noChangeArrowheads="1"/>
          </p:cNvSpPr>
          <p:nvPr/>
        </p:nvSpPr>
        <p:spPr bwMode="auto">
          <a:xfrm>
            <a:off x="0" y="1604963"/>
            <a:ext cx="2824163" cy="461962"/>
          </a:xfrm>
          <a:prstGeom prst="rect">
            <a:avLst/>
          </a:prstGeom>
          <a:noFill/>
          <a:ln w="9525">
            <a:noFill/>
            <a:miter lim="800000"/>
            <a:headEnd/>
            <a:tailEnd/>
          </a:ln>
        </p:spPr>
        <p:txBody>
          <a:bodyPr lIns="92364" tIns="46182" rIns="92364" bIns="46182">
            <a:spAutoFit/>
          </a:bodyPr>
          <a:lstStyle/>
          <a:p>
            <a:pPr algn="r" eaLnBrk="0" hangingPunct="0">
              <a:buFont typeface="Wingdings" pitchFamily="2" charset="2"/>
              <a:buChar char="u"/>
            </a:pPr>
            <a:r>
              <a:rPr lang="en-US" altLang="zh-CN" sz="2400">
                <a:solidFill>
                  <a:schemeClr val="tx1"/>
                </a:solidFill>
                <a:latin typeface="Calibri" pitchFamily="34" charset="0"/>
                <a:ea typeface="Gulim" pitchFamily="34" charset="-127"/>
                <a:sym typeface="Calibri" pitchFamily="34" charset="0"/>
              </a:rPr>
              <a:t>Direct solar gain</a:t>
            </a:r>
            <a:endParaRPr lang="zh-CN" altLang="en-US" sz="2400">
              <a:solidFill>
                <a:schemeClr val="tx1"/>
              </a:solidFill>
              <a:latin typeface="Calibri" pitchFamily="34" charset="0"/>
              <a:ea typeface="Gulim" pitchFamily="34" charset="-127"/>
              <a:sym typeface="Calibri" pitchFamily="34" charset="0"/>
            </a:endParaRPr>
          </a:p>
        </p:txBody>
      </p:sp>
      <p:sp>
        <p:nvSpPr>
          <p:cNvPr id="55299" name="TextBox 26"/>
          <p:cNvSpPr>
            <a:spLocks noChangeArrowheads="1"/>
          </p:cNvSpPr>
          <p:nvPr/>
        </p:nvSpPr>
        <p:spPr bwMode="auto">
          <a:xfrm>
            <a:off x="6286500" y="1689100"/>
            <a:ext cx="2357438" cy="461963"/>
          </a:xfrm>
          <a:prstGeom prst="rect">
            <a:avLst/>
          </a:prstGeom>
          <a:noFill/>
          <a:ln w="9525">
            <a:noFill/>
            <a:miter lim="800000"/>
            <a:headEnd/>
            <a:tailEnd/>
          </a:ln>
        </p:spPr>
        <p:txBody>
          <a:bodyPr lIns="92364" tIns="46182" rIns="92364" bIns="46182">
            <a:spAutoFit/>
          </a:bodyPr>
          <a:lstStyle/>
          <a:p>
            <a:pPr algn="r" eaLnBrk="0" hangingPunct="0">
              <a:buFont typeface="Wingdings" pitchFamily="2" charset="2"/>
              <a:buChar char="u"/>
            </a:pPr>
            <a:r>
              <a:rPr lang="en-US" altLang="zh-CN" sz="2400">
                <a:solidFill>
                  <a:schemeClr val="tx1"/>
                </a:solidFill>
                <a:latin typeface="Calibri" pitchFamily="34" charset="0"/>
                <a:ea typeface="Gulim" pitchFamily="34" charset="-127"/>
                <a:sym typeface="Calibri" pitchFamily="34" charset="0"/>
              </a:rPr>
              <a:t>Trombe wall</a:t>
            </a:r>
            <a:endParaRPr lang="zh-CN" altLang="en-US" sz="2400">
              <a:solidFill>
                <a:schemeClr val="tx1"/>
              </a:solidFill>
              <a:latin typeface="Calibri" pitchFamily="34" charset="0"/>
              <a:ea typeface="Gulim" pitchFamily="34" charset="-127"/>
              <a:sym typeface="Calibri" pitchFamily="34" charset="0"/>
            </a:endParaRPr>
          </a:p>
        </p:txBody>
      </p:sp>
      <p:sp>
        <p:nvSpPr>
          <p:cNvPr id="55300" name="TextBox 27"/>
          <p:cNvSpPr>
            <a:spLocks noChangeArrowheads="1"/>
          </p:cNvSpPr>
          <p:nvPr/>
        </p:nvSpPr>
        <p:spPr bwMode="auto">
          <a:xfrm>
            <a:off x="4095750" y="5457825"/>
            <a:ext cx="2355850" cy="463550"/>
          </a:xfrm>
          <a:prstGeom prst="rect">
            <a:avLst/>
          </a:prstGeom>
          <a:noFill/>
          <a:ln w="9525">
            <a:noFill/>
            <a:miter lim="800000"/>
            <a:headEnd/>
            <a:tailEnd/>
          </a:ln>
        </p:spPr>
        <p:txBody>
          <a:bodyPr lIns="92364" tIns="46182" rIns="92364" bIns="46182">
            <a:spAutoFit/>
          </a:bodyPr>
          <a:lstStyle/>
          <a:p>
            <a:pPr algn="r" eaLnBrk="0" hangingPunct="0">
              <a:buFont typeface="Wingdings" pitchFamily="2" charset="2"/>
              <a:buChar char="u"/>
            </a:pPr>
            <a:r>
              <a:rPr lang="en-US" altLang="zh-CN" sz="2400">
                <a:solidFill>
                  <a:schemeClr val="tx1"/>
                </a:solidFill>
                <a:latin typeface="Calibri" pitchFamily="34" charset="0"/>
                <a:ea typeface="Gulim" pitchFamily="34" charset="-127"/>
                <a:sym typeface="Calibri" pitchFamily="34" charset="0"/>
              </a:rPr>
              <a:t>Sunspace</a:t>
            </a:r>
            <a:endParaRPr lang="zh-CN" altLang="en-US" sz="2400">
              <a:solidFill>
                <a:schemeClr val="tx1"/>
              </a:solidFill>
              <a:latin typeface="Calibri" pitchFamily="34" charset="0"/>
              <a:ea typeface="Gulim" pitchFamily="34" charset="-127"/>
              <a:sym typeface="Calibri" pitchFamily="34" charset="0"/>
            </a:endParaRPr>
          </a:p>
        </p:txBody>
      </p:sp>
      <p:sp>
        <p:nvSpPr>
          <p:cNvPr id="55301" name="标题 1"/>
          <p:cNvSpPr>
            <a:spLocks noGrp="1" noChangeArrowheads="1"/>
          </p:cNvSpPr>
          <p:nvPr>
            <p:ph type="title" idx="4294967295"/>
          </p:nvPr>
        </p:nvSpPr>
        <p:spPr>
          <a:xfrm>
            <a:off x="3673475" y="2854325"/>
            <a:ext cx="1562100" cy="787400"/>
          </a:xfrm>
        </p:spPr>
        <p:txBody>
          <a:bodyPr/>
          <a:lstStyle/>
          <a:p>
            <a:pPr algn="ctr"/>
            <a:r>
              <a:rPr lang="zh-CN" altLang="en-US" sz="1800" smtClean="0">
                <a:solidFill>
                  <a:schemeClr val="tx1"/>
                </a:solidFill>
                <a:ea typeface="宋体" charset="-122"/>
              </a:rPr>
              <a:t>Passive </a:t>
            </a:r>
            <a:br>
              <a:rPr lang="zh-CN" altLang="en-US" sz="1800" smtClean="0">
                <a:solidFill>
                  <a:schemeClr val="tx1"/>
                </a:solidFill>
                <a:ea typeface="宋体" charset="-122"/>
              </a:rPr>
            </a:br>
            <a:r>
              <a:rPr lang="zh-CN" altLang="en-US" sz="1800" smtClean="0">
                <a:solidFill>
                  <a:schemeClr val="tx1"/>
                </a:solidFill>
                <a:ea typeface="宋体" charset="-122"/>
              </a:rPr>
              <a:t>solar</a:t>
            </a:r>
            <a:br>
              <a:rPr lang="zh-CN" altLang="en-US" sz="1800" smtClean="0">
                <a:solidFill>
                  <a:schemeClr val="tx1"/>
                </a:solidFill>
                <a:ea typeface="宋体" charset="-122"/>
              </a:rPr>
            </a:br>
            <a:r>
              <a:rPr lang="zh-CN" altLang="en-US" sz="1800" smtClean="0">
                <a:solidFill>
                  <a:schemeClr val="tx1"/>
                </a:solidFill>
                <a:ea typeface="宋体" charset="-122"/>
              </a:rPr>
              <a:t> technology</a:t>
            </a:r>
          </a:p>
        </p:txBody>
      </p:sp>
      <p:sp>
        <p:nvSpPr>
          <p:cNvPr id="55302" name="页脚占位符 4"/>
          <p:cNvSpPr>
            <a:spLocks noGrp="1" noChangeArrowheads="1"/>
          </p:cNvSpPr>
          <p:nvPr/>
        </p:nvSpPr>
        <p:spPr bwMode="auto">
          <a:xfrm>
            <a:off x="3581400" y="6461125"/>
            <a:ext cx="5295900" cy="246063"/>
          </a:xfrm>
          <a:prstGeom prst="rect">
            <a:avLst/>
          </a:prstGeom>
          <a:noFill/>
          <a:ln w="9525">
            <a:noFill/>
            <a:miter lim="800000"/>
            <a:headEnd/>
            <a:tailEnd/>
          </a:ln>
        </p:spPr>
        <p:txBody>
          <a:bodyPr anchor="ctr">
            <a:spAutoFit/>
          </a:bodyPr>
          <a:lstStyle/>
          <a:p>
            <a:pPr algn="r" eaLnBrk="0" hangingPunct="0">
              <a:buFont typeface="Arial" charset="0"/>
              <a:buNone/>
            </a:pPr>
            <a:r>
              <a:rPr lang="en-US" altLang="zh-CN" sz="1000">
                <a:solidFill>
                  <a:schemeClr val="tx1"/>
                </a:solidFill>
                <a:latin typeface="Arial" charset="0"/>
                <a:sym typeface="Arial" charset="0"/>
              </a:rPr>
              <a:t>A Multidisciplinary Approach to Curriculum Development in Sustainable Built Environment</a:t>
            </a:r>
            <a:endParaRPr lang="zh-CN" altLang="en-US">
              <a:ea typeface="Gulim" pitchFamily="34" charset="-127"/>
            </a:endParaRPr>
          </a:p>
        </p:txBody>
      </p:sp>
      <p:sp>
        <p:nvSpPr>
          <p:cNvPr id="23" name="灯片编号占位符 22"/>
          <p:cNvSpPr>
            <a:spLocks noGrp="1"/>
          </p:cNvSpPr>
          <p:nvPr>
            <p:ph type="sldNum" sz="quarter" idx="11"/>
          </p:nvPr>
        </p:nvSpPr>
        <p:spPr>
          <a:xfrm>
            <a:off x="161925" y="6337300"/>
            <a:ext cx="2133600" cy="365125"/>
          </a:xfrm>
        </p:spPr>
        <p:txBody>
          <a:bodyPr/>
          <a:lstStyle/>
          <a:p>
            <a:pPr>
              <a:defRPr/>
            </a:pPr>
            <a:fld id="{66697680-2F2F-491E-9951-A2E3223F1725}" type="slidenum">
              <a:rPr lang="zh-CN" altLang="en-US"/>
              <a:pPr>
                <a:defRPr/>
              </a:pPr>
              <a:t>24</a:t>
            </a:fld>
            <a:endParaRPr lang="zh-CN" altLang="en-US"/>
          </a:p>
        </p:txBody>
      </p:sp>
    </p:spTree>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79450" y="3546475"/>
            <a:ext cx="2603500" cy="2533650"/>
            <a:chOff x="0" y="0"/>
            <a:chExt cx="2604655" cy="2535381"/>
          </a:xfrm>
        </p:grpSpPr>
        <p:sp>
          <p:nvSpPr>
            <p:cNvPr id="56337" name="圆角矩形 3"/>
            <p:cNvSpPr>
              <a:spLocks noChangeArrowheads="1"/>
            </p:cNvSpPr>
            <p:nvPr/>
          </p:nvSpPr>
          <p:spPr bwMode="auto">
            <a:xfrm>
              <a:off x="96881" y="0"/>
              <a:ext cx="2396600" cy="471515"/>
            </a:xfrm>
            <a:prstGeom prst="roundRect">
              <a:avLst>
                <a:gd name="adj" fmla="val 50000"/>
              </a:avLst>
            </a:prstGeom>
            <a:solidFill>
              <a:srgbClr val="BD7510"/>
            </a:solidFill>
            <a:ln w="25400">
              <a:noFill/>
              <a:bevel/>
              <a:headEnd/>
              <a:tailEnd/>
            </a:ln>
          </p:spPr>
          <p:txBody>
            <a:bodyPr anchor="ctr"/>
            <a:lstStyle/>
            <a:p>
              <a:pPr algn="ctr" eaLnBrk="0" hangingPunct="0">
                <a:buFont typeface="Arial" charset="0"/>
                <a:buNone/>
              </a:pPr>
              <a:r>
                <a:rPr lang="en-US" altLang="zh-CN" sz="2000" b="1">
                  <a:solidFill>
                    <a:srgbClr val="1C1C1C"/>
                  </a:solidFill>
                  <a:latin typeface="Calibri" pitchFamily="34" charset="0"/>
                  <a:ea typeface="Gulim" pitchFamily="34" charset="-127"/>
                  <a:sym typeface="Calibri" pitchFamily="34" charset="0"/>
                </a:rPr>
                <a:t>Direct solar gain</a:t>
              </a:r>
            </a:p>
          </p:txBody>
        </p:sp>
        <p:sp>
          <p:nvSpPr>
            <p:cNvPr id="56338" name="圆角矩形 4"/>
            <p:cNvSpPr>
              <a:spLocks noChangeArrowheads="1"/>
            </p:cNvSpPr>
            <p:nvPr/>
          </p:nvSpPr>
          <p:spPr bwMode="auto">
            <a:xfrm>
              <a:off x="0" y="720766"/>
              <a:ext cx="2604655" cy="1814615"/>
            </a:xfrm>
            <a:prstGeom prst="roundRect">
              <a:avLst>
                <a:gd name="adj" fmla="val 12847"/>
              </a:avLst>
            </a:prstGeom>
            <a:noFill/>
            <a:ln w="76200">
              <a:solidFill>
                <a:srgbClr val="BD7510"/>
              </a:solidFill>
              <a:bevel/>
              <a:headEnd/>
              <a:tailEnd/>
            </a:ln>
          </p:spPr>
          <p:txBody>
            <a:bodyPr anchor="ctr"/>
            <a:lstStyle/>
            <a:p>
              <a:pPr eaLnBrk="0" hangingPunct="0">
                <a:buFont typeface="Arial" charset="0"/>
                <a:buNone/>
              </a:pPr>
              <a:r>
                <a:rPr lang="en-US" altLang="zh-CN" sz="1800">
                  <a:solidFill>
                    <a:schemeClr val="tx1"/>
                  </a:solidFill>
                  <a:latin typeface="Calibri" pitchFamily="34" charset="0"/>
                  <a:ea typeface="Gulim" pitchFamily="34" charset="-127"/>
                  <a:sym typeface="Calibri" pitchFamily="34" charset="0"/>
                </a:rPr>
                <a:t>Design principles:</a:t>
              </a:r>
              <a:endParaRPr lang="zh-CN" altLang="en-US" sz="1800">
                <a:solidFill>
                  <a:schemeClr val="tx1"/>
                </a:solidFill>
                <a:latin typeface="Calibri" pitchFamily="34" charset="0"/>
                <a:ea typeface="Gulim" pitchFamily="34" charset="-127"/>
                <a:sym typeface="Calibri" pitchFamily="34" charset="0"/>
              </a:endParaRPr>
            </a:p>
            <a:p>
              <a:pPr eaLnBrk="0" hangingPunct="0">
                <a:buFont typeface="Arial" charset="0"/>
                <a:buNone/>
              </a:pPr>
              <a:r>
                <a:rPr lang="zh-CN" altLang="en-US" sz="1800">
                  <a:solidFill>
                    <a:schemeClr val="tx1"/>
                  </a:solidFill>
                  <a:latin typeface="Calibri" pitchFamily="34" charset="0"/>
                  <a:ea typeface="微软雅黑"/>
                  <a:cs typeface="微软雅黑"/>
                  <a:sym typeface="Calibri" pitchFamily="34" charset="0"/>
                </a:rPr>
                <a:t>①</a:t>
              </a:r>
              <a:r>
                <a:rPr lang="en-US" altLang="zh-CN" sz="1800">
                  <a:solidFill>
                    <a:schemeClr val="tx1"/>
                  </a:solidFill>
                  <a:latin typeface="Calibri" pitchFamily="34" charset="0"/>
                  <a:ea typeface="微软雅黑"/>
                  <a:cs typeface="微软雅黑"/>
                  <a:sym typeface="Calibri" pitchFamily="34" charset="0"/>
                </a:rPr>
                <a:t>Well insulation</a:t>
              </a:r>
              <a:endParaRPr lang="zh-CN" altLang="en-US" sz="1800">
                <a:solidFill>
                  <a:schemeClr val="tx1"/>
                </a:solidFill>
                <a:latin typeface="Calibri" pitchFamily="34" charset="0"/>
                <a:ea typeface="微软雅黑"/>
                <a:cs typeface="微软雅黑"/>
                <a:sym typeface="Calibri" pitchFamily="34" charset="0"/>
              </a:endParaRPr>
            </a:p>
            <a:p>
              <a:pPr eaLnBrk="0" hangingPunct="0">
                <a:buFont typeface="Arial" charset="0"/>
                <a:buNone/>
              </a:pPr>
              <a:r>
                <a:rPr lang="zh-CN" altLang="en-US" sz="1800">
                  <a:solidFill>
                    <a:schemeClr val="tx1"/>
                  </a:solidFill>
                  <a:latin typeface="Calibri" pitchFamily="34" charset="0"/>
                  <a:ea typeface="微软雅黑"/>
                  <a:cs typeface="微软雅黑"/>
                  <a:sym typeface="Calibri" pitchFamily="34" charset="0"/>
                </a:rPr>
                <a:t>②</a:t>
              </a:r>
              <a:r>
                <a:rPr lang="en-US" altLang="zh-CN" sz="1800">
                  <a:solidFill>
                    <a:schemeClr val="tx1"/>
                  </a:solidFill>
                  <a:latin typeface="Calibri" pitchFamily="34" charset="0"/>
                  <a:ea typeface="微软雅黑"/>
                  <a:cs typeface="微软雅黑"/>
                  <a:sym typeface="Calibri" pitchFamily="34" charset="0"/>
                </a:rPr>
                <a:t>Orientation</a:t>
              </a:r>
              <a:endParaRPr lang="zh-CN" altLang="en-US" sz="1800">
                <a:solidFill>
                  <a:schemeClr val="tx1"/>
                </a:solidFill>
                <a:latin typeface="Calibri" pitchFamily="34" charset="0"/>
                <a:ea typeface="微软雅黑"/>
                <a:cs typeface="微软雅黑"/>
                <a:sym typeface="Calibri" pitchFamily="34" charset="0"/>
              </a:endParaRPr>
            </a:p>
            <a:p>
              <a:pPr eaLnBrk="0" hangingPunct="0">
                <a:buFont typeface="Arial" charset="0"/>
                <a:buNone/>
              </a:pPr>
              <a:r>
                <a:rPr lang="zh-CN" altLang="en-US" sz="1800">
                  <a:solidFill>
                    <a:schemeClr val="tx1"/>
                  </a:solidFill>
                  <a:latin typeface="Calibri" pitchFamily="34" charset="0"/>
                  <a:ea typeface="微软雅黑"/>
                  <a:cs typeface="微软雅黑"/>
                  <a:sym typeface="Calibri" pitchFamily="34" charset="0"/>
                </a:rPr>
                <a:t>③</a:t>
              </a:r>
              <a:r>
                <a:rPr lang="en-US" altLang="zh-CN" sz="1800">
                  <a:solidFill>
                    <a:schemeClr val="tx1"/>
                  </a:solidFill>
                  <a:latin typeface="Calibri" pitchFamily="34" charset="0"/>
                  <a:ea typeface="微软雅黑"/>
                  <a:cs typeface="微软雅黑"/>
                  <a:sym typeface="Calibri" pitchFamily="34" charset="0"/>
                </a:rPr>
                <a:t>Thermal mass</a:t>
              </a:r>
              <a:endParaRPr lang="zh-CN" altLang="en-US" sz="1800">
                <a:solidFill>
                  <a:schemeClr val="tx1"/>
                </a:solidFill>
                <a:latin typeface="Calibri" pitchFamily="34" charset="0"/>
                <a:ea typeface="微软雅黑"/>
                <a:cs typeface="微软雅黑"/>
                <a:sym typeface="Calibri" pitchFamily="34" charset="0"/>
              </a:endParaRPr>
            </a:p>
            <a:p>
              <a:pPr eaLnBrk="0" hangingPunct="0">
                <a:buFont typeface="Arial" charset="0"/>
                <a:buNone/>
              </a:pPr>
              <a:r>
                <a:rPr lang="zh-CN" altLang="en-US" sz="1800">
                  <a:solidFill>
                    <a:schemeClr val="tx1"/>
                  </a:solidFill>
                  <a:latin typeface="Calibri" pitchFamily="34" charset="0"/>
                  <a:ea typeface="微软雅黑"/>
                  <a:cs typeface="微软雅黑"/>
                  <a:sym typeface="Calibri" pitchFamily="34" charset="0"/>
                </a:rPr>
                <a:t>④</a:t>
              </a:r>
              <a:r>
                <a:rPr lang="en-US" altLang="zh-CN" sz="1800">
                  <a:solidFill>
                    <a:schemeClr val="tx1"/>
                  </a:solidFill>
                  <a:latin typeface="Calibri" pitchFamily="34" charset="0"/>
                  <a:ea typeface="微软雅黑"/>
                  <a:cs typeface="微软雅黑"/>
                  <a:sym typeface="Calibri" pitchFamily="34" charset="0"/>
                </a:rPr>
                <a:t>Close to storage units</a:t>
              </a:r>
              <a:endParaRPr lang="zh-CN" altLang="en-US">
                <a:ea typeface="Gulim" pitchFamily="34" charset="-127"/>
              </a:endParaRPr>
            </a:p>
          </p:txBody>
        </p:sp>
        <p:cxnSp>
          <p:nvCxnSpPr>
            <p:cNvPr id="56339" name="直接连接符 5"/>
            <p:cNvCxnSpPr>
              <a:cxnSpLocks noChangeShapeType="1"/>
              <a:stCxn id="56337" idx="2"/>
              <a:endCxn id="56338" idx="0"/>
            </p:cNvCxnSpPr>
            <p:nvPr/>
          </p:nvCxnSpPr>
          <p:spPr bwMode="auto">
            <a:xfrm rot="16200000" flipH="1">
              <a:off x="1174524" y="592963"/>
              <a:ext cx="249251" cy="6353"/>
            </a:xfrm>
            <a:prstGeom prst="line">
              <a:avLst/>
            </a:prstGeom>
            <a:noFill/>
            <a:ln w="76200">
              <a:solidFill>
                <a:srgbClr val="BD7510"/>
              </a:solidFill>
              <a:bevel/>
              <a:headEnd/>
              <a:tailEnd/>
            </a:ln>
          </p:spPr>
        </p:cxnSp>
      </p:grpSp>
      <p:grpSp>
        <p:nvGrpSpPr>
          <p:cNvPr id="3" name="Group 6"/>
          <p:cNvGrpSpPr>
            <a:grpSpLocks/>
          </p:cNvGrpSpPr>
          <p:nvPr/>
        </p:nvGrpSpPr>
        <p:grpSpPr bwMode="auto">
          <a:xfrm>
            <a:off x="3408363" y="3505200"/>
            <a:ext cx="2605087" cy="2535238"/>
            <a:chOff x="0" y="0"/>
            <a:chExt cx="2604655" cy="2535381"/>
          </a:xfrm>
        </p:grpSpPr>
        <p:sp>
          <p:nvSpPr>
            <p:cNvPr id="56334" name="圆角矩形 7"/>
            <p:cNvSpPr>
              <a:spLocks noChangeArrowheads="1"/>
            </p:cNvSpPr>
            <p:nvPr/>
          </p:nvSpPr>
          <p:spPr bwMode="auto">
            <a:xfrm>
              <a:off x="96982" y="0"/>
              <a:ext cx="2396837" cy="471055"/>
            </a:xfrm>
            <a:prstGeom prst="roundRect">
              <a:avLst>
                <a:gd name="adj" fmla="val 50000"/>
              </a:avLst>
            </a:prstGeom>
            <a:solidFill>
              <a:srgbClr val="FFFFFF"/>
            </a:solidFill>
            <a:ln w="25400">
              <a:solidFill>
                <a:srgbClr val="00B0F0"/>
              </a:solidFill>
              <a:bevel/>
              <a:headEnd/>
              <a:tailEnd/>
            </a:ln>
          </p:spPr>
          <p:txBody>
            <a:bodyPr anchor="ctr"/>
            <a:lstStyle/>
            <a:p>
              <a:pPr algn="ctr" eaLnBrk="0" hangingPunct="0">
                <a:buFont typeface="Arial" charset="0"/>
                <a:buNone/>
              </a:pPr>
              <a:r>
                <a:rPr lang="en-US" altLang="zh-CN" sz="2000" b="1">
                  <a:solidFill>
                    <a:schemeClr val="tx1"/>
                  </a:solidFill>
                  <a:latin typeface="Calibri" pitchFamily="34" charset="0"/>
                  <a:ea typeface="Gulim" pitchFamily="34" charset="-127"/>
                  <a:sym typeface="Calibri" pitchFamily="34" charset="0"/>
                </a:rPr>
                <a:t>Trombe wall</a:t>
              </a:r>
            </a:p>
          </p:txBody>
        </p:sp>
        <p:sp>
          <p:nvSpPr>
            <p:cNvPr id="56335" name="圆角矩形 8"/>
            <p:cNvSpPr>
              <a:spLocks noChangeArrowheads="1"/>
            </p:cNvSpPr>
            <p:nvPr/>
          </p:nvSpPr>
          <p:spPr bwMode="auto">
            <a:xfrm>
              <a:off x="0" y="720436"/>
              <a:ext cx="2604655" cy="1814945"/>
            </a:xfrm>
            <a:prstGeom prst="roundRect">
              <a:avLst>
                <a:gd name="adj" fmla="val 12847"/>
              </a:avLst>
            </a:prstGeom>
            <a:solidFill>
              <a:schemeClr val="bg1"/>
            </a:solidFill>
            <a:ln w="76200">
              <a:solidFill>
                <a:srgbClr val="00B0F0"/>
              </a:solidFill>
              <a:bevel/>
              <a:headEnd/>
              <a:tailEnd/>
            </a:ln>
          </p:spPr>
          <p:txBody>
            <a:bodyPr anchor="ctr"/>
            <a:lstStyle/>
            <a:p>
              <a:pPr eaLnBrk="0" hangingPunct="0">
                <a:buFont typeface="Arial" charset="0"/>
                <a:buNone/>
              </a:pPr>
              <a:r>
                <a:rPr lang="en-US" altLang="zh-CN" sz="1800">
                  <a:solidFill>
                    <a:schemeClr val="tx1"/>
                  </a:solidFill>
                  <a:latin typeface="Calibri" pitchFamily="34" charset="0"/>
                  <a:ea typeface="Gulim" pitchFamily="34" charset="-127"/>
                  <a:sym typeface="Calibri" pitchFamily="34" charset="0"/>
                </a:rPr>
                <a:t>Design principles:</a:t>
              </a:r>
              <a:endParaRPr lang="zh-CN" altLang="en-US" sz="1800">
                <a:solidFill>
                  <a:schemeClr val="tx1"/>
                </a:solidFill>
                <a:latin typeface="Calibri" pitchFamily="34" charset="0"/>
                <a:ea typeface="Gulim" pitchFamily="34" charset="-127"/>
                <a:sym typeface="Calibri" pitchFamily="34" charset="0"/>
              </a:endParaRPr>
            </a:p>
            <a:p>
              <a:pPr eaLnBrk="0" hangingPunct="0">
                <a:buFont typeface="Arial" charset="0"/>
                <a:buNone/>
              </a:pPr>
              <a:r>
                <a:rPr lang="zh-CN" altLang="en-US" sz="1800">
                  <a:solidFill>
                    <a:schemeClr val="tx1"/>
                  </a:solidFill>
                  <a:latin typeface="Calibri" pitchFamily="34" charset="0"/>
                  <a:ea typeface="微软雅黑"/>
                  <a:cs typeface="微软雅黑"/>
                  <a:sym typeface="Calibri" pitchFamily="34" charset="0"/>
                </a:rPr>
                <a:t>①</a:t>
              </a:r>
              <a:r>
                <a:rPr lang="en-US" altLang="zh-CN" sz="1800">
                  <a:solidFill>
                    <a:schemeClr val="tx1"/>
                  </a:solidFill>
                  <a:latin typeface="Calibri" pitchFamily="34" charset="0"/>
                  <a:ea typeface="微软雅黑"/>
                  <a:cs typeface="微软雅黑"/>
                  <a:sym typeface="Calibri" pitchFamily="34" charset="0"/>
                </a:rPr>
                <a:t>Dark colour</a:t>
              </a:r>
            </a:p>
            <a:p>
              <a:pPr eaLnBrk="0" hangingPunct="0">
                <a:buFont typeface="Arial" charset="0"/>
                <a:buNone/>
              </a:pPr>
              <a:r>
                <a:rPr lang="zh-CN" altLang="en-US" sz="1800">
                  <a:solidFill>
                    <a:schemeClr val="tx1"/>
                  </a:solidFill>
                  <a:latin typeface="Calibri" pitchFamily="34" charset="0"/>
                  <a:ea typeface="微软雅黑"/>
                  <a:cs typeface="微软雅黑"/>
                  <a:sym typeface="Calibri" pitchFamily="34" charset="0"/>
                </a:rPr>
                <a:t>②</a:t>
              </a:r>
              <a:r>
                <a:rPr lang="en-US" altLang="zh-CN" sz="1800">
                  <a:solidFill>
                    <a:schemeClr val="tx1"/>
                  </a:solidFill>
                  <a:latin typeface="Calibri" pitchFamily="34" charset="0"/>
                  <a:ea typeface="微软雅黑"/>
                  <a:cs typeface="微软雅黑"/>
                  <a:sym typeface="Calibri" pitchFamily="34" charset="0"/>
                </a:rPr>
                <a:t>Angle of radiation</a:t>
              </a:r>
              <a:endParaRPr lang="zh-CN" altLang="en-US" sz="1800">
                <a:solidFill>
                  <a:schemeClr val="tx1"/>
                </a:solidFill>
                <a:latin typeface="Calibri" pitchFamily="34" charset="0"/>
                <a:ea typeface="微软雅黑"/>
                <a:cs typeface="微软雅黑"/>
                <a:sym typeface="Calibri" pitchFamily="34" charset="0"/>
              </a:endParaRPr>
            </a:p>
            <a:p>
              <a:pPr eaLnBrk="0" hangingPunct="0">
                <a:buFont typeface="Arial" charset="0"/>
                <a:buNone/>
              </a:pPr>
              <a:r>
                <a:rPr lang="zh-CN" altLang="en-US" sz="1800">
                  <a:solidFill>
                    <a:schemeClr val="tx1"/>
                  </a:solidFill>
                  <a:latin typeface="Calibri" pitchFamily="34" charset="0"/>
                  <a:ea typeface="微软雅黑"/>
                  <a:cs typeface="微软雅黑"/>
                  <a:sym typeface="Calibri" pitchFamily="34" charset="0"/>
                </a:rPr>
                <a:t>③</a:t>
              </a:r>
              <a:r>
                <a:rPr lang="en-US" altLang="zh-CN" sz="1800">
                  <a:solidFill>
                    <a:schemeClr val="tx1"/>
                  </a:solidFill>
                  <a:latin typeface="Calibri" pitchFamily="34" charset="0"/>
                  <a:ea typeface="微软雅黑"/>
                  <a:cs typeface="微软雅黑"/>
                  <a:sym typeface="Calibri" pitchFamily="34" charset="0"/>
                </a:rPr>
                <a:t>Reflective surface</a:t>
              </a:r>
              <a:endParaRPr lang="zh-CN" altLang="en-US" sz="1800">
                <a:solidFill>
                  <a:schemeClr val="tx1"/>
                </a:solidFill>
                <a:latin typeface="Calibri" pitchFamily="34" charset="0"/>
                <a:ea typeface="微软雅黑"/>
                <a:cs typeface="微软雅黑"/>
                <a:sym typeface="Calibri" pitchFamily="34" charset="0"/>
              </a:endParaRPr>
            </a:p>
            <a:p>
              <a:pPr eaLnBrk="0" hangingPunct="0">
                <a:buFont typeface="Arial" charset="0"/>
                <a:buNone/>
              </a:pPr>
              <a:r>
                <a:rPr lang="zh-CN" altLang="en-US" sz="1800">
                  <a:solidFill>
                    <a:schemeClr val="tx1"/>
                  </a:solidFill>
                  <a:latin typeface="Calibri" pitchFamily="34" charset="0"/>
                  <a:ea typeface="微软雅黑"/>
                  <a:cs typeface="微软雅黑"/>
                  <a:sym typeface="Calibri" pitchFamily="34" charset="0"/>
                </a:rPr>
                <a:t>④</a:t>
              </a:r>
              <a:r>
                <a:rPr lang="en-US" altLang="zh-CN" sz="1800">
                  <a:solidFill>
                    <a:schemeClr val="tx1"/>
                  </a:solidFill>
                  <a:latin typeface="Calibri" pitchFamily="34" charset="0"/>
                  <a:ea typeface="微软雅黑"/>
                  <a:cs typeface="微软雅黑"/>
                  <a:sym typeface="Calibri" pitchFamily="34" charset="0"/>
                </a:rPr>
                <a:t>Heat capacity</a:t>
              </a:r>
              <a:endParaRPr lang="zh-CN" altLang="en-US" sz="1800">
                <a:solidFill>
                  <a:schemeClr val="tx1"/>
                </a:solidFill>
                <a:latin typeface="Calibri" pitchFamily="34" charset="0"/>
                <a:ea typeface="微软雅黑"/>
                <a:cs typeface="微软雅黑"/>
                <a:sym typeface="Calibri" pitchFamily="34" charset="0"/>
              </a:endParaRPr>
            </a:p>
            <a:p>
              <a:pPr eaLnBrk="0" hangingPunct="0">
                <a:buFont typeface="Arial" charset="0"/>
                <a:buNone/>
              </a:pPr>
              <a:r>
                <a:rPr lang="zh-CN" altLang="en-US" sz="1800">
                  <a:solidFill>
                    <a:schemeClr val="tx1"/>
                  </a:solidFill>
                  <a:latin typeface="Calibri" pitchFamily="34" charset="0"/>
                  <a:ea typeface="微软雅黑"/>
                  <a:cs typeface="微软雅黑"/>
                  <a:sym typeface="Calibri" pitchFamily="34" charset="0"/>
                </a:rPr>
                <a:t>⑤</a:t>
              </a:r>
              <a:r>
                <a:rPr lang="en-US" altLang="zh-CN" sz="1800">
                  <a:solidFill>
                    <a:schemeClr val="tx1"/>
                  </a:solidFill>
                  <a:latin typeface="Calibri" pitchFamily="34" charset="0"/>
                  <a:ea typeface="微软雅黑"/>
                  <a:cs typeface="微软雅黑"/>
                  <a:sym typeface="Calibri" pitchFamily="34" charset="0"/>
                </a:rPr>
                <a:t>Surface conductivity</a:t>
              </a:r>
              <a:endParaRPr lang="zh-CN" altLang="en-US" sz="1800">
                <a:solidFill>
                  <a:schemeClr val="tx1"/>
                </a:solidFill>
                <a:latin typeface="Calibri" pitchFamily="34" charset="0"/>
                <a:ea typeface="微软雅黑"/>
                <a:cs typeface="微软雅黑"/>
                <a:sym typeface="Calibri" pitchFamily="34" charset="0"/>
              </a:endParaRPr>
            </a:p>
          </p:txBody>
        </p:sp>
        <p:cxnSp>
          <p:nvCxnSpPr>
            <p:cNvPr id="56336" name="直接连接符 9"/>
            <p:cNvCxnSpPr>
              <a:cxnSpLocks noChangeShapeType="1"/>
              <a:stCxn id="56334" idx="2"/>
              <a:endCxn id="56335" idx="0"/>
            </p:cNvCxnSpPr>
            <p:nvPr/>
          </p:nvCxnSpPr>
          <p:spPr bwMode="auto">
            <a:xfrm rot="16200000" flipH="1">
              <a:off x="1174173" y="592280"/>
              <a:ext cx="249381" cy="6927"/>
            </a:xfrm>
            <a:prstGeom prst="line">
              <a:avLst/>
            </a:prstGeom>
            <a:noFill/>
            <a:ln w="76200">
              <a:solidFill>
                <a:srgbClr val="00B0F0"/>
              </a:solidFill>
              <a:bevel/>
              <a:headEnd/>
              <a:tailEnd/>
            </a:ln>
          </p:spPr>
        </p:cxnSp>
      </p:grpSp>
      <p:grpSp>
        <p:nvGrpSpPr>
          <p:cNvPr id="4" name="Group 10"/>
          <p:cNvGrpSpPr>
            <a:grpSpLocks/>
          </p:cNvGrpSpPr>
          <p:nvPr/>
        </p:nvGrpSpPr>
        <p:grpSpPr bwMode="auto">
          <a:xfrm>
            <a:off x="6178550" y="3530600"/>
            <a:ext cx="2605088" cy="2536825"/>
            <a:chOff x="0" y="0"/>
            <a:chExt cx="2604655" cy="2535381"/>
          </a:xfrm>
        </p:grpSpPr>
        <p:sp>
          <p:nvSpPr>
            <p:cNvPr id="56331" name="圆角矩形 11"/>
            <p:cNvSpPr>
              <a:spLocks noChangeArrowheads="1"/>
            </p:cNvSpPr>
            <p:nvPr/>
          </p:nvSpPr>
          <p:spPr bwMode="auto">
            <a:xfrm>
              <a:off x="96821" y="0"/>
              <a:ext cx="2396727" cy="471219"/>
            </a:xfrm>
            <a:prstGeom prst="roundRect">
              <a:avLst>
                <a:gd name="adj" fmla="val 50000"/>
              </a:avLst>
            </a:prstGeom>
            <a:solidFill>
              <a:srgbClr val="E2E2FF"/>
            </a:solidFill>
            <a:ln w="25400">
              <a:noFill/>
              <a:bevel/>
              <a:headEnd/>
              <a:tailEnd/>
            </a:ln>
          </p:spPr>
          <p:txBody>
            <a:bodyPr anchor="ctr"/>
            <a:lstStyle/>
            <a:p>
              <a:pPr algn="ctr" eaLnBrk="0" hangingPunct="0">
                <a:buFont typeface="Arial" charset="0"/>
                <a:buNone/>
              </a:pPr>
              <a:r>
                <a:rPr lang="en-US" altLang="zh-CN" sz="2000" b="1">
                  <a:solidFill>
                    <a:schemeClr val="tx1"/>
                  </a:solidFill>
                  <a:latin typeface="Calibri" pitchFamily="34" charset="0"/>
                  <a:ea typeface="Gulim" pitchFamily="34" charset="-127"/>
                  <a:sym typeface="Calibri" pitchFamily="34" charset="0"/>
                </a:rPr>
                <a:t>Sunspace</a:t>
              </a:r>
            </a:p>
          </p:txBody>
        </p:sp>
        <p:sp>
          <p:nvSpPr>
            <p:cNvPr id="56332" name="圆角矩形 12"/>
            <p:cNvSpPr>
              <a:spLocks noChangeArrowheads="1"/>
            </p:cNvSpPr>
            <p:nvPr/>
          </p:nvSpPr>
          <p:spPr bwMode="auto">
            <a:xfrm>
              <a:off x="0" y="720315"/>
              <a:ext cx="2604655" cy="1815066"/>
            </a:xfrm>
            <a:prstGeom prst="roundRect">
              <a:avLst>
                <a:gd name="adj" fmla="val 12847"/>
              </a:avLst>
            </a:prstGeom>
            <a:noFill/>
            <a:ln w="76200">
              <a:solidFill>
                <a:srgbClr val="E2E2FF"/>
              </a:solidFill>
              <a:bevel/>
              <a:headEnd/>
              <a:tailEnd/>
            </a:ln>
          </p:spPr>
          <p:txBody>
            <a:bodyPr anchor="ctr"/>
            <a:lstStyle/>
            <a:p>
              <a:pPr eaLnBrk="0" hangingPunct="0">
                <a:buFont typeface="Arial" charset="0"/>
                <a:buNone/>
              </a:pPr>
              <a:r>
                <a:rPr lang="en-US" altLang="zh-CN" sz="1800">
                  <a:solidFill>
                    <a:schemeClr val="tx1"/>
                  </a:solidFill>
                  <a:latin typeface="Calibri" pitchFamily="34" charset="0"/>
                  <a:ea typeface="微软雅黑"/>
                  <a:cs typeface="微软雅黑"/>
                  <a:sym typeface="Calibri" pitchFamily="34" charset="0"/>
                </a:rPr>
                <a:t>Forms:</a:t>
              </a:r>
              <a:endParaRPr lang="zh-CN" altLang="en-US" sz="1800">
                <a:solidFill>
                  <a:schemeClr val="tx1"/>
                </a:solidFill>
                <a:latin typeface="Calibri" pitchFamily="34" charset="0"/>
                <a:ea typeface="微软雅黑"/>
                <a:cs typeface="微软雅黑"/>
                <a:sym typeface="Calibri" pitchFamily="34" charset="0"/>
              </a:endParaRPr>
            </a:p>
            <a:p>
              <a:pPr eaLnBrk="0" hangingPunct="0">
                <a:buFont typeface="Arial" charset="0"/>
                <a:buNone/>
              </a:pPr>
              <a:r>
                <a:rPr lang="zh-CN" altLang="en-US" sz="1800">
                  <a:solidFill>
                    <a:schemeClr val="tx1"/>
                  </a:solidFill>
                  <a:latin typeface="Calibri" pitchFamily="34" charset="0"/>
                  <a:ea typeface="微软雅黑"/>
                  <a:cs typeface="微软雅黑"/>
                  <a:sym typeface="Calibri" pitchFamily="34" charset="0"/>
                </a:rPr>
                <a:t>①</a:t>
              </a:r>
              <a:r>
                <a:rPr lang="en-US" altLang="zh-CN" sz="1800">
                  <a:solidFill>
                    <a:schemeClr val="tx1"/>
                  </a:solidFill>
                  <a:latin typeface="Calibri" pitchFamily="34" charset="0"/>
                  <a:ea typeface="微软雅黑"/>
                  <a:cs typeface="微软雅黑"/>
                  <a:sym typeface="Calibri" pitchFamily="34" charset="0"/>
                </a:rPr>
                <a:t>Direct solar gain</a:t>
              </a:r>
              <a:endParaRPr lang="zh-CN" altLang="en-US" sz="1800">
                <a:solidFill>
                  <a:schemeClr val="tx1"/>
                </a:solidFill>
                <a:latin typeface="Calibri" pitchFamily="34" charset="0"/>
                <a:ea typeface="微软雅黑"/>
                <a:cs typeface="微软雅黑"/>
                <a:sym typeface="Calibri" pitchFamily="34" charset="0"/>
              </a:endParaRPr>
            </a:p>
            <a:p>
              <a:pPr eaLnBrk="0" hangingPunct="0">
                <a:buFont typeface="Arial" charset="0"/>
                <a:buNone/>
              </a:pPr>
              <a:r>
                <a:rPr lang="zh-CN" altLang="en-US" sz="1800">
                  <a:solidFill>
                    <a:schemeClr val="tx1"/>
                  </a:solidFill>
                  <a:latin typeface="Calibri" pitchFamily="34" charset="0"/>
                  <a:ea typeface="微软雅黑"/>
                  <a:cs typeface="微软雅黑"/>
                  <a:sym typeface="Calibri" pitchFamily="34" charset="0"/>
                </a:rPr>
                <a:t>②</a:t>
              </a:r>
              <a:r>
                <a:rPr lang="en-US" altLang="zh-CN" sz="1800">
                  <a:solidFill>
                    <a:schemeClr val="tx1"/>
                  </a:solidFill>
                  <a:latin typeface="Calibri" pitchFamily="34" charset="0"/>
                  <a:ea typeface="微软雅黑"/>
                  <a:cs typeface="微软雅黑"/>
                  <a:sym typeface="Calibri" pitchFamily="34" charset="0"/>
                </a:rPr>
                <a:t>Trombe wall</a:t>
              </a:r>
              <a:endParaRPr lang="zh-CN" altLang="en-US" sz="1800">
                <a:solidFill>
                  <a:schemeClr val="tx1"/>
                </a:solidFill>
                <a:latin typeface="Calibri" pitchFamily="34" charset="0"/>
                <a:ea typeface="微软雅黑"/>
                <a:cs typeface="微软雅黑"/>
                <a:sym typeface="Calibri" pitchFamily="34" charset="0"/>
              </a:endParaRPr>
            </a:p>
            <a:p>
              <a:pPr eaLnBrk="0" hangingPunct="0">
                <a:buFont typeface="Arial" charset="0"/>
                <a:buNone/>
              </a:pPr>
              <a:r>
                <a:rPr lang="zh-CN" altLang="en-US" sz="1800">
                  <a:solidFill>
                    <a:schemeClr val="tx1"/>
                  </a:solidFill>
                  <a:latin typeface="Calibri" pitchFamily="34" charset="0"/>
                  <a:ea typeface="微软雅黑"/>
                  <a:cs typeface="微软雅黑"/>
                  <a:sym typeface="Calibri" pitchFamily="34" charset="0"/>
                </a:rPr>
                <a:t>③</a:t>
              </a:r>
              <a:r>
                <a:rPr lang="en-US" altLang="zh-CN" sz="1800">
                  <a:solidFill>
                    <a:schemeClr val="tx1"/>
                  </a:solidFill>
                  <a:latin typeface="Calibri" pitchFamily="34" charset="0"/>
                  <a:ea typeface="微软雅黑"/>
                  <a:cs typeface="微软雅黑"/>
                  <a:sym typeface="Calibri" pitchFamily="34" charset="0"/>
                </a:rPr>
                <a:t>Roof pond</a:t>
              </a:r>
              <a:endParaRPr lang="zh-CN" altLang="en-US" sz="1800">
                <a:solidFill>
                  <a:schemeClr val="tx1"/>
                </a:solidFill>
                <a:latin typeface="Calibri" pitchFamily="34" charset="0"/>
                <a:ea typeface="微软雅黑"/>
                <a:cs typeface="微软雅黑"/>
                <a:sym typeface="Calibri" pitchFamily="34" charset="0"/>
              </a:endParaRPr>
            </a:p>
            <a:p>
              <a:pPr eaLnBrk="0" hangingPunct="0">
                <a:buFont typeface="Arial" charset="0"/>
                <a:buNone/>
              </a:pPr>
              <a:r>
                <a:rPr lang="zh-CN" altLang="en-US" sz="1800">
                  <a:solidFill>
                    <a:schemeClr val="tx1"/>
                  </a:solidFill>
                  <a:latin typeface="Calibri" pitchFamily="34" charset="0"/>
                  <a:ea typeface="微软雅黑"/>
                  <a:cs typeface="微软雅黑"/>
                  <a:sym typeface="Calibri" pitchFamily="34" charset="0"/>
                </a:rPr>
                <a:t>④</a:t>
              </a:r>
              <a:r>
                <a:rPr lang="en-US" altLang="zh-CN" sz="1800">
                  <a:solidFill>
                    <a:schemeClr val="tx1"/>
                  </a:solidFill>
                  <a:latin typeface="Calibri" pitchFamily="34" charset="0"/>
                  <a:ea typeface="微软雅黑"/>
                  <a:cs typeface="微软雅黑"/>
                  <a:sym typeface="Calibri" pitchFamily="34" charset="0"/>
                </a:rPr>
                <a:t>Attached sunspace</a:t>
              </a:r>
              <a:endParaRPr lang="zh-CN" altLang="en-US" sz="1800">
                <a:solidFill>
                  <a:schemeClr val="tx1"/>
                </a:solidFill>
                <a:latin typeface="Calibri" pitchFamily="34" charset="0"/>
                <a:ea typeface="微软雅黑"/>
                <a:cs typeface="微软雅黑"/>
                <a:sym typeface="Calibri" pitchFamily="34" charset="0"/>
              </a:endParaRPr>
            </a:p>
            <a:p>
              <a:pPr eaLnBrk="0" hangingPunct="0">
                <a:buFont typeface="Arial" charset="0"/>
                <a:buNone/>
              </a:pPr>
              <a:endParaRPr lang="zh-CN" altLang="en-US" sz="1800">
                <a:solidFill>
                  <a:schemeClr val="tx1"/>
                </a:solidFill>
                <a:latin typeface="Calibri" pitchFamily="34" charset="0"/>
                <a:ea typeface="微软雅黑"/>
                <a:cs typeface="微软雅黑"/>
                <a:sym typeface="Calibri" pitchFamily="34" charset="0"/>
              </a:endParaRPr>
            </a:p>
          </p:txBody>
        </p:sp>
        <p:cxnSp>
          <p:nvCxnSpPr>
            <p:cNvPr id="56333" name="直接连接符 13"/>
            <p:cNvCxnSpPr>
              <a:cxnSpLocks noChangeShapeType="1"/>
              <a:stCxn id="56331" idx="2"/>
              <a:endCxn id="56332" idx="0"/>
            </p:cNvCxnSpPr>
            <p:nvPr/>
          </p:nvCxnSpPr>
          <p:spPr bwMode="auto">
            <a:xfrm rot="16200000" flipH="1">
              <a:off x="1174605" y="591798"/>
              <a:ext cx="249096" cy="7936"/>
            </a:xfrm>
            <a:prstGeom prst="line">
              <a:avLst/>
            </a:prstGeom>
            <a:noFill/>
            <a:ln w="76200">
              <a:solidFill>
                <a:srgbClr val="E2E2FF"/>
              </a:solidFill>
              <a:bevel/>
              <a:headEnd/>
              <a:tailEnd/>
            </a:ln>
          </p:spPr>
        </p:cxnSp>
      </p:grpSp>
      <p:sp>
        <p:nvSpPr>
          <p:cNvPr id="56324" name="Rectangle 2"/>
          <p:cNvSpPr>
            <a:spLocks noGrp="1" noChangeArrowheads="1"/>
          </p:cNvSpPr>
          <p:nvPr>
            <p:ph type="title" idx="4294967295"/>
          </p:nvPr>
        </p:nvSpPr>
        <p:spPr>
          <a:xfrm>
            <a:off x="231775" y="536575"/>
            <a:ext cx="8748713" cy="787400"/>
          </a:xfrm>
        </p:spPr>
        <p:txBody>
          <a:bodyPr/>
          <a:lstStyle/>
          <a:p>
            <a:r>
              <a:rPr lang="zh-CN" altLang="en-US" sz="3200" b="1" smtClean="0">
                <a:solidFill>
                  <a:schemeClr val="tx1"/>
                </a:solidFill>
                <a:latin typeface="Calibri" pitchFamily="34" charset="0"/>
                <a:ea typeface="宋体" charset="-122"/>
                <a:sym typeface="Times New Roman" pitchFamily="18" charset="0"/>
              </a:rPr>
              <a:t>7.3.1    Passive solar technology</a:t>
            </a:r>
          </a:p>
        </p:txBody>
      </p:sp>
      <p:pic>
        <p:nvPicPr>
          <p:cNvPr id="30735" name="Picture 2" descr="https://c2.staticflickr.com/4/3558/3359358211_2e3ea63e10.jpg"/>
          <p:cNvPicPr>
            <a:picLocks noChangeAspect="1" noChangeArrowheads="1"/>
          </p:cNvPicPr>
          <p:nvPr/>
        </p:nvPicPr>
        <p:blipFill>
          <a:blip r:embed="rId2" cstate="print"/>
          <a:srcRect/>
          <a:stretch>
            <a:fillRect/>
          </a:stretch>
        </p:blipFill>
        <p:spPr bwMode="auto">
          <a:xfrm>
            <a:off x="565150" y="1590675"/>
            <a:ext cx="2852738" cy="1739900"/>
          </a:xfrm>
          <a:prstGeom prst="rect">
            <a:avLst/>
          </a:prstGeom>
          <a:noFill/>
          <a:ln w="9525">
            <a:noFill/>
            <a:miter lim="800000"/>
            <a:headEnd/>
            <a:tailEnd/>
          </a:ln>
        </p:spPr>
      </p:pic>
      <p:pic>
        <p:nvPicPr>
          <p:cNvPr id="30736" name="Picture 4" descr="http://www.scgh.com/cms/wp-content/uploads/trombe-wall.bmp"/>
          <p:cNvPicPr>
            <a:picLocks noChangeAspect="1" noChangeArrowheads="1"/>
          </p:cNvPicPr>
          <p:nvPr/>
        </p:nvPicPr>
        <p:blipFill>
          <a:blip r:embed="rId3" cstate="print"/>
          <a:srcRect/>
          <a:stretch>
            <a:fillRect/>
          </a:stretch>
        </p:blipFill>
        <p:spPr bwMode="auto">
          <a:xfrm>
            <a:off x="3679825" y="1252538"/>
            <a:ext cx="2035175" cy="2152650"/>
          </a:xfrm>
          <a:prstGeom prst="rect">
            <a:avLst/>
          </a:prstGeom>
          <a:noFill/>
          <a:ln w="9525">
            <a:noFill/>
            <a:miter lim="800000"/>
            <a:headEnd/>
            <a:tailEnd/>
          </a:ln>
        </p:spPr>
      </p:pic>
      <p:pic>
        <p:nvPicPr>
          <p:cNvPr id="30737" name="Picture 6" descr="http://www.daviddarling.info/images/sunspace.jpg"/>
          <p:cNvPicPr>
            <a:picLocks noChangeAspect="1" noChangeArrowheads="1"/>
          </p:cNvPicPr>
          <p:nvPr/>
        </p:nvPicPr>
        <p:blipFill>
          <a:blip r:embed="rId4" cstate="print"/>
          <a:srcRect/>
          <a:stretch>
            <a:fillRect/>
          </a:stretch>
        </p:blipFill>
        <p:spPr bwMode="auto">
          <a:xfrm>
            <a:off x="6146800" y="1262063"/>
            <a:ext cx="2655888" cy="2071687"/>
          </a:xfrm>
          <a:prstGeom prst="rect">
            <a:avLst/>
          </a:prstGeom>
          <a:noFill/>
          <a:ln w="9525">
            <a:noFill/>
            <a:miter lim="800000"/>
            <a:headEnd/>
            <a:tailEnd/>
          </a:ln>
        </p:spPr>
      </p:pic>
      <p:sp>
        <p:nvSpPr>
          <p:cNvPr id="56328" name="页脚占位符 4"/>
          <p:cNvSpPr>
            <a:spLocks noGrp="1" noChangeArrowheads="1"/>
          </p:cNvSpPr>
          <p:nvPr/>
        </p:nvSpPr>
        <p:spPr bwMode="auto">
          <a:xfrm>
            <a:off x="3581400" y="6461125"/>
            <a:ext cx="5295900" cy="246063"/>
          </a:xfrm>
          <a:prstGeom prst="rect">
            <a:avLst/>
          </a:prstGeom>
          <a:noFill/>
          <a:ln w="9525">
            <a:noFill/>
            <a:miter lim="800000"/>
            <a:headEnd/>
            <a:tailEnd/>
          </a:ln>
        </p:spPr>
        <p:txBody>
          <a:bodyPr anchor="ctr">
            <a:spAutoFit/>
          </a:bodyPr>
          <a:lstStyle/>
          <a:p>
            <a:pPr algn="r" eaLnBrk="0" hangingPunct="0">
              <a:buFont typeface="Arial" charset="0"/>
              <a:buNone/>
            </a:pPr>
            <a:r>
              <a:rPr lang="en-US" altLang="zh-CN" sz="1000">
                <a:solidFill>
                  <a:schemeClr val="tx1"/>
                </a:solidFill>
                <a:latin typeface="Arial" charset="0"/>
                <a:sym typeface="Arial" charset="0"/>
              </a:rPr>
              <a:t>A Multidisciplinary Approach to Curriculum Development in Sustainable Built Environment</a:t>
            </a:r>
            <a:endParaRPr lang="zh-CN" altLang="en-US">
              <a:ea typeface="Gulim" pitchFamily="34" charset="-127"/>
            </a:endParaRPr>
          </a:p>
        </p:txBody>
      </p:sp>
      <p:pic>
        <p:nvPicPr>
          <p:cNvPr id="30739" name="Picture 2" descr="http://www.new4old.eu/guidelines/images/image103.jpg"/>
          <p:cNvPicPr>
            <a:picLocks noChangeAspect="1" noChangeArrowheads="1"/>
          </p:cNvPicPr>
          <p:nvPr/>
        </p:nvPicPr>
        <p:blipFill>
          <a:blip r:embed="rId5" cstate="print"/>
          <a:srcRect/>
          <a:stretch>
            <a:fillRect/>
          </a:stretch>
        </p:blipFill>
        <p:spPr bwMode="auto">
          <a:xfrm>
            <a:off x="2149475" y="1112838"/>
            <a:ext cx="5118100" cy="3038475"/>
          </a:xfrm>
          <a:prstGeom prst="rect">
            <a:avLst/>
          </a:prstGeom>
          <a:noFill/>
          <a:ln w="9525">
            <a:noFill/>
            <a:miter lim="800000"/>
            <a:headEnd/>
            <a:tailEnd/>
          </a:ln>
        </p:spPr>
      </p:pic>
      <p:sp>
        <p:nvSpPr>
          <p:cNvPr id="23" name="灯片编号占位符 22"/>
          <p:cNvSpPr>
            <a:spLocks noGrp="1"/>
          </p:cNvSpPr>
          <p:nvPr>
            <p:ph type="sldNum" sz="quarter" idx="11"/>
          </p:nvPr>
        </p:nvSpPr>
        <p:spPr>
          <a:xfrm>
            <a:off x="161925" y="6337300"/>
            <a:ext cx="2133600" cy="365125"/>
          </a:xfrm>
        </p:spPr>
        <p:txBody>
          <a:bodyPr/>
          <a:lstStyle/>
          <a:p>
            <a:pPr>
              <a:defRPr/>
            </a:pPr>
            <a:fld id="{B5D417E7-FC34-4B7D-AEA2-6B8198EE9CA1}" type="slidenum">
              <a:rPr lang="zh-CN" altLang="en-US"/>
              <a:pPr>
                <a:defRPr/>
              </a:pPr>
              <a:t>25</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0735"/>
                                        </p:tgtEl>
                                        <p:attrNameLst>
                                          <p:attrName>style.visibility</p:attrName>
                                        </p:attrNameLst>
                                      </p:cBhvr>
                                      <p:to>
                                        <p:strVal val="visible"/>
                                      </p:to>
                                    </p:set>
                                    <p:animEffect>
                                      <p:cBhvr>
                                        <p:cTn id="10" dur="500"/>
                                        <p:tgtEl>
                                          <p:spTgt spid="3073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0736"/>
                                        </p:tgtEl>
                                        <p:attrNameLst>
                                          <p:attrName>style.visibility</p:attrName>
                                        </p:attrNameLst>
                                      </p:cBhvr>
                                      <p:to>
                                        <p:strVal val="visible"/>
                                      </p:to>
                                    </p:set>
                                    <p:animEffect>
                                      <p:cBhvr>
                                        <p:cTn id="15" dur="500"/>
                                        <p:tgtEl>
                                          <p:spTgt spid="30736"/>
                                        </p:tgtEl>
                                      </p:cBhvr>
                                    </p:animEffect>
                                  </p:childTnLst>
                                </p:cTn>
                              </p:par>
                              <p:par>
                                <p:cTn id="16" presetID="22" presetClass="entr" presetSubtype="4"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30739"/>
                                        </p:tgtEl>
                                        <p:attrNameLst>
                                          <p:attrName>style.visibility</p:attrName>
                                        </p:attrNameLst>
                                      </p:cBhvr>
                                      <p:to>
                                        <p:strVal val="visible"/>
                                      </p:to>
                                    </p:set>
                                    <p:animEffect>
                                      <p:cBhvr>
                                        <p:cTn id="23" dur="500"/>
                                        <p:tgtEl>
                                          <p:spTgt spid="30739"/>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xit" presetSubtype="16" fill="hold" nodeType="clickEffect">
                                  <p:stCondLst>
                                    <p:cond delay="0"/>
                                  </p:stCondLst>
                                  <p:childTnLst>
                                    <p:animEffect>
                                      <p:cBhvr>
                                        <p:cTn id="27" dur="2000"/>
                                        <p:tgtEl>
                                          <p:spTgt spid="2"/>
                                        </p:tgtEl>
                                      </p:cBhvr>
                                    </p:animEffect>
                                    <p:set>
                                      <p:cBhvr>
                                        <p:cTn id="28" dur="1" fill="hold">
                                          <p:stCondLst>
                                            <p:cond delay="1999"/>
                                          </p:stCondLst>
                                        </p:cTn>
                                        <p:tgtEl>
                                          <p:spTgt spid="2"/>
                                        </p:tgtEl>
                                        <p:attrNameLst>
                                          <p:attrName>style.visibility</p:attrName>
                                        </p:attrNameLst>
                                      </p:cBhvr>
                                      <p:to>
                                        <p:strVal val="hidden"/>
                                      </p:to>
                                    </p:set>
                                  </p:childTnLst>
                                </p:cTn>
                              </p:par>
                              <p:par>
                                <p:cTn id="29" presetID="8" presetClass="exit" presetSubtype="16" fill="hold" nodeType="withEffect">
                                  <p:stCondLst>
                                    <p:cond delay="0"/>
                                  </p:stCondLst>
                                  <p:childTnLst>
                                    <p:animEffect>
                                      <p:cBhvr>
                                        <p:cTn id="30" dur="2000"/>
                                        <p:tgtEl>
                                          <p:spTgt spid="30735"/>
                                        </p:tgtEl>
                                      </p:cBhvr>
                                    </p:animEffect>
                                    <p:set>
                                      <p:cBhvr>
                                        <p:cTn id="31" dur="1" fill="hold">
                                          <p:stCondLst>
                                            <p:cond delay="1999"/>
                                          </p:stCondLst>
                                        </p:cTn>
                                        <p:tgtEl>
                                          <p:spTgt spid="30735"/>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5" presetClass="exit" presetSubtype="10" fill="hold" nodeType="clickEffect">
                                  <p:stCondLst>
                                    <p:cond delay="0"/>
                                  </p:stCondLst>
                                  <p:childTnLst>
                                    <p:animEffect>
                                      <p:cBhvr>
                                        <p:cTn id="35" dur="500"/>
                                        <p:tgtEl>
                                          <p:spTgt spid="30739"/>
                                        </p:tgtEl>
                                      </p:cBhvr>
                                    </p:animEffect>
                                    <p:set>
                                      <p:cBhvr>
                                        <p:cTn id="36" dur="1" fill="hold">
                                          <p:stCondLst>
                                            <p:cond delay="499"/>
                                          </p:stCondLst>
                                        </p:cTn>
                                        <p:tgtEl>
                                          <p:spTgt spid="30739"/>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nodeType="clickEffect">
                                  <p:stCondLst>
                                    <p:cond delay="0"/>
                                  </p:stCondLst>
                                  <p:childTnLst>
                                    <p:set>
                                      <p:cBhvr>
                                        <p:cTn id="40" dur="1" fill="hold">
                                          <p:stCondLst>
                                            <p:cond delay="0"/>
                                          </p:stCondLst>
                                        </p:cTn>
                                        <p:tgtEl>
                                          <p:spTgt spid="30735"/>
                                        </p:tgtEl>
                                        <p:attrNameLst>
                                          <p:attrName>style.visibility</p:attrName>
                                        </p:attrNameLst>
                                      </p:cBhvr>
                                      <p:to>
                                        <p:strVal val="visible"/>
                                      </p:to>
                                    </p:set>
                                    <p:animEffect>
                                      <p:cBhvr>
                                        <p:cTn id="41" dur="500"/>
                                        <p:tgtEl>
                                          <p:spTgt spid="30735"/>
                                        </p:tgtEl>
                                      </p:cBhvr>
                                    </p:animEffect>
                                  </p:childTnLst>
                                </p:cTn>
                              </p:par>
                              <p:par>
                                <p:cTn id="42" presetID="5" presetClass="entr" presetSubtype="10" fill="hold" nodeType="withEffect">
                                  <p:stCondLst>
                                    <p:cond delay="0"/>
                                  </p:stCondLst>
                                  <p:childTnLst>
                                    <p:set>
                                      <p:cBhvr>
                                        <p:cTn id="43" dur="1" fill="hold">
                                          <p:stCondLst>
                                            <p:cond delay="0"/>
                                          </p:stCondLst>
                                        </p:cTn>
                                        <p:tgtEl>
                                          <p:spTgt spid="2"/>
                                        </p:tgtEl>
                                        <p:attrNameLst>
                                          <p:attrName>style.visibility</p:attrName>
                                        </p:attrNameLst>
                                      </p:cBhvr>
                                      <p:to>
                                        <p:strVal val="visible"/>
                                      </p:to>
                                    </p:set>
                                    <p:animEffect>
                                      <p:cBhvr>
                                        <p:cTn id="44" dur="500"/>
                                        <p:tgtEl>
                                          <p:spTgt spid="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0737"/>
                                        </p:tgtEl>
                                        <p:attrNameLst>
                                          <p:attrName>style.visibility</p:attrName>
                                        </p:attrNameLst>
                                      </p:cBhvr>
                                      <p:to>
                                        <p:strVal val="visible"/>
                                      </p:to>
                                    </p:set>
                                    <p:animEffect>
                                      <p:cBhvr>
                                        <p:cTn id="49" dur="500"/>
                                        <p:tgtEl>
                                          <p:spTgt spid="30737"/>
                                        </p:tgtEl>
                                      </p:cBhvr>
                                    </p:animEffect>
                                  </p:childTnLst>
                                </p:cTn>
                              </p:par>
                              <p:par>
                                <p:cTn id="50" presetID="22" presetClass="entr" presetSubtype="4" fill="hold" nodeType="withEffect">
                                  <p:stCondLst>
                                    <p:cond delay="0"/>
                                  </p:stCondLst>
                                  <p:childTnLst>
                                    <p:set>
                                      <p:cBhvr>
                                        <p:cTn id="51" dur="1" fill="hold">
                                          <p:stCondLst>
                                            <p:cond delay="0"/>
                                          </p:stCondLst>
                                        </p:cTn>
                                        <p:tgtEl>
                                          <p:spTgt spid="4"/>
                                        </p:tgtEl>
                                        <p:attrNameLst>
                                          <p:attrName>style.visibility</p:attrName>
                                        </p:attrNameLst>
                                      </p:cBhvr>
                                      <p:to>
                                        <p:strVal val="visible"/>
                                      </p:to>
                                    </p:set>
                                    <p:animEffect>
                                      <p:cBhvr>
                                        <p:cTn id="5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标题 1"/>
          <p:cNvSpPr>
            <a:spLocks noGrp="1" noChangeArrowheads="1"/>
          </p:cNvSpPr>
          <p:nvPr>
            <p:ph type="title" idx="4294967295"/>
          </p:nvPr>
        </p:nvSpPr>
        <p:spPr/>
        <p:txBody>
          <a:bodyPr/>
          <a:lstStyle/>
          <a:p>
            <a:endParaRPr lang="zh-CN" altLang="zh-CN" smtClean="0">
              <a:ea typeface="宋体" charset="-122"/>
            </a:endParaRPr>
          </a:p>
        </p:txBody>
      </p:sp>
      <p:pic>
        <p:nvPicPr>
          <p:cNvPr id="57346" name="Picture 2" descr="http://www.homepower.com/sites/default/files/articles/add/docs/1_HP161_pg28_ATE.jpg"/>
          <p:cNvPicPr>
            <a:picLocks noChangeAspect="1" noChangeArrowheads="1"/>
          </p:cNvPicPr>
          <p:nvPr/>
        </p:nvPicPr>
        <p:blipFill>
          <a:blip r:embed="rId2" cstate="print"/>
          <a:srcRect/>
          <a:stretch>
            <a:fillRect/>
          </a:stretch>
        </p:blipFill>
        <p:spPr bwMode="auto">
          <a:xfrm>
            <a:off x="581025" y="806450"/>
            <a:ext cx="7791450" cy="5470525"/>
          </a:xfrm>
          <a:prstGeom prst="rect">
            <a:avLst/>
          </a:prstGeom>
          <a:noFill/>
          <a:ln w="9525">
            <a:noFill/>
            <a:miter lim="800000"/>
            <a:headEnd/>
            <a:tailEnd/>
          </a:ln>
        </p:spPr>
      </p:pic>
      <p:sp>
        <p:nvSpPr>
          <p:cNvPr id="57347" name="页脚占位符 4"/>
          <p:cNvSpPr>
            <a:spLocks noGrp="1" noChangeArrowheads="1"/>
          </p:cNvSpPr>
          <p:nvPr/>
        </p:nvSpPr>
        <p:spPr bwMode="auto">
          <a:xfrm>
            <a:off x="3581400" y="6461125"/>
            <a:ext cx="5295900" cy="246063"/>
          </a:xfrm>
          <a:prstGeom prst="rect">
            <a:avLst/>
          </a:prstGeom>
          <a:noFill/>
          <a:ln w="9525">
            <a:noFill/>
            <a:miter lim="800000"/>
            <a:headEnd/>
            <a:tailEnd/>
          </a:ln>
        </p:spPr>
        <p:txBody>
          <a:bodyPr anchor="ctr">
            <a:spAutoFit/>
          </a:bodyPr>
          <a:lstStyle/>
          <a:p>
            <a:pPr algn="r" eaLnBrk="0" hangingPunct="0">
              <a:buFont typeface="Arial" charset="0"/>
              <a:buNone/>
            </a:pPr>
            <a:r>
              <a:rPr lang="en-US" altLang="zh-CN" sz="1000">
                <a:solidFill>
                  <a:schemeClr val="tx1"/>
                </a:solidFill>
                <a:latin typeface="Arial" charset="0"/>
                <a:sym typeface="Arial" charset="0"/>
              </a:rPr>
              <a:t>A Multidisciplinary Approach to Curriculum Development in Sustainable Built Environment</a:t>
            </a:r>
            <a:endParaRPr lang="zh-CN" altLang="en-US">
              <a:ea typeface="Gulim" pitchFamily="34" charset="-127"/>
            </a:endParaRPr>
          </a:p>
        </p:txBody>
      </p:sp>
      <p:sp>
        <p:nvSpPr>
          <p:cNvPr id="8" name="灯片编号占位符 7"/>
          <p:cNvSpPr>
            <a:spLocks noGrp="1"/>
          </p:cNvSpPr>
          <p:nvPr>
            <p:ph type="sldNum" sz="quarter" idx="11"/>
          </p:nvPr>
        </p:nvSpPr>
        <p:spPr>
          <a:xfrm>
            <a:off x="161925" y="6337300"/>
            <a:ext cx="2133600" cy="365125"/>
          </a:xfrm>
        </p:spPr>
        <p:txBody>
          <a:bodyPr/>
          <a:lstStyle/>
          <a:p>
            <a:pPr>
              <a:defRPr/>
            </a:pPr>
            <a:fld id="{E5FEFF01-441D-4E95-B340-58BA2D44D8E8}" type="slidenum">
              <a:rPr lang="zh-CN" altLang="en-US"/>
              <a:pPr>
                <a:defRPr/>
              </a:pPr>
              <a:t>26</a:t>
            </a:fld>
            <a:endParaRPr lang="zh-CN" altLang="en-US"/>
          </a:p>
        </p:txBody>
      </p:sp>
    </p:spTree>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69" name="Group 2"/>
          <p:cNvGrpSpPr>
            <a:grpSpLocks/>
          </p:cNvGrpSpPr>
          <p:nvPr/>
        </p:nvGrpSpPr>
        <p:grpSpPr bwMode="auto">
          <a:xfrm>
            <a:off x="488950" y="1739900"/>
            <a:ext cx="9204325" cy="8342313"/>
            <a:chOff x="0" y="0"/>
            <a:chExt cx="9203479" cy="8344487"/>
          </a:xfrm>
        </p:grpSpPr>
        <p:grpSp>
          <p:nvGrpSpPr>
            <p:cNvPr id="58380" name="Group 3"/>
            <p:cNvGrpSpPr>
              <a:grpSpLocks/>
            </p:cNvGrpSpPr>
            <p:nvPr/>
          </p:nvGrpSpPr>
          <p:grpSpPr bwMode="auto">
            <a:xfrm>
              <a:off x="0" y="0"/>
              <a:ext cx="8185053" cy="8344487"/>
              <a:chOff x="0" y="0"/>
              <a:chExt cx="8185053" cy="8344487"/>
            </a:xfrm>
          </p:grpSpPr>
          <p:sp>
            <p:nvSpPr>
              <p:cNvPr id="58382" name="上箭头 8"/>
              <p:cNvSpPr>
                <a:spLocks noChangeArrowheads="1"/>
              </p:cNvSpPr>
              <p:nvPr/>
            </p:nvSpPr>
            <p:spPr bwMode="auto">
              <a:xfrm rot="-4012266">
                <a:off x="1406218" y="3293715"/>
                <a:ext cx="376193" cy="1090388"/>
              </a:xfrm>
              <a:prstGeom prst="upArrow">
                <a:avLst>
                  <a:gd name="adj1" fmla="val 25259"/>
                  <a:gd name="adj2" fmla="val 99340"/>
                </a:avLst>
              </a:prstGeom>
              <a:solidFill>
                <a:schemeClr val="bg1"/>
              </a:solidFill>
              <a:ln w="25400">
                <a:noFill/>
                <a:bevel/>
                <a:headEnd/>
                <a:tailEnd/>
              </a:ln>
            </p:spPr>
            <p:txBody>
              <a:bodyPr anchor="ctr"/>
              <a:lstStyle/>
              <a:p>
                <a:pPr algn="r" eaLnBrk="0" hangingPunct="0">
                  <a:buFont typeface="Arial" charset="0"/>
                  <a:buNone/>
                </a:pPr>
                <a:endParaRPr lang="zh-CN" altLang="zh-CN">
                  <a:solidFill>
                    <a:srgbClr val="FFFFFF"/>
                  </a:solidFill>
                  <a:latin typeface="Calibri" pitchFamily="34" charset="0"/>
                  <a:ea typeface="Gulim" pitchFamily="34" charset="-127"/>
                  <a:sym typeface="Calibri" pitchFamily="34" charset="0"/>
                </a:endParaRPr>
              </a:p>
            </p:txBody>
          </p:sp>
          <p:sp>
            <p:nvSpPr>
              <p:cNvPr id="58383" name="上箭头 9"/>
              <p:cNvSpPr>
                <a:spLocks noChangeArrowheads="1"/>
              </p:cNvSpPr>
              <p:nvPr/>
            </p:nvSpPr>
            <p:spPr bwMode="auto">
              <a:xfrm rot="-2532852">
                <a:off x="2233153" y="2082550"/>
                <a:ext cx="374573" cy="1092069"/>
              </a:xfrm>
              <a:prstGeom prst="upArrow">
                <a:avLst>
                  <a:gd name="adj1" fmla="val 25259"/>
                  <a:gd name="adj2" fmla="val 99343"/>
                </a:avLst>
              </a:prstGeom>
              <a:solidFill>
                <a:schemeClr val="bg1"/>
              </a:solidFill>
              <a:ln w="25400">
                <a:noFill/>
                <a:bevel/>
                <a:headEnd/>
                <a:tailEnd/>
              </a:ln>
            </p:spPr>
            <p:txBody>
              <a:bodyPr anchor="ctr"/>
              <a:lstStyle/>
              <a:p>
                <a:pPr algn="r" eaLnBrk="0" hangingPunct="0">
                  <a:buFont typeface="Arial" charset="0"/>
                  <a:buNone/>
                </a:pPr>
                <a:endParaRPr lang="zh-CN" altLang="zh-CN">
                  <a:solidFill>
                    <a:srgbClr val="FFFFFF"/>
                  </a:solidFill>
                  <a:latin typeface="Calibri" pitchFamily="34" charset="0"/>
                  <a:ea typeface="Gulim" pitchFamily="34" charset="-127"/>
                  <a:sym typeface="Calibri" pitchFamily="34" charset="0"/>
                </a:endParaRPr>
              </a:p>
            </p:txBody>
          </p:sp>
          <p:sp>
            <p:nvSpPr>
              <p:cNvPr id="58384" name="上箭头 10"/>
              <p:cNvSpPr>
                <a:spLocks noChangeArrowheads="1"/>
              </p:cNvSpPr>
              <p:nvPr/>
            </p:nvSpPr>
            <p:spPr bwMode="auto">
              <a:xfrm>
                <a:off x="3988567" y="1614294"/>
                <a:ext cx="377747" cy="1092069"/>
              </a:xfrm>
              <a:prstGeom prst="upArrow">
                <a:avLst>
                  <a:gd name="adj1" fmla="val 25259"/>
                  <a:gd name="adj2" fmla="val 99338"/>
                </a:avLst>
              </a:prstGeom>
              <a:solidFill>
                <a:schemeClr val="bg1"/>
              </a:solidFill>
              <a:ln w="25400">
                <a:noFill/>
                <a:bevel/>
                <a:headEnd/>
                <a:tailEnd/>
              </a:ln>
            </p:spPr>
            <p:txBody>
              <a:bodyPr anchor="ctr"/>
              <a:lstStyle/>
              <a:p>
                <a:pPr algn="r" eaLnBrk="0" hangingPunct="0">
                  <a:buFont typeface="Arial" charset="0"/>
                  <a:buNone/>
                </a:pPr>
                <a:endParaRPr lang="zh-CN" altLang="zh-CN">
                  <a:solidFill>
                    <a:srgbClr val="FFFFFF"/>
                  </a:solidFill>
                  <a:latin typeface="Calibri" pitchFamily="34" charset="0"/>
                  <a:ea typeface="Gulim" pitchFamily="34" charset="-127"/>
                  <a:sym typeface="Calibri" pitchFamily="34" charset="0"/>
                </a:endParaRPr>
              </a:p>
            </p:txBody>
          </p:sp>
          <p:sp>
            <p:nvSpPr>
              <p:cNvPr id="58385" name="上箭头 11"/>
              <p:cNvSpPr>
                <a:spLocks noChangeArrowheads="1"/>
              </p:cNvSpPr>
              <p:nvPr/>
            </p:nvSpPr>
            <p:spPr bwMode="auto">
              <a:xfrm rot="2426442">
                <a:off x="5634465" y="2006359"/>
                <a:ext cx="374573" cy="1092069"/>
              </a:xfrm>
              <a:prstGeom prst="upArrow">
                <a:avLst>
                  <a:gd name="adj1" fmla="val 25259"/>
                  <a:gd name="adj2" fmla="val 99343"/>
                </a:avLst>
              </a:prstGeom>
              <a:solidFill>
                <a:schemeClr val="bg1"/>
              </a:solidFill>
              <a:ln w="25400">
                <a:noFill/>
                <a:bevel/>
                <a:headEnd/>
                <a:tailEnd/>
              </a:ln>
            </p:spPr>
            <p:txBody>
              <a:bodyPr anchor="ctr"/>
              <a:lstStyle/>
              <a:p>
                <a:pPr algn="r" eaLnBrk="0" hangingPunct="0">
                  <a:buFont typeface="Arial" charset="0"/>
                  <a:buNone/>
                </a:pPr>
                <a:endParaRPr lang="zh-CN" altLang="zh-CN">
                  <a:solidFill>
                    <a:srgbClr val="FFFFFF"/>
                  </a:solidFill>
                  <a:latin typeface="Calibri" pitchFamily="34" charset="0"/>
                  <a:ea typeface="Gulim" pitchFamily="34" charset="-127"/>
                  <a:sym typeface="Calibri" pitchFamily="34" charset="0"/>
                </a:endParaRPr>
              </a:p>
            </p:txBody>
          </p:sp>
          <p:sp>
            <p:nvSpPr>
              <p:cNvPr id="58386" name="上箭头 12"/>
              <p:cNvSpPr>
                <a:spLocks noChangeArrowheads="1"/>
              </p:cNvSpPr>
              <p:nvPr/>
            </p:nvSpPr>
            <p:spPr bwMode="auto">
              <a:xfrm rot="4413403">
                <a:off x="6405021" y="3256412"/>
                <a:ext cx="376192" cy="1091975"/>
              </a:xfrm>
              <a:prstGeom prst="upArrow">
                <a:avLst>
                  <a:gd name="adj1" fmla="val 25259"/>
                  <a:gd name="adj2" fmla="val 99351"/>
                </a:avLst>
              </a:prstGeom>
              <a:solidFill>
                <a:schemeClr val="bg1"/>
              </a:solidFill>
              <a:ln w="25400">
                <a:noFill/>
                <a:bevel/>
                <a:headEnd/>
                <a:tailEnd/>
              </a:ln>
            </p:spPr>
            <p:txBody>
              <a:bodyPr anchor="ctr"/>
              <a:lstStyle/>
              <a:p>
                <a:pPr algn="r" eaLnBrk="0" hangingPunct="0">
                  <a:buFont typeface="Arial" charset="0"/>
                  <a:buNone/>
                </a:pPr>
                <a:endParaRPr lang="zh-CN" altLang="zh-CN">
                  <a:solidFill>
                    <a:srgbClr val="FFFFFF"/>
                  </a:solidFill>
                  <a:latin typeface="Calibri" pitchFamily="34" charset="0"/>
                  <a:ea typeface="Gulim" pitchFamily="34" charset="-127"/>
                  <a:sym typeface="Calibri" pitchFamily="34" charset="0"/>
                </a:endParaRPr>
              </a:p>
            </p:txBody>
          </p:sp>
          <p:sp>
            <p:nvSpPr>
              <p:cNvPr id="58387" name="椭圆 13"/>
              <p:cNvSpPr>
                <a:spLocks noChangeArrowheads="1"/>
              </p:cNvSpPr>
              <p:nvPr/>
            </p:nvSpPr>
            <p:spPr bwMode="auto">
              <a:xfrm>
                <a:off x="0" y="2842872"/>
                <a:ext cx="1026902" cy="1028577"/>
              </a:xfrm>
              <a:prstGeom prst="ellipse">
                <a:avLst/>
              </a:prstGeom>
              <a:solidFill>
                <a:srgbClr val="92D050"/>
              </a:solidFill>
              <a:ln w="76200">
                <a:solidFill>
                  <a:schemeClr val="bg1"/>
                </a:solidFill>
                <a:bevel/>
                <a:headEnd/>
                <a:tailEnd/>
              </a:ln>
            </p:spPr>
            <p:txBody>
              <a:bodyPr anchor="ctr"/>
              <a:lstStyle/>
              <a:p>
                <a:pPr algn="r" eaLnBrk="0" hangingPunct="0">
                  <a:buFont typeface="Arial" charset="0"/>
                  <a:buNone/>
                </a:pPr>
                <a:endParaRPr lang="zh-CN" altLang="zh-CN" sz="1800">
                  <a:solidFill>
                    <a:schemeClr val="tx1"/>
                  </a:solidFill>
                  <a:latin typeface="Calibri" pitchFamily="34" charset="0"/>
                  <a:ea typeface="Gulim" pitchFamily="34" charset="-127"/>
                  <a:sym typeface="Calibri" pitchFamily="34" charset="0"/>
                </a:endParaRPr>
              </a:p>
            </p:txBody>
          </p:sp>
          <p:sp>
            <p:nvSpPr>
              <p:cNvPr id="58388" name="椭圆 14"/>
              <p:cNvSpPr>
                <a:spLocks noChangeArrowheads="1"/>
              </p:cNvSpPr>
              <p:nvPr/>
            </p:nvSpPr>
            <p:spPr bwMode="auto">
              <a:xfrm>
                <a:off x="1250693" y="1153975"/>
                <a:ext cx="1025314" cy="1025402"/>
              </a:xfrm>
              <a:prstGeom prst="ellipse">
                <a:avLst/>
              </a:prstGeom>
              <a:solidFill>
                <a:srgbClr val="92D050"/>
              </a:solidFill>
              <a:ln w="76200">
                <a:solidFill>
                  <a:schemeClr val="bg1"/>
                </a:solidFill>
                <a:bevel/>
                <a:headEnd/>
                <a:tailEnd/>
              </a:ln>
            </p:spPr>
            <p:txBody>
              <a:bodyPr anchor="ctr"/>
              <a:lstStyle/>
              <a:p>
                <a:pPr algn="r" eaLnBrk="0" hangingPunct="0">
                  <a:buFont typeface="Arial" charset="0"/>
                  <a:buNone/>
                </a:pPr>
                <a:endParaRPr lang="zh-CN" altLang="zh-CN" sz="1800">
                  <a:solidFill>
                    <a:schemeClr val="tx1"/>
                  </a:solidFill>
                  <a:latin typeface="Calibri" pitchFamily="34" charset="0"/>
                  <a:ea typeface="Gulim" pitchFamily="34" charset="-127"/>
                  <a:sym typeface="Calibri" pitchFamily="34" charset="0"/>
                </a:endParaRPr>
              </a:p>
            </p:txBody>
          </p:sp>
          <p:sp>
            <p:nvSpPr>
              <p:cNvPr id="58389" name="椭圆 15"/>
              <p:cNvSpPr>
                <a:spLocks noChangeArrowheads="1"/>
              </p:cNvSpPr>
              <p:nvPr/>
            </p:nvSpPr>
            <p:spPr bwMode="auto">
              <a:xfrm>
                <a:off x="6077287" y="1180958"/>
                <a:ext cx="1025314" cy="1026990"/>
              </a:xfrm>
              <a:prstGeom prst="ellipse">
                <a:avLst/>
              </a:prstGeom>
              <a:solidFill>
                <a:srgbClr val="FFC000"/>
              </a:solidFill>
              <a:ln w="76200">
                <a:solidFill>
                  <a:schemeClr val="bg1"/>
                </a:solidFill>
                <a:bevel/>
                <a:headEnd/>
                <a:tailEnd/>
              </a:ln>
            </p:spPr>
            <p:txBody>
              <a:bodyPr anchor="ctr"/>
              <a:lstStyle/>
              <a:p>
                <a:pPr algn="r" eaLnBrk="0" hangingPunct="0">
                  <a:buFont typeface="Arial" charset="0"/>
                  <a:buNone/>
                </a:pPr>
                <a:endParaRPr lang="zh-CN" altLang="zh-CN" sz="1800">
                  <a:solidFill>
                    <a:srgbClr val="FFFFFF"/>
                  </a:solidFill>
                  <a:latin typeface="Calibri" pitchFamily="34" charset="0"/>
                  <a:ea typeface="Gulim" pitchFamily="34" charset="-127"/>
                  <a:sym typeface="Calibri" pitchFamily="34" charset="0"/>
                </a:endParaRPr>
              </a:p>
            </p:txBody>
          </p:sp>
          <p:sp>
            <p:nvSpPr>
              <p:cNvPr id="58390" name="椭圆 16"/>
              <p:cNvSpPr>
                <a:spLocks noChangeArrowheads="1"/>
              </p:cNvSpPr>
              <p:nvPr/>
            </p:nvSpPr>
            <p:spPr bwMode="auto">
              <a:xfrm>
                <a:off x="7158151" y="2880967"/>
                <a:ext cx="1026902" cy="1028577"/>
              </a:xfrm>
              <a:prstGeom prst="ellipse">
                <a:avLst/>
              </a:prstGeom>
              <a:solidFill>
                <a:srgbClr val="FFC000"/>
              </a:solidFill>
              <a:ln w="76200">
                <a:solidFill>
                  <a:schemeClr val="bg1"/>
                </a:solidFill>
                <a:bevel/>
                <a:headEnd/>
                <a:tailEnd/>
              </a:ln>
            </p:spPr>
            <p:txBody>
              <a:bodyPr anchor="ctr"/>
              <a:lstStyle/>
              <a:p>
                <a:pPr algn="r" eaLnBrk="0" hangingPunct="0">
                  <a:buFont typeface="Arial" charset="0"/>
                  <a:buNone/>
                </a:pPr>
                <a:endParaRPr lang="zh-CN" altLang="zh-CN" sz="1800">
                  <a:solidFill>
                    <a:srgbClr val="FFFFFF"/>
                  </a:solidFill>
                  <a:latin typeface="Calibri" pitchFamily="34" charset="0"/>
                  <a:ea typeface="Gulim" pitchFamily="34" charset="-127"/>
                  <a:sym typeface="Calibri" pitchFamily="34" charset="0"/>
                </a:endParaRPr>
              </a:p>
            </p:txBody>
          </p:sp>
          <p:grpSp>
            <p:nvGrpSpPr>
              <p:cNvPr id="58391" name="Group 17"/>
              <p:cNvGrpSpPr>
                <a:grpSpLocks/>
              </p:cNvGrpSpPr>
              <p:nvPr/>
            </p:nvGrpSpPr>
            <p:grpSpPr bwMode="auto">
              <a:xfrm>
                <a:off x="3376247" y="0"/>
                <a:ext cx="1559168" cy="1559168"/>
                <a:chOff x="0" y="0"/>
                <a:chExt cx="1559168" cy="1559168"/>
              </a:xfrm>
            </p:grpSpPr>
            <p:sp>
              <p:nvSpPr>
                <p:cNvPr id="58392" name="椭圆 18"/>
                <p:cNvSpPr>
                  <a:spLocks noChangeArrowheads="1"/>
                </p:cNvSpPr>
                <p:nvPr/>
              </p:nvSpPr>
              <p:spPr bwMode="auto">
                <a:xfrm>
                  <a:off x="-329" y="0"/>
                  <a:ext cx="1560191" cy="1558738"/>
                </a:xfrm>
                <a:prstGeom prst="ellipse">
                  <a:avLst/>
                </a:prstGeom>
                <a:solidFill>
                  <a:srgbClr val="E2E2FF"/>
                </a:solidFill>
                <a:ln w="76200">
                  <a:noFill/>
                  <a:bevel/>
                  <a:headEnd/>
                  <a:tailEnd/>
                </a:ln>
              </p:spPr>
              <p:txBody>
                <a:bodyPr anchor="ctr"/>
                <a:lstStyle/>
                <a:p>
                  <a:pPr algn="r" eaLnBrk="0" hangingPunct="0">
                    <a:buFont typeface="Arial" charset="0"/>
                    <a:buNone/>
                  </a:pPr>
                  <a:endParaRPr lang="zh-CN" altLang="zh-CN">
                    <a:solidFill>
                      <a:srgbClr val="FFFFFF"/>
                    </a:solidFill>
                    <a:latin typeface="Calibri" pitchFamily="34" charset="0"/>
                    <a:ea typeface="Gulim" pitchFamily="34" charset="-127"/>
                    <a:sym typeface="Calibri" pitchFamily="34" charset="0"/>
                  </a:endParaRPr>
                </a:p>
              </p:txBody>
            </p:sp>
            <p:sp>
              <p:nvSpPr>
                <p:cNvPr id="58393" name="椭圆 17"/>
                <p:cNvSpPr>
                  <a:spLocks noChangeArrowheads="1"/>
                </p:cNvSpPr>
                <p:nvPr/>
              </p:nvSpPr>
              <p:spPr bwMode="auto">
                <a:xfrm>
                  <a:off x="137755" y="109525"/>
                  <a:ext cx="1312593" cy="1312705"/>
                </a:xfrm>
                <a:prstGeom prst="ellipse">
                  <a:avLst/>
                </a:prstGeom>
                <a:solidFill>
                  <a:srgbClr val="E2E2FF"/>
                </a:solidFill>
                <a:ln w="76200">
                  <a:solidFill>
                    <a:schemeClr val="bg1"/>
                  </a:solidFill>
                  <a:bevel/>
                  <a:headEnd/>
                  <a:tailEnd/>
                </a:ln>
              </p:spPr>
              <p:txBody>
                <a:bodyPr anchor="ctr"/>
                <a:lstStyle/>
                <a:p>
                  <a:pPr algn="r" eaLnBrk="0" hangingPunct="0">
                    <a:buFont typeface="Arial" charset="0"/>
                    <a:buNone/>
                  </a:pPr>
                  <a:endParaRPr lang="zh-CN" altLang="zh-CN" sz="1800">
                    <a:solidFill>
                      <a:srgbClr val="FFFFFF"/>
                    </a:solidFill>
                    <a:latin typeface="Calibri" pitchFamily="34" charset="0"/>
                    <a:ea typeface="Gulim" pitchFamily="34" charset="-127"/>
                    <a:sym typeface="Calibri" pitchFamily="34" charset="0"/>
                  </a:endParaRPr>
                </a:p>
              </p:txBody>
            </p:sp>
          </p:grpSp>
        </p:grpSp>
        <p:sp>
          <p:nvSpPr>
            <p:cNvPr id="58381" name="TextBox 21"/>
            <p:cNvSpPr>
              <a:spLocks noChangeArrowheads="1"/>
            </p:cNvSpPr>
            <p:nvPr/>
          </p:nvSpPr>
          <p:spPr bwMode="auto">
            <a:xfrm>
              <a:off x="2545719" y="3815897"/>
              <a:ext cx="6657760" cy="461717"/>
            </a:xfrm>
            <a:prstGeom prst="rect">
              <a:avLst/>
            </a:prstGeom>
            <a:noFill/>
            <a:ln w="9525">
              <a:noFill/>
              <a:miter lim="800000"/>
              <a:headEnd/>
              <a:tailEnd/>
            </a:ln>
          </p:spPr>
          <p:txBody>
            <a:bodyPr>
              <a:spAutoFit/>
            </a:bodyPr>
            <a:lstStyle/>
            <a:p>
              <a:pPr eaLnBrk="0" hangingPunct="0">
                <a:buFont typeface="Arial" charset="0"/>
                <a:buNone/>
              </a:pPr>
              <a:r>
                <a:rPr lang="en-US" altLang="zh-CN" sz="2400" b="1">
                  <a:solidFill>
                    <a:schemeClr val="tx1"/>
                  </a:solidFill>
                  <a:latin typeface="Calibri" pitchFamily="34" charset="0"/>
                  <a:ea typeface="微软雅黑"/>
                  <a:cs typeface="微软雅黑"/>
                  <a:sym typeface="Calibri" pitchFamily="34" charset="0"/>
                </a:rPr>
                <a:t>Passive cooling technology</a:t>
              </a:r>
              <a:endParaRPr lang="zh-CN" altLang="en-US" sz="2400" b="1">
                <a:solidFill>
                  <a:schemeClr val="tx1"/>
                </a:solidFill>
                <a:latin typeface="Calibri" pitchFamily="34" charset="0"/>
                <a:ea typeface="微软雅黑"/>
                <a:cs typeface="微软雅黑"/>
                <a:sym typeface="Calibri" pitchFamily="34" charset="0"/>
              </a:endParaRPr>
            </a:p>
          </p:txBody>
        </p:sp>
      </p:grpSp>
      <p:sp>
        <p:nvSpPr>
          <p:cNvPr id="58370" name="TextBox 26"/>
          <p:cNvSpPr>
            <a:spLocks noChangeArrowheads="1"/>
          </p:cNvSpPr>
          <p:nvPr/>
        </p:nvSpPr>
        <p:spPr bwMode="auto">
          <a:xfrm>
            <a:off x="5614988" y="1971675"/>
            <a:ext cx="3230562" cy="646113"/>
          </a:xfrm>
          <a:prstGeom prst="rect">
            <a:avLst/>
          </a:prstGeom>
          <a:noFill/>
          <a:ln w="9525">
            <a:noFill/>
            <a:miter lim="800000"/>
            <a:headEnd/>
            <a:tailEnd/>
          </a:ln>
        </p:spPr>
        <p:txBody>
          <a:bodyPr lIns="92364" tIns="46182" rIns="92364" bIns="46182">
            <a:spAutoFit/>
          </a:bodyPr>
          <a:lstStyle/>
          <a:p>
            <a:pPr algn="r" eaLnBrk="0" hangingPunct="0">
              <a:buFont typeface="Arial" charset="0"/>
              <a:buNone/>
            </a:pPr>
            <a:r>
              <a:rPr lang="zh-CN" altLang="en-US" sz="1800" b="1">
                <a:solidFill>
                  <a:srgbClr val="000000"/>
                </a:solidFill>
                <a:latin typeface="微软雅黑"/>
                <a:ea typeface="微软雅黑"/>
                <a:cs typeface="微软雅黑"/>
                <a:sym typeface="微软雅黑"/>
              </a:rPr>
              <a:t>般若黑洞</a:t>
            </a:r>
            <a:endParaRPr lang="en-US" sz="1800" b="1">
              <a:solidFill>
                <a:srgbClr val="000000"/>
              </a:solidFill>
              <a:latin typeface="微软雅黑"/>
              <a:ea typeface="微软雅黑"/>
              <a:cs typeface="微软雅黑"/>
              <a:sym typeface="微软雅黑"/>
            </a:endParaRPr>
          </a:p>
          <a:p>
            <a:pPr algn="r" eaLnBrk="0" hangingPunct="0">
              <a:buFont typeface="Arial" charset="0"/>
              <a:buNone/>
            </a:pPr>
            <a:r>
              <a:rPr lang="zh-CN" altLang="en-US" sz="1800" b="1">
                <a:solidFill>
                  <a:srgbClr val="000000"/>
                </a:solidFill>
                <a:latin typeface="微软雅黑"/>
                <a:ea typeface="微软雅黑"/>
                <a:cs typeface="微软雅黑"/>
                <a:sym typeface="微软雅黑"/>
              </a:rPr>
              <a:t>般若黑洞</a:t>
            </a:r>
            <a:r>
              <a:rPr lang="en-US" sz="1800" b="1">
                <a:solidFill>
                  <a:srgbClr val="000000"/>
                </a:solidFill>
                <a:latin typeface="微软雅黑"/>
                <a:ea typeface="微软雅黑"/>
                <a:cs typeface="微软雅黑"/>
                <a:sym typeface="微软雅黑"/>
              </a:rPr>
              <a:t> </a:t>
            </a:r>
            <a:r>
              <a:rPr lang="en-US" altLang="zh-CN" sz="1800" b="1">
                <a:solidFill>
                  <a:srgbClr val="000000"/>
                </a:solidFill>
                <a:latin typeface="微软雅黑"/>
                <a:ea typeface="微软雅黑"/>
                <a:cs typeface="微软雅黑"/>
                <a:sym typeface="微软雅黑"/>
              </a:rPr>
              <a:t>&amp; </a:t>
            </a:r>
            <a:r>
              <a:rPr lang="zh-CN" altLang="en-US" sz="1800" b="1">
                <a:solidFill>
                  <a:srgbClr val="000000"/>
                </a:solidFill>
                <a:latin typeface="微软雅黑"/>
                <a:ea typeface="微软雅黑"/>
                <a:cs typeface="微软雅黑"/>
                <a:sym typeface="微软雅黑"/>
              </a:rPr>
              <a:t>创作</a:t>
            </a:r>
            <a:endParaRPr lang="zh-CN" altLang="en-US">
              <a:ea typeface="Gulim" pitchFamily="34" charset="-127"/>
            </a:endParaRPr>
          </a:p>
        </p:txBody>
      </p:sp>
      <p:sp>
        <p:nvSpPr>
          <p:cNvPr id="58371" name="TextBox 27"/>
          <p:cNvSpPr>
            <a:spLocks noChangeArrowheads="1"/>
          </p:cNvSpPr>
          <p:nvPr/>
        </p:nvSpPr>
        <p:spPr bwMode="auto">
          <a:xfrm>
            <a:off x="3194050" y="3322638"/>
            <a:ext cx="3232150" cy="369887"/>
          </a:xfrm>
          <a:prstGeom prst="rect">
            <a:avLst/>
          </a:prstGeom>
          <a:noFill/>
          <a:ln w="9525">
            <a:noFill/>
            <a:miter lim="800000"/>
            <a:headEnd/>
            <a:tailEnd/>
          </a:ln>
        </p:spPr>
        <p:txBody>
          <a:bodyPr lIns="92364" tIns="46182" rIns="92364" bIns="46182">
            <a:spAutoFit/>
          </a:bodyPr>
          <a:lstStyle/>
          <a:p>
            <a:pPr eaLnBrk="0" hangingPunct="0">
              <a:buFont typeface="Arial" charset="0"/>
              <a:buNone/>
            </a:pPr>
            <a:r>
              <a:rPr lang="en-US" altLang="zh-CN" sz="1800" b="1">
                <a:solidFill>
                  <a:schemeClr val="tx1"/>
                </a:solidFill>
                <a:latin typeface="Calibri" pitchFamily="34" charset="0"/>
                <a:ea typeface="微软雅黑"/>
                <a:cs typeface="微软雅黑"/>
                <a:sym typeface="Calibri" pitchFamily="34" charset="0"/>
              </a:rPr>
              <a:t>Simple mechanical system</a:t>
            </a:r>
          </a:p>
        </p:txBody>
      </p:sp>
      <p:sp>
        <p:nvSpPr>
          <p:cNvPr id="58372" name="标题 27"/>
          <p:cNvSpPr>
            <a:spLocks noGrp="1" noChangeArrowheads="1"/>
          </p:cNvSpPr>
          <p:nvPr>
            <p:ph type="title" idx="4294967295"/>
          </p:nvPr>
        </p:nvSpPr>
        <p:spPr>
          <a:xfrm>
            <a:off x="7404100" y="4718050"/>
            <a:ext cx="1739900" cy="787400"/>
          </a:xfrm>
        </p:spPr>
        <p:txBody>
          <a:bodyPr/>
          <a:lstStyle/>
          <a:p>
            <a:r>
              <a:rPr lang="zh-CN" altLang="en-US" sz="1800" smtClean="0">
                <a:latin typeface="Calibri" pitchFamily="34" charset="0"/>
                <a:ea typeface="宋体" charset="-122"/>
                <a:sym typeface="Calibri" pitchFamily="34" charset="0"/>
              </a:rPr>
              <a:t>on-site energy</a:t>
            </a:r>
          </a:p>
        </p:txBody>
      </p:sp>
      <p:sp>
        <p:nvSpPr>
          <p:cNvPr id="58373" name="标题 27"/>
          <p:cNvSpPr>
            <a:spLocks noChangeArrowheads="1"/>
          </p:cNvSpPr>
          <p:nvPr/>
        </p:nvSpPr>
        <p:spPr bwMode="auto">
          <a:xfrm>
            <a:off x="6210300" y="3022600"/>
            <a:ext cx="1739900" cy="787400"/>
          </a:xfrm>
          <a:prstGeom prst="rect">
            <a:avLst/>
          </a:prstGeom>
          <a:noFill/>
          <a:ln w="9525">
            <a:noFill/>
            <a:miter lim="800000"/>
            <a:headEnd/>
            <a:tailEnd/>
          </a:ln>
        </p:spPr>
        <p:txBody>
          <a:bodyPr anchor="ctr"/>
          <a:lstStyle/>
          <a:p>
            <a:pPr algn="ctr" eaLnBrk="0" hangingPunct="0">
              <a:lnSpc>
                <a:spcPct val="90000"/>
              </a:lnSpc>
              <a:buFont typeface="Arial" charset="0"/>
              <a:buNone/>
            </a:pPr>
            <a:r>
              <a:rPr lang="en-US" altLang="zh-CN" sz="1800">
                <a:solidFill>
                  <a:schemeClr val="tx1"/>
                </a:solidFill>
                <a:latin typeface="Calibri" pitchFamily="34" charset="0"/>
                <a:ea typeface="Gulim" pitchFamily="34" charset="-127"/>
                <a:sym typeface="Calibri" pitchFamily="34" charset="0"/>
              </a:rPr>
              <a:t>Architectural design</a:t>
            </a:r>
            <a:endParaRPr lang="zh-CN" altLang="en-US" sz="1800" b="1">
              <a:solidFill>
                <a:schemeClr val="tx1"/>
              </a:solidFill>
              <a:latin typeface="Calibri" pitchFamily="34" charset="0"/>
              <a:sym typeface="Arial" charset="0"/>
            </a:endParaRPr>
          </a:p>
        </p:txBody>
      </p:sp>
      <p:sp>
        <p:nvSpPr>
          <p:cNvPr id="58374" name="标题 27"/>
          <p:cNvSpPr>
            <a:spLocks noChangeArrowheads="1"/>
          </p:cNvSpPr>
          <p:nvPr/>
        </p:nvSpPr>
        <p:spPr bwMode="auto">
          <a:xfrm>
            <a:off x="1412875" y="3051175"/>
            <a:ext cx="1739900" cy="787400"/>
          </a:xfrm>
          <a:prstGeom prst="rect">
            <a:avLst/>
          </a:prstGeom>
          <a:noFill/>
          <a:ln w="9525">
            <a:noFill/>
            <a:miter lim="800000"/>
            <a:headEnd/>
            <a:tailEnd/>
          </a:ln>
        </p:spPr>
        <p:txBody>
          <a:bodyPr anchor="ctr"/>
          <a:lstStyle/>
          <a:p>
            <a:pPr algn="ctr" eaLnBrk="0" hangingPunct="0">
              <a:lnSpc>
                <a:spcPct val="90000"/>
              </a:lnSpc>
              <a:buFont typeface="Arial" charset="0"/>
              <a:buNone/>
            </a:pPr>
            <a:r>
              <a:rPr lang="en-US" altLang="zh-CN" sz="1800">
                <a:solidFill>
                  <a:schemeClr val="tx1"/>
                </a:solidFill>
                <a:latin typeface="Calibri" pitchFamily="34" charset="0"/>
                <a:ea typeface="Gulim" pitchFamily="34" charset="-127"/>
                <a:sym typeface="Calibri" pitchFamily="34" charset="0"/>
              </a:rPr>
              <a:t>Modulation </a:t>
            </a:r>
            <a:endParaRPr lang="zh-CN" altLang="en-US" sz="1800">
              <a:solidFill>
                <a:schemeClr val="tx1"/>
              </a:solidFill>
              <a:latin typeface="Calibri" pitchFamily="34" charset="0"/>
              <a:ea typeface="Gulim" pitchFamily="34" charset="-127"/>
              <a:sym typeface="Calibri" pitchFamily="34" charset="0"/>
            </a:endParaRPr>
          </a:p>
          <a:p>
            <a:pPr algn="ctr" eaLnBrk="0" hangingPunct="0">
              <a:lnSpc>
                <a:spcPct val="90000"/>
              </a:lnSpc>
              <a:buFont typeface="Arial" charset="0"/>
              <a:buNone/>
            </a:pPr>
            <a:r>
              <a:rPr lang="en-US" altLang="zh-CN" sz="1800">
                <a:solidFill>
                  <a:schemeClr val="tx1"/>
                </a:solidFill>
                <a:latin typeface="Calibri" pitchFamily="34" charset="0"/>
                <a:ea typeface="Gulim" pitchFamily="34" charset="-127"/>
                <a:sym typeface="Calibri" pitchFamily="34" charset="0"/>
              </a:rPr>
              <a:t>and </a:t>
            </a:r>
            <a:endParaRPr lang="zh-CN" altLang="en-US" sz="1800">
              <a:solidFill>
                <a:schemeClr val="tx1"/>
              </a:solidFill>
              <a:latin typeface="Calibri" pitchFamily="34" charset="0"/>
              <a:ea typeface="Gulim" pitchFamily="34" charset="-127"/>
              <a:sym typeface="Calibri" pitchFamily="34" charset="0"/>
            </a:endParaRPr>
          </a:p>
          <a:p>
            <a:pPr algn="ctr" eaLnBrk="0" hangingPunct="0">
              <a:lnSpc>
                <a:spcPct val="90000"/>
              </a:lnSpc>
              <a:buFont typeface="Arial" charset="0"/>
              <a:buNone/>
            </a:pPr>
            <a:r>
              <a:rPr lang="en-US" altLang="zh-CN" sz="1800">
                <a:solidFill>
                  <a:schemeClr val="tx1"/>
                </a:solidFill>
                <a:latin typeface="Calibri" pitchFamily="34" charset="0"/>
                <a:ea typeface="Gulim" pitchFamily="34" charset="-127"/>
                <a:sym typeface="Calibri" pitchFamily="34" charset="0"/>
              </a:rPr>
              <a:t>heat dissipation</a:t>
            </a:r>
            <a:endParaRPr lang="zh-CN" altLang="en-US" sz="1800">
              <a:solidFill>
                <a:schemeClr val="tx1"/>
              </a:solidFill>
              <a:latin typeface="Calibri" pitchFamily="34" charset="0"/>
              <a:sym typeface="Arial" charset="0"/>
            </a:endParaRPr>
          </a:p>
        </p:txBody>
      </p:sp>
      <p:sp>
        <p:nvSpPr>
          <p:cNvPr id="58375" name="标题 27"/>
          <p:cNvSpPr>
            <a:spLocks noChangeArrowheads="1"/>
          </p:cNvSpPr>
          <p:nvPr/>
        </p:nvSpPr>
        <p:spPr bwMode="auto">
          <a:xfrm>
            <a:off x="3902075" y="2087563"/>
            <a:ext cx="1739900" cy="787400"/>
          </a:xfrm>
          <a:prstGeom prst="rect">
            <a:avLst/>
          </a:prstGeom>
          <a:noFill/>
          <a:ln w="9525">
            <a:noFill/>
            <a:miter lim="800000"/>
            <a:headEnd/>
            <a:tailEnd/>
          </a:ln>
        </p:spPr>
        <p:txBody>
          <a:bodyPr anchor="ctr"/>
          <a:lstStyle/>
          <a:p>
            <a:pPr eaLnBrk="0" hangingPunct="0">
              <a:lnSpc>
                <a:spcPct val="90000"/>
              </a:lnSpc>
              <a:buFont typeface="Arial" charset="0"/>
              <a:buNone/>
            </a:pPr>
            <a:r>
              <a:rPr lang="en-US" altLang="zh-CN" sz="1800">
                <a:solidFill>
                  <a:schemeClr val="tx1"/>
                </a:solidFill>
                <a:latin typeface="Calibri" pitchFamily="34" charset="0"/>
                <a:ea typeface="Gulim" pitchFamily="34" charset="-127"/>
                <a:sym typeface="Arial" charset="0"/>
              </a:rPr>
              <a:t>Hybrid cooling</a:t>
            </a:r>
            <a:endParaRPr lang="zh-CN" altLang="en-US" sz="1800" b="1">
              <a:solidFill>
                <a:schemeClr val="tx1"/>
              </a:solidFill>
              <a:latin typeface="Calibri" pitchFamily="34" charset="0"/>
              <a:sym typeface="Arial" charset="0"/>
            </a:endParaRPr>
          </a:p>
        </p:txBody>
      </p:sp>
      <p:sp>
        <p:nvSpPr>
          <p:cNvPr id="58376" name="标题 27"/>
          <p:cNvSpPr>
            <a:spLocks noChangeArrowheads="1"/>
          </p:cNvSpPr>
          <p:nvPr/>
        </p:nvSpPr>
        <p:spPr bwMode="auto">
          <a:xfrm>
            <a:off x="304800" y="4670425"/>
            <a:ext cx="1739900" cy="787400"/>
          </a:xfrm>
          <a:prstGeom prst="rect">
            <a:avLst/>
          </a:prstGeom>
          <a:noFill/>
          <a:ln w="9525">
            <a:noFill/>
            <a:miter lim="800000"/>
            <a:headEnd/>
            <a:tailEnd/>
          </a:ln>
        </p:spPr>
        <p:txBody>
          <a:bodyPr anchor="ctr"/>
          <a:lstStyle/>
          <a:p>
            <a:pPr eaLnBrk="0" hangingPunct="0">
              <a:lnSpc>
                <a:spcPct val="90000"/>
              </a:lnSpc>
              <a:buFont typeface="Arial" charset="0"/>
              <a:buNone/>
            </a:pPr>
            <a:r>
              <a:rPr lang="en-US" altLang="zh-CN" sz="1800" b="1">
                <a:solidFill>
                  <a:srgbClr val="051AB3"/>
                </a:solidFill>
                <a:latin typeface="Calibri" pitchFamily="34" charset="0"/>
                <a:ea typeface="Gulim" pitchFamily="34" charset="-127"/>
                <a:sym typeface="Arial" charset="0"/>
              </a:rPr>
              <a:t>Preventative </a:t>
            </a:r>
            <a:endParaRPr lang="zh-CN" altLang="en-US" sz="1800" b="1">
              <a:solidFill>
                <a:srgbClr val="051AB3"/>
              </a:solidFill>
              <a:latin typeface="Calibri" pitchFamily="34" charset="0"/>
              <a:ea typeface="Gulim" pitchFamily="34" charset="-127"/>
              <a:sym typeface="Arial" charset="0"/>
            </a:endParaRPr>
          </a:p>
          <a:p>
            <a:pPr eaLnBrk="0" hangingPunct="0">
              <a:lnSpc>
                <a:spcPct val="90000"/>
              </a:lnSpc>
              <a:buFont typeface="Arial" charset="0"/>
              <a:buNone/>
            </a:pPr>
            <a:r>
              <a:rPr lang="en-US" altLang="zh-CN" sz="1800">
                <a:solidFill>
                  <a:srgbClr val="051AB3"/>
                </a:solidFill>
                <a:latin typeface="Calibri" pitchFamily="34" charset="0"/>
                <a:ea typeface="Gulim" pitchFamily="34" charset="-127"/>
                <a:sym typeface="Arial" charset="0"/>
              </a:rPr>
              <a:t>techniques</a:t>
            </a:r>
            <a:endParaRPr lang="zh-CN" altLang="en-US" sz="1800" b="1">
              <a:solidFill>
                <a:srgbClr val="051AB3"/>
              </a:solidFill>
              <a:latin typeface="Calibri" pitchFamily="34" charset="0"/>
              <a:sym typeface="Arial" charset="0"/>
            </a:endParaRPr>
          </a:p>
        </p:txBody>
      </p:sp>
      <p:sp>
        <p:nvSpPr>
          <p:cNvPr id="58377" name="Rectangle 2"/>
          <p:cNvSpPr>
            <a:spLocks noChangeArrowheads="1"/>
          </p:cNvSpPr>
          <p:nvPr/>
        </p:nvSpPr>
        <p:spPr bwMode="auto">
          <a:xfrm>
            <a:off x="260350" y="688975"/>
            <a:ext cx="8748713" cy="787400"/>
          </a:xfrm>
          <a:prstGeom prst="rect">
            <a:avLst/>
          </a:prstGeom>
          <a:noFill/>
          <a:ln w="9525">
            <a:noFill/>
            <a:miter lim="800000"/>
            <a:headEnd/>
            <a:tailEnd/>
          </a:ln>
        </p:spPr>
        <p:txBody>
          <a:bodyPr anchor="ctr"/>
          <a:lstStyle/>
          <a:p>
            <a:pPr eaLnBrk="0" hangingPunct="0">
              <a:lnSpc>
                <a:spcPct val="90000"/>
              </a:lnSpc>
              <a:buFont typeface="Arial" charset="0"/>
              <a:buNone/>
            </a:pPr>
            <a:r>
              <a:rPr lang="en-US" altLang="zh-CN" b="1">
                <a:solidFill>
                  <a:schemeClr val="tx1"/>
                </a:solidFill>
                <a:latin typeface="Calibri" pitchFamily="34" charset="0"/>
                <a:ea typeface="Gulim" pitchFamily="34" charset="-127"/>
                <a:sym typeface="Times New Roman" pitchFamily="18" charset="0"/>
              </a:rPr>
              <a:t>7.3.2    Passive cooling technology</a:t>
            </a:r>
            <a:endParaRPr lang="zh-CN" altLang="en-US" b="1">
              <a:solidFill>
                <a:schemeClr val="tx1"/>
              </a:solidFill>
              <a:latin typeface="Calibri" pitchFamily="34" charset="0"/>
              <a:sym typeface="Times New Roman" pitchFamily="18" charset="0"/>
            </a:endParaRPr>
          </a:p>
        </p:txBody>
      </p:sp>
      <p:sp>
        <p:nvSpPr>
          <p:cNvPr id="58378" name="页脚占位符 4"/>
          <p:cNvSpPr>
            <a:spLocks noGrp="1" noChangeArrowheads="1"/>
          </p:cNvSpPr>
          <p:nvPr/>
        </p:nvSpPr>
        <p:spPr bwMode="auto">
          <a:xfrm>
            <a:off x="3581400" y="6461125"/>
            <a:ext cx="5295900" cy="246063"/>
          </a:xfrm>
          <a:prstGeom prst="rect">
            <a:avLst/>
          </a:prstGeom>
          <a:noFill/>
          <a:ln w="9525">
            <a:noFill/>
            <a:miter lim="800000"/>
            <a:headEnd/>
            <a:tailEnd/>
          </a:ln>
        </p:spPr>
        <p:txBody>
          <a:bodyPr anchor="ctr">
            <a:spAutoFit/>
          </a:bodyPr>
          <a:lstStyle/>
          <a:p>
            <a:pPr algn="r" eaLnBrk="0" hangingPunct="0">
              <a:buFont typeface="Arial" charset="0"/>
              <a:buNone/>
            </a:pPr>
            <a:r>
              <a:rPr lang="en-US" altLang="zh-CN" sz="1000">
                <a:solidFill>
                  <a:schemeClr val="tx1"/>
                </a:solidFill>
                <a:latin typeface="Arial" charset="0"/>
                <a:sym typeface="Arial" charset="0"/>
              </a:rPr>
              <a:t>A Multidisciplinary Approach to Curriculum Development in Sustainable Built Environment</a:t>
            </a:r>
            <a:endParaRPr lang="zh-CN" altLang="en-US">
              <a:ea typeface="Gulim" pitchFamily="34" charset="-127"/>
            </a:endParaRPr>
          </a:p>
        </p:txBody>
      </p:sp>
      <p:sp>
        <p:nvSpPr>
          <p:cNvPr id="29" name="灯片编号占位符 28"/>
          <p:cNvSpPr>
            <a:spLocks noGrp="1"/>
          </p:cNvSpPr>
          <p:nvPr>
            <p:ph type="sldNum" sz="quarter" idx="11"/>
          </p:nvPr>
        </p:nvSpPr>
        <p:spPr>
          <a:xfrm>
            <a:off x="161925" y="6337300"/>
            <a:ext cx="2133600" cy="365125"/>
          </a:xfrm>
        </p:spPr>
        <p:txBody>
          <a:bodyPr/>
          <a:lstStyle/>
          <a:p>
            <a:pPr>
              <a:defRPr/>
            </a:pPr>
            <a:fld id="{BD717BA3-E145-47CA-A011-3062CD055105}" type="slidenum">
              <a:rPr lang="zh-CN" altLang="en-US"/>
              <a:pPr>
                <a:defRPr/>
              </a:pPr>
              <a:t>27</a:t>
            </a:fld>
            <a:endParaRPr lang="zh-CN" altLang="en-US"/>
          </a:p>
        </p:txBody>
      </p:sp>
    </p:spTree>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idx="4294967295"/>
          </p:nvPr>
        </p:nvSpPr>
        <p:spPr>
          <a:xfrm>
            <a:off x="222250" y="793750"/>
            <a:ext cx="8748713" cy="787400"/>
          </a:xfrm>
        </p:spPr>
        <p:txBody>
          <a:bodyPr/>
          <a:lstStyle/>
          <a:p>
            <a:pPr algn="ctr"/>
            <a:r>
              <a:rPr lang="zh-CN" altLang="en-US" sz="3200" b="1" smtClean="0">
                <a:latin typeface="Calibri" pitchFamily="34" charset="0"/>
                <a:ea typeface="宋体" charset="-122"/>
                <a:sym typeface="Calibri" pitchFamily="34" charset="0"/>
              </a:rPr>
              <a:t>Modulation and heat dissipation techniques</a:t>
            </a:r>
            <a:endParaRPr lang="zh-CN" altLang="en-US" sz="3200" b="1" smtClean="0">
              <a:latin typeface="Calibri" pitchFamily="34" charset="0"/>
              <a:ea typeface="宋体" charset="-122"/>
              <a:sym typeface="Times New Roman" pitchFamily="18" charset="0"/>
            </a:endParaRPr>
          </a:p>
        </p:txBody>
      </p:sp>
      <p:sp>
        <p:nvSpPr>
          <p:cNvPr id="33795" name="AutoShape 3"/>
          <p:cNvSpPr>
            <a:spLocks noChangeArrowheads="1"/>
          </p:cNvSpPr>
          <p:nvPr/>
        </p:nvSpPr>
        <p:spPr bwMode="auto">
          <a:xfrm>
            <a:off x="944563" y="1719263"/>
            <a:ext cx="1365250" cy="1339850"/>
          </a:xfrm>
          <a:prstGeom prst="flowChartConnector">
            <a:avLst/>
          </a:prstGeom>
          <a:gradFill rotWithShape="1">
            <a:gsLst>
              <a:gs pos="0">
                <a:srgbClr val="C0C0C0"/>
              </a:gs>
              <a:gs pos="100000">
                <a:srgbClr val="7D7D7D"/>
              </a:gs>
            </a:gsLst>
            <a:lin ang="2700000" scaled="1"/>
          </a:gradFill>
          <a:ln w="88900" cmpd="thinThick">
            <a:solidFill>
              <a:srgbClr val="C0C0C0"/>
            </a:solidFill>
            <a:bevel/>
            <a:headEnd/>
            <a:tailEnd/>
          </a:ln>
        </p:spPr>
        <p:txBody>
          <a:bodyPr wrap="none" lIns="92364" tIns="46182" rIns="92364" bIns="46182" anchor="ctr"/>
          <a:lstStyle/>
          <a:p>
            <a:pPr algn="r" eaLnBrk="0" hangingPunct="0">
              <a:buFont typeface="Arial" charset="0"/>
              <a:buNone/>
            </a:pPr>
            <a:endParaRPr lang="zh-CN" altLang="zh-CN" sz="1600">
              <a:solidFill>
                <a:srgbClr val="000000"/>
              </a:solidFill>
              <a:ea typeface="Gulim" pitchFamily="34" charset="-127"/>
              <a:sym typeface="Arial" charset="0"/>
            </a:endParaRPr>
          </a:p>
        </p:txBody>
      </p:sp>
      <p:sp>
        <p:nvSpPr>
          <p:cNvPr id="33796" name="AutoShape 4"/>
          <p:cNvSpPr>
            <a:spLocks noChangeArrowheads="1"/>
          </p:cNvSpPr>
          <p:nvPr/>
        </p:nvSpPr>
        <p:spPr bwMode="auto">
          <a:xfrm>
            <a:off x="944563" y="3286125"/>
            <a:ext cx="1365250" cy="1339850"/>
          </a:xfrm>
          <a:prstGeom prst="flowChartConnector">
            <a:avLst/>
          </a:prstGeom>
          <a:gradFill rotWithShape="1">
            <a:gsLst>
              <a:gs pos="0">
                <a:srgbClr val="051AB3"/>
              </a:gs>
              <a:gs pos="100000">
                <a:srgbClr val="031174"/>
              </a:gs>
            </a:gsLst>
            <a:lin ang="2700000" scaled="1"/>
          </a:gradFill>
          <a:ln w="88900" cmpd="thinThick">
            <a:solidFill>
              <a:srgbClr val="C0C0C0"/>
            </a:solidFill>
            <a:bevel/>
            <a:headEnd/>
            <a:tailEnd/>
          </a:ln>
        </p:spPr>
        <p:txBody>
          <a:bodyPr wrap="none" lIns="92364" tIns="46182" rIns="92364" bIns="46182" anchor="ctr"/>
          <a:lstStyle/>
          <a:p>
            <a:pPr algn="r" eaLnBrk="0" hangingPunct="0">
              <a:buFont typeface="Arial" charset="0"/>
              <a:buNone/>
            </a:pPr>
            <a:endParaRPr lang="zh-CN" altLang="zh-CN" sz="1600">
              <a:solidFill>
                <a:srgbClr val="000000"/>
              </a:solidFill>
              <a:ea typeface="Gulim" pitchFamily="34" charset="-127"/>
              <a:sym typeface="Arial" charset="0"/>
            </a:endParaRPr>
          </a:p>
        </p:txBody>
      </p:sp>
      <p:sp>
        <p:nvSpPr>
          <p:cNvPr id="33797" name="AutoShape 5"/>
          <p:cNvSpPr>
            <a:spLocks noChangeArrowheads="1"/>
          </p:cNvSpPr>
          <p:nvPr/>
        </p:nvSpPr>
        <p:spPr bwMode="auto">
          <a:xfrm>
            <a:off x="944563" y="4867275"/>
            <a:ext cx="1365250" cy="1339850"/>
          </a:xfrm>
          <a:prstGeom prst="flowChartConnector">
            <a:avLst/>
          </a:prstGeom>
          <a:gradFill rotWithShape="1">
            <a:gsLst>
              <a:gs pos="0">
                <a:srgbClr val="D18213"/>
              </a:gs>
              <a:gs pos="100000">
                <a:srgbClr val="89540C"/>
              </a:gs>
            </a:gsLst>
            <a:lin ang="2700000" scaled="1"/>
          </a:gradFill>
          <a:ln w="88900" cmpd="thinThick">
            <a:solidFill>
              <a:srgbClr val="C0C0C0"/>
            </a:solidFill>
            <a:bevel/>
            <a:headEnd/>
            <a:tailEnd/>
          </a:ln>
        </p:spPr>
        <p:txBody>
          <a:bodyPr wrap="none" lIns="92364" tIns="46182" rIns="92364" bIns="46182" anchor="ctr"/>
          <a:lstStyle/>
          <a:p>
            <a:pPr algn="r" eaLnBrk="0" hangingPunct="0">
              <a:buFont typeface="Arial" charset="0"/>
              <a:buNone/>
            </a:pPr>
            <a:endParaRPr lang="zh-CN" altLang="zh-CN" sz="1600">
              <a:solidFill>
                <a:srgbClr val="000000"/>
              </a:solidFill>
              <a:ea typeface="Gulim" pitchFamily="34" charset="-127"/>
              <a:sym typeface="Arial" charset="0"/>
            </a:endParaRPr>
          </a:p>
        </p:txBody>
      </p:sp>
      <p:sp>
        <p:nvSpPr>
          <p:cNvPr id="33798" name="Rectangle 6"/>
          <p:cNvSpPr>
            <a:spLocks noChangeArrowheads="1"/>
          </p:cNvSpPr>
          <p:nvPr/>
        </p:nvSpPr>
        <p:spPr bwMode="auto">
          <a:xfrm>
            <a:off x="2506663" y="2009775"/>
            <a:ext cx="5865812" cy="923925"/>
          </a:xfrm>
          <a:prstGeom prst="rect">
            <a:avLst/>
          </a:prstGeom>
          <a:noFill/>
          <a:ln w="9525">
            <a:noFill/>
            <a:miter lim="800000"/>
            <a:headEnd/>
            <a:tailEnd/>
          </a:ln>
        </p:spPr>
        <p:txBody>
          <a:bodyPr lIns="92364" tIns="46182" rIns="92364" bIns="46182">
            <a:spAutoFit/>
          </a:bodyPr>
          <a:lstStyle/>
          <a:p>
            <a:pPr eaLnBrk="0" hangingPunct="0">
              <a:buFont typeface="Arial" charset="0"/>
              <a:buNone/>
            </a:pPr>
            <a:r>
              <a:rPr lang="en-US" altLang="zh-CN" sz="1800">
                <a:solidFill>
                  <a:schemeClr val="tx1"/>
                </a:solidFill>
                <a:latin typeface="Calibri" pitchFamily="34" charset="0"/>
                <a:ea typeface="Gulim" pitchFamily="34" charset="-127"/>
                <a:sym typeface="Calibri" pitchFamily="34" charset="0"/>
              </a:rPr>
              <a:t>Ventilation as a natural cooling strategy uses the physical properties of air to remove heat or provide cooling to occupants.</a:t>
            </a:r>
          </a:p>
        </p:txBody>
      </p:sp>
      <p:sp>
        <p:nvSpPr>
          <p:cNvPr id="33799" name="Rectangle 7"/>
          <p:cNvSpPr>
            <a:spLocks noChangeArrowheads="1"/>
          </p:cNvSpPr>
          <p:nvPr/>
        </p:nvSpPr>
        <p:spPr bwMode="auto">
          <a:xfrm>
            <a:off x="2543175" y="3546475"/>
            <a:ext cx="5743575" cy="647700"/>
          </a:xfrm>
          <a:prstGeom prst="rect">
            <a:avLst/>
          </a:prstGeom>
          <a:noFill/>
          <a:ln w="9525">
            <a:noFill/>
            <a:miter lim="800000"/>
            <a:headEnd/>
            <a:tailEnd/>
          </a:ln>
        </p:spPr>
        <p:txBody>
          <a:bodyPr lIns="92364" tIns="46182" rIns="92364" bIns="46182">
            <a:spAutoFit/>
          </a:bodyPr>
          <a:lstStyle/>
          <a:p>
            <a:pPr eaLnBrk="0" hangingPunct="0">
              <a:buFont typeface="Arial" charset="0"/>
              <a:buNone/>
            </a:pPr>
            <a:r>
              <a:rPr lang="en-US" altLang="zh-CN" sz="1800">
                <a:solidFill>
                  <a:schemeClr val="tx1"/>
                </a:solidFill>
                <a:latin typeface="Calibri" pitchFamily="34" charset="0"/>
                <a:ea typeface="Gulim" pitchFamily="34" charset="-127"/>
                <a:sym typeface="Calibri" pitchFamily="34" charset="0"/>
              </a:rPr>
              <a:t>Direct Radiant Cooling</a:t>
            </a:r>
            <a:endParaRPr lang="zh-CN" altLang="en-US" sz="1800">
              <a:solidFill>
                <a:schemeClr val="tx1"/>
              </a:solidFill>
              <a:latin typeface="Calibri" pitchFamily="34" charset="0"/>
              <a:ea typeface="Gulim" pitchFamily="34" charset="-127"/>
              <a:sym typeface="Calibri" pitchFamily="34" charset="0"/>
            </a:endParaRPr>
          </a:p>
          <a:p>
            <a:pPr eaLnBrk="0" hangingPunct="0">
              <a:buFont typeface="Arial" charset="0"/>
              <a:buNone/>
            </a:pPr>
            <a:r>
              <a:rPr lang="en-US" altLang="zh-CN" sz="1800">
                <a:solidFill>
                  <a:schemeClr val="tx1"/>
                </a:solidFill>
                <a:latin typeface="Calibri" pitchFamily="34" charset="0"/>
                <a:ea typeface="Gulim" pitchFamily="34" charset="-127"/>
                <a:sym typeface="Calibri" pitchFamily="34" charset="0"/>
              </a:rPr>
              <a:t>Indirect Radiant cooling </a:t>
            </a:r>
          </a:p>
        </p:txBody>
      </p:sp>
      <p:sp>
        <p:nvSpPr>
          <p:cNvPr id="33800" name="Rectangle 8"/>
          <p:cNvSpPr>
            <a:spLocks noChangeArrowheads="1"/>
          </p:cNvSpPr>
          <p:nvPr/>
        </p:nvSpPr>
        <p:spPr bwMode="auto">
          <a:xfrm>
            <a:off x="2495550" y="5157788"/>
            <a:ext cx="5514975" cy="925512"/>
          </a:xfrm>
          <a:prstGeom prst="rect">
            <a:avLst/>
          </a:prstGeom>
          <a:noFill/>
          <a:ln w="9525">
            <a:noFill/>
            <a:miter lim="800000"/>
            <a:headEnd/>
            <a:tailEnd/>
          </a:ln>
        </p:spPr>
        <p:txBody>
          <a:bodyPr lIns="92364" tIns="46182" rIns="92364" bIns="46182">
            <a:spAutoFit/>
          </a:bodyPr>
          <a:lstStyle/>
          <a:p>
            <a:pPr eaLnBrk="0" hangingPunct="0">
              <a:buFont typeface="Arial" charset="0"/>
              <a:buNone/>
            </a:pPr>
            <a:r>
              <a:rPr lang="en-US" altLang="zh-CN" sz="1800">
                <a:solidFill>
                  <a:schemeClr val="tx1"/>
                </a:solidFill>
                <a:latin typeface="Calibri" pitchFamily="34" charset="0"/>
                <a:ea typeface="Gulim" pitchFamily="34" charset="-127"/>
                <a:sym typeface="Calibri" pitchFamily="34" charset="0"/>
              </a:rPr>
              <a:t>The design relies on the evaporative process of water to cool the incoming air while simultaneously increasing the relative humidity.</a:t>
            </a:r>
          </a:p>
        </p:txBody>
      </p:sp>
      <p:sp>
        <p:nvSpPr>
          <p:cNvPr id="33801" name="Rectangle 9"/>
          <p:cNvSpPr>
            <a:spLocks noChangeArrowheads="1"/>
          </p:cNvSpPr>
          <p:nvPr/>
        </p:nvSpPr>
        <p:spPr bwMode="auto">
          <a:xfrm>
            <a:off x="973138" y="2122488"/>
            <a:ext cx="1322387" cy="401637"/>
          </a:xfrm>
          <a:prstGeom prst="rect">
            <a:avLst/>
          </a:prstGeom>
          <a:noFill/>
          <a:ln w="9525">
            <a:noFill/>
            <a:miter lim="800000"/>
            <a:headEnd/>
            <a:tailEnd/>
          </a:ln>
        </p:spPr>
        <p:txBody>
          <a:bodyPr wrap="none" lIns="92364" tIns="46182" rIns="92364" bIns="46182">
            <a:spAutoFit/>
          </a:bodyPr>
          <a:lstStyle/>
          <a:p>
            <a:pPr algn="ctr" eaLnBrk="0" hangingPunct="0">
              <a:buFont typeface="Arial" charset="0"/>
              <a:buNone/>
            </a:pPr>
            <a:r>
              <a:rPr lang="en-US" altLang="zh-CN" sz="2000">
                <a:solidFill>
                  <a:srgbClr val="1C1C1C"/>
                </a:solidFill>
                <a:latin typeface="Calibri" pitchFamily="34" charset="0"/>
                <a:ea typeface="Gulim" pitchFamily="34" charset="-127"/>
                <a:sym typeface="Calibri" pitchFamily="34" charset="0"/>
              </a:rPr>
              <a:t>Ventilation</a:t>
            </a:r>
          </a:p>
        </p:txBody>
      </p:sp>
      <p:sp>
        <p:nvSpPr>
          <p:cNvPr id="33802" name="Rectangle 10"/>
          <p:cNvSpPr>
            <a:spLocks noChangeArrowheads="1"/>
          </p:cNvSpPr>
          <p:nvPr/>
        </p:nvSpPr>
        <p:spPr bwMode="auto">
          <a:xfrm>
            <a:off x="1174750" y="3629025"/>
            <a:ext cx="1042988" cy="708025"/>
          </a:xfrm>
          <a:prstGeom prst="rect">
            <a:avLst/>
          </a:prstGeom>
          <a:noFill/>
          <a:ln w="9525">
            <a:noFill/>
            <a:miter lim="800000"/>
            <a:headEnd/>
            <a:tailEnd/>
          </a:ln>
        </p:spPr>
        <p:txBody>
          <a:bodyPr wrap="none" lIns="92364" tIns="46182" rIns="92364" bIns="46182">
            <a:spAutoFit/>
          </a:bodyPr>
          <a:lstStyle/>
          <a:p>
            <a:pPr eaLnBrk="0" hangingPunct="0">
              <a:buFont typeface="Arial" charset="0"/>
              <a:buNone/>
            </a:pPr>
            <a:r>
              <a:rPr lang="en-US" altLang="zh-CN" sz="2000">
                <a:solidFill>
                  <a:srgbClr val="000000"/>
                </a:solidFill>
                <a:latin typeface="Calibri" pitchFamily="34" charset="0"/>
                <a:ea typeface="Gulim" pitchFamily="34" charset="-127"/>
                <a:sym typeface="Calibri" pitchFamily="34" charset="0"/>
              </a:rPr>
              <a:t>Radiant </a:t>
            </a:r>
            <a:endParaRPr lang="zh-CN" altLang="en-US" sz="2000">
              <a:solidFill>
                <a:srgbClr val="000000"/>
              </a:solidFill>
              <a:latin typeface="Calibri" pitchFamily="34" charset="0"/>
              <a:ea typeface="Gulim" pitchFamily="34" charset="-127"/>
              <a:sym typeface="Calibri" pitchFamily="34" charset="0"/>
            </a:endParaRPr>
          </a:p>
          <a:p>
            <a:pPr eaLnBrk="0" hangingPunct="0">
              <a:buFont typeface="Arial" charset="0"/>
              <a:buNone/>
            </a:pPr>
            <a:r>
              <a:rPr lang="en-US" altLang="zh-CN" sz="2000">
                <a:solidFill>
                  <a:srgbClr val="000000"/>
                </a:solidFill>
                <a:latin typeface="Calibri" pitchFamily="34" charset="0"/>
                <a:ea typeface="Gulim" pitchFamily="34" charset="-127"/>
                <a:sym typeface="Calibri" pitchFamily="34" charset="0"/>
              </a:rPr>
              <a:t>Cooling</a:t>
            </a:r>
          </a:p>
        </p:txBody>
      </p:sp>
      <p:sp>
        <p:nvSpPr>
          <p:cNvPr id="33803" name="Rectangle 11"/>
          <p:cNvSpPr>
            <a:spLocks noChangeArrowheads="1"/>
          </p:cNvSpPr>
          <p:nvPr/>
        </p:nvSpPr>
        <p:spPr bwMode="auto">
          <a:xfrm>
            <a:off x="800100" y="5168900"/>
            <a:ext cx="1695450" cy="709613"/>
          </a:xfrm>
          <a:prstGeom prst="rect">
            <a:avLst/>
          </a:prstGeom>
          <a:noFill/>
          <a:ln w="9525">
            <a:noFill/>
            <a:miter lim="800000"/>
            <a:headEnd/>
            <a:tailEnd/>
          </a:ln>
        </p:spPr>
        <p:txBody>
          <a:bodyPr lIns="92364" tIns="46182" rIns="92364" bIns="46182">
            <a:spAutoFit/>
          </a:bodyPr>
          <a:lstStyle/>
          <a:p>
            <a:pPr algn="ctr" eaLnBrk="0" hangingPunct="0">
              <a:buFont typeface="Arial" charset="0"/>
              <a:buNone/>
            </a:pPr>
            <a:r>
              <a:rPr lang="en-US" altLang="zh-CN" sz="2000">
                <a:solidFill>
                  <a:schemeClr val="tx1"/>
                </a:solidFill>
                <a:latin typeface="Calibri" pitchFamily="34" charset="0"/>
                <a:ea typeface="Gulim" pitchFamily="34" charset="-127"/>
                <a:sym typeface="Calibri" pitchFamily="34" charset="0"/>
              </a:rPr>
              <a:t>Evaporative Cooling</a:t>
            </a:r>
          </a:p>
        </p:txBody>
      </p:sp>
      <p:pic>
        <p:nvPicPr>
          <p:cNvPr id="33804" name="Picture 2" descr="http://www.oorja.in/wp-content/uploads/2012/01/RadiantCoolingRoom.jpg"/>
          <p:cNvPicPr>
            <a:picLocks noChangeAspect="1" noChangeArrowheads="1"/>
          </p:cNvPicPr>
          <p:nvPr/>
        </p:nvPicPr>
        <p:blipFill>
          <a:blip r:embed="rId2" cstate="print"/>
          <a:srcRect/>
          <a:stretch>
            <a:fillRect/>
          </a:stretch>
        </p:blipFill>
        <p:spPr bwMode="auto">
          <a:xfrm>
            <a:off x="5067300" y="3273425"/>
            <a:ext cx="4076700" cy="2990850"/>
          </a:xfrm>
          <a:prstGeom prst="rect">
            <a:avLst/>
          </a:prstGeom>
          <a:noFill/>
          <a:ln w="9525">
            <a:noFill/>
            <a:miter lim="800000"/>
            <a:headEnd/>
            <a:tailEnd/>
          </a:ln>
        </p:spPr>
      </p:pic>
      <p:sp>
        <p:nvSpPr>
          <p:cNvPr id="59404" name="页脚占位符 4"/>
          <p:cNvSpPr>
            <a:spLocks noGrp="1" noChangeArrowheads="1"/>
          </p:cNvSpPr>
          <p:nvPr/>
        </p:nvSpPr>
        <p:spPr bwMode="auto">
          <a:xfrm>
            <a:off x="3581400" y="6461125"/>
            <a:ext cx="5295900" cy="246063"/>
          </a:xfrm>
          <a:prstGeom prst="rect">
            <a:avLst/>
          </a:prstGeom>
          <a:noFill/>
          <a:ln w="9525">
            <a:noFill/>
            <a:miter lim="800000"/>
            <a:headEnd/>
            <a:tailEnd/>
          </a:ln>
        </p:spPr>
        <p:txBody>
          <a:bodyPr anchor="ctr">
            <a:spAutoFit/>
          </a:bodyPr>
          <a:lstStyle/>
          <a:p>
            <a:pPr algn="r" eaLnBrk="0" hangingPunct="0">
              <a:buFont typeface="Arial" charset="0"/>
              <a:buNone/>
            </a:pPr>
            <a:r>
              <a:rPr lang="en-US" altLang="zh-CN" sz="1000">
                <a:solidFill>
                  <a:schemeClr val="tx1"/>
                </a:solidFill>
                <a:latin typeface="Arial" charset="0"/>
                <a:sym typeface="Arial" charset="0"/>
              </a:rPr>
              <a:t>A Multidisciplinary Approach to Curriculum Development in Sustainable Built Environment</a:t>
            </a:r>
            <a:endParaRPr lang="zh-CN" altLang="en-US">
              <a:ea typeface="Gulim" pitchFamily="34" charset="-127"/>
            </a:endParaRPr>
          </a:p>
        </p:txBody>
      </p:sp>
      <p:sp>
        <p:nvSpPr>
          <p:cNvPr id="17" name="灯片编号占位符 16"/>
          <p:cNvSpPr>
            <a:spLocks noGrp="1"/>
          </p:cNvSpPr>
          <p:nvPr>
            <p:ph type="sldNum" sz="quarter" idx="11"/>
          </p:nvPr>
        </p:nvSpPr>
        <p:spPr>
          <a:xfrm>
            <a:off x="161925" y="6337300"/>
            <a:ext cx="2133600" cy="365125"/>
          </a:xfrm>
        </p:spPr>
        <p:txBody>
          <a:bodyPr/>
          <a:lstStyle/>
          <a:p>
            <a:pPr>
              <a:defRPr/>
            </a:pPr>
            <a:fld id="{C3846A87-2D32-4316-8284-3287D41FF760}" type="slidenum">
              <a:rPr lang="zh-CN" altLang="en-US"/>
              <a:pPr>
                <a:defRPr/>
              </a:pPr>
              <a:t>28</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795"/>
                                        </p:tgtEl>
                                        <p:attrNameLst>
                                          <p:attrName>style.visibility</p:attrName>
                                        </p:attrNameLst>
                                      </p:cBhvr>
                                      <p:to>
                                        <p:strVal val="visible"/>
                                      </p:to>
                                    </p:set>
                                    <p:animEffect>
                                      <p:cBhvr>
                                        <p:cTn id="7" dur="2000"/>
                                        <p:tgtEl>
                                          <p:spTgt spid="3379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801"/>
                                        </p:tgtEl>
                                        <p:attrNameLst>
                                          <p:attrName>style.visibility</p:attrName>
                                        </p:attrNameLst>
                                      </p:cBhvr>
                                      <p:to>
                                        <p:strVal val="visible"/>
                                      </p:to>
                                    </p:set>
                                    <p:animEffect>
                                      <p:cBhvr>
                                        <p:cTn id="10" dur="2000"/>
                                        <p:tgtEl>
                                          <p:spTgt spid="3380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798"/>
                                        </p:tgtEl>
                                        <p:attrNameLst>
                                          <p:attrName>style.visibility</p:attrName>
                                        </p:attrNameLst>
                                      </p:cBhvr>
                                      <p:to>
                                        <p:strVal val="visible"/>
                                      </p:to>
                                    </p:set>
                                    <p:animEffect>
                                      <p:cBhvr>
                                        <p:cTn id="13" dur="2000"/>
                                        <p:tgtEl>
                                          <p:spTgt spid="3379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3796"/>
                                        </p:tgtEl>
                                        <p:attrNameLst>
                                          <p:attrName>style.visibility</p:attrName>
                                        </p:attrNameLst>
                                      </p:cBhvr>
                                      <p:to>
                                        <p:strVal val="visible"/>
                                      </p:to>
                                    </p:set>
                                    <p:animEffect>
                                      <p:cBhvr>
                                        <p:cTn id="18" dur="2000"/>
                                        <p:tgtEl>
                                          <p:spTgt spid="3379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3802"/>
                                        </p:tgtEl>
                                        <p:attrNameLst>
                                          <p:attrName>style.visibility</p:attrName>
                                        </p:attrNameLst>
                                      </p:cBhvr>
                                      <p:to>
                                        <p:strVal val="visible"/>
                                      </p:to>
                                    </p:set>
                                    <p:animEffect>
                                      <p:cBhvr>
                                        <p:cTn id="21" dur="2000"/>
                                        <p:tgtEl>
                                          <p:spTgt spid="3380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3799"/>
                                        </p:tgtEl>
                                        <p:attrNameLst>
                                          <p:attrName>style.visibility</p:attrName>
                                        </p:attrNameLst>
                                      </p:cBhvr>
                                      <p:to>
                                        <p:strVal val="visible"/>
                                      </p:to>
                                    </p:set>
                                    <p:animEffect>
                                      <p:cBhvr>
                                        <p:cTn id="24" dur="2000"/>
                                        <p:tgtEl>
                                          <p:spTgt spid="3379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3804"/>
                                        </p:tgtEl>
                                        <p:attrNameLst>
                                          <p:attrName>style.visibility</p:attrName>
                                        </p:attrNameLst>
                                      </p:cBhvr>
                                      <p:to>
                                        <p:strVal val="visible"/>
                                      </p:to>
                                    </p:set>
                                    <p:animEffect>
                                      <p:cBhvr>
                                        <p:cTn id="29" dur="500"/>
                                        <p:tgtEl>
                                          <p:spTgt spid="33804"/>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xit" presetSubtype="4" fill="hold" nodeType="clickEffect">
                                  <p:stCondLst>
                                    <p:cond delay="0"/>
                                  </p:stCondLst>
                                  <p:childTnLst>
                                    <p:anim calcmode="lin" valueType="num">
                                      <p:cBhvr>
                                        <p:cTn id="33" dur="500"/>
                                        <p:tgtEl>
                                          <p:spTgt spid="33804"/>
                                        </p:tgtEl>
                                        <p:attrNameLst>
                                          <p:attrName>ppt_x</p:attrName>
                                        </p:attrNameLst>
                                      </p:cBhvr>
                                      <p:tavLst>
                                        <p:tav tm="0">
                                          <p:val>
                                            <p:strVal val="ppt_x"/>
                                          </p:val>
                                        </p:tav>
                                        <p:tav tm="100000">
                                          <p:val>
                                            <p:strVal val="ppt_x"/>
                                          </p:val>
                                        </p:tav>
                                      </p:tavLst>
                                    </p:anim>
                                    <p:anim calcmode="lin" valueType="num">
                                      <p:cBhvr>
                                        <p:cTn id="34" dur="500"/>
                                        <p:tgtEl>
                                          <p:spTgt spid="33804"/>
                                        </p:tgtEl>
                                        <p:attrNameLst>
                                          <p:attrName>ppt_y</p:attrName>
                                        </p:attrNameLst>
                                      </p:cBhvr>
                                      <p:tavLst>
                                        <p:tav tm="0">
                                          <p:val>
                                            <p:strVal val="ppt_y"/>
                                          </p:val>
                                        </p:tav>
                                        <p:tav tm="100000">
                                          <p:val>
                                            <p:strVal val="1+ppt_h/2"/>
                                          </p:val>
                                        </p:tav>
                                      </p:tavLst>
                                    </p:anim>
                                    <p:set>
                                      <p:cBhvr>
                                        <p:cTn id="35" dur="1" fill="hold">
                                          <p:stCondLst>
                                            <p:cond delay="499"/>
                                          </p:stCondLst>
                                        </p:cTn>
                                        <p:tgtEl>
                                          <p:spTgt spid="33804"/>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3803"/>
                                        </p:tgtEl>
                                        <p:attrNameLst>
                                          <p:attrName>style.visibility</p:attrName>
                                        </p:attrNameLst>
                                      </p:cBhvr>
                                      <p:to>
                                        <p:strVal val="visible"/>
                                      </p:to>
                                    </p:set>
                                    <p:animEffect>
                                      <p:cBhvr>
                                        <p:cTn id="40" dur="2000"/>
                                        <p:tgtEl>
                                          <p:spTgt spid="3380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3797"/>
                                        </p:tgtEl>
                                        <p:attrNameLst>
                                          <p:attrName>style.visibility</p:attrName>
                                        </p:attrNameLst>
                                      </p:cBhvr>
                                      <p:to>
                                        <p:strVal val="visible"/>
                                      </p:to>
                                    </p:set>
                                    <p:animEffect>
                                      <p:cBhvr>
                                        <p:cTn id="43" dur="2000"/>
                                        <p:tgtEl>
                                          <p:spTgt spid="3379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3800"/>
                                        </p:tgtEl>
                                        <p:attrNameLst>
                                          <p:attrName>style.visibility</p:attrName>
                                        </p:attrNameLst>
                                      </p:cBhvr>
                                      <p:to>
                                        <p:strVal val="visible"/>
                                      </p:to>
                                    </p:set>
                                    <p:animEffect>
                                      <p:cBhvr>
                                        <p:cTn id="46" dur="2000"/>
                                        <p:tgtEl>
                                          <p:spTgt spid="338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ldLvl="0" animBg="1" autoUpdateAnimBg="0"/>
      <p:bldP spid="33796" grpId="0" bldLvl="0" animBg="1" autoUpdateAnimBg="0"/>
      <p:bldP spid="33797" grpId="0" bldLvl="0" animBg="1" autoUpdateAnimBg="0"/>
      <p:bldP spid="33798" grpId="0" bldLvl="0" autoUpdateAnimBg="0"/>
      <p:bldP spid="33799" grpId="0" bldLvl="0" autoUpdateAnimBg="0"/>
      <p:bldP spid="33800" grpId="0" bldLvl="0" autoUpdateAnimBg="0"/>
      <p:bldP spid="33801" grpId="0" bldLvl="0" autoUpdateAnimBg="0"/>
      <p:bldP spid="33802" grpId="0" bldLvl="0" autoUpdateAnimBg="0"/>
      <p:bldP spid="33803" grpId="0" bldLvl="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标题 1"/>
          <p:cNvSpPr>
            <a:spLocks noGrp="1" noChangeArrowheads="1"/>
          </p:cNvSpPr>
          <p:nvPr>
            <p:ph type="ctrTitle" idx="4294967295"/>
          </p:nvPr>
        </p:nvSpPr>
        <p:spPr>
          <a:xfrm>
            <a:off x="1000125" y="863600"/>
            <a:ext cx="6162675" cy="993775"/>
          </a:xfrm>
        </p:spPr>
        <p:txBody>
          <a:bodyPr/>
          <a:lstStyle/>
          <a:p>
            <a:pPr algn="ctr"/>
            <a:r>
              <a:rPr lang="zh-CN" altLang="en-US" sz="3600" b="1" smtClean="0">
                <a:solidFill>
                  <a:schemeClr val="tx1"/>
                </a:solidFill>
                <a:latin typeface="Calibri" pitchFamily="34" charset="0"/>
                <a:ea typeface="宋体" charset="-122"/>
                <a:sym typeface="Calibri" pitchFamily="34" charset="0"/>
              </a:rPr>
              <a:t>7.1  Introduction</a:t>
            </a:r>
          </a:p>
        </p:txBody>
      </p:sp>
      <p:sp>
        <p:nvSpPr>
          <p:cNvPr id="31746" name="副标题 2"/>
          <p:cNvSpPr>
            <a:spLocks noGrp="1" noChangeArrowheads="1"/>
          </p:cNvSpPr>
          <p:nvPr>
            <p:ph type="subTitle" idx="4294967295"/>
          </p:nvPr>
        </p:nvSpPr>
        <p:spPr>
          <a:xfrm>
            <a:off x="1371600" y="3886200"/>
            <a:ext cx="6400800" cy="1752600"/>
          </a:xfrm>
        </p:spPr>
        <p:txBody>
          <a:bodyPr/>
          <a:lstStyle/>
          <a:p>
            <a:pPr marL="0" indent="0" algn="ctr">
              <a:buFont typeface="Wingdings 2" pitchFamily="18" charset="2"/>
              <a:buNone/>
            </a:pPr>
            <a:endParaRPr lang="zh-CN" altLang="zh-CN" smtClean="0">
              <a:ea typeface="宋体" charset="-122"/>
            </a:endParaRPr>
          </a:p>
        </p:txBody>
      </p:sp>
      <p:grpSp>
        <p:nvGrpSpPr>
          <p:cNvPr id="31747" name="Group 4"/>
          <p:cNvGrpSpPr>
            <a:grpSpLocks/>
          </p:cNvGrpSpPr>
          <p:nvPr/>
        </p:nvGrpSpPr>
        <p:grpSpPr bwMode="auto">
          <a:xfrm>
            <a:off x="1003300" y="2105025"/>
            <a:ext cx="6997700" cy="1547813"/>
            <a:chOff x="0" y="0"/>
            <a:chExt cx="6260592" cy="1641657"/>
          </a:xfrm>
        </p:grpSpPr>
        <p:grpSp>
          <p:nvGrpSpPr>
            <p:cNvPr id="31762" name="Group 5"/>
            <p:cNvGrpSpPr>
              <a:grpSpLocks/>
            </p:cNvGrpSpPr>
            <p:nvPr/>
          </p:nvGrpSpPr>
          <p:grpSpPr bwMode="auto">
            <a:xfrm>
              <a:off x="0" y="0"/>
              <a:ext cx="6260592" cy="1434349"/>
              <a:chOff x="0" y="0"/>
              <a:chExt cx="6260127" cy="1432504"/>
            </a:xfrm>
          </p:grpSpPr>
          <p:grpSp>
            <p:nvGrpSpPr>
              <p:cNvPr id="31766" name="Group 6"/>
              <p:cNvGrpSpPr>
                <a:grpSpLocks/>
              </p:cNvGrpSpPr>
              <p:nvPr/>
            </p:nvGrpSpPr>
            <p:grpSpPr bwMode="auto">
              <a:xfrm>
                <a:off x="0" y="0"/>
                <a:ext cx="6260127" cy="1432504"/>
                <a:chOff x="0" y="0"/>
                <a:chExt cx="6260592" cy="1434349"/>
              </a:xfrm>
            </p:grpSpPr>
            <p:pic>
              <p:nvPicPr>
                <p:cNvPr id="31771" name="AutoShape 864"/>
                <p:cNvPicPr>
                  <a:picLocks noChangeArrowheads="1"/>
                </p:cNvPicPr>
                <p:nvPr/>
              </p:nvPicPr>
              <p:blipFill>
                <a:blip r:embed="rId2" cstate="print"/>
                <a:srcRect/>
                <a:stretch>
                  <a:fillRect/>
                </a:stretch>
              </p:blipFill>
              <p:spPr bwMode="auto">
                <a:xfrm>
                  <a:off x="0" y="0"/>
                  <a:ext cx="6260592" cy="1434349"/>
                </a:xfrm>
                <a:prstGeom prst="rect">
                  <a:avLst/>
                </a:prstGeom>
                <a:noFill/>
                <a:ln w="9525">
                  <a:noFill/>
                  <a:miter lim="800000"/>
                  <a:headEnd/>
                  <a:tailEnd/>
                </a:ln>
              </p:spPr>
            </p:pic>
            <p:sp>
              <p:nvSpPr>
                <p:cNvPr id="31772" name="Text Box 6"/>
                <p:cNvSpPr>
                  <a:spLocks noChangeArrowheads="1"/>
                </p:cNvSpPr>
                <p:nvPr/>
              </p:nvSpPr>
              <p:spPr bwMode="auto">
                <a:xfrm>
                  <a:off x="194089" y="190850"/>
                  <a:ext cx="5699746" cy="555396"/>
                </a:xfrm>
                <a:prstGeom prst="rect">
                  <a:avLst/>
                </a:prstGeom>
                <a:noFill/>
                <a:ln w="9525">
                  <a:noFill/>
                  <a:miter lim="800000"/>
                  <a:headEnd/>
                  <a:tailEnd/>
                </a:ln>
              </p:spPr>
              <p:txBody>
                <a:bodyPr wrap="none" lIns="72000" tIns="0" rIns="72000" bIns="0" anchor="ctr"/>
                <a:lstStyle/>
                <a:p>
                  <a:pPr algn="ctr" eaLnBrk="0" hangingPunct="0">
                    <a:buFont typeface="Arial" charset="0"/>
                    <a:buNone/>
                  </a:pPr>
                  <a:endParaRPr lang="zh-CN" altLang="zh-CN">
                    <a:latin typeface="Calibri" pitchFamily="34" charset="0"/>
                    <a:ea typeface="Gulim" pitchFamily="34" charset="-127"/>
                    <a:sym typeface="Calibri" pitchFamily="34" charset="0"/>
                  </a:endParaRPr>
                </a:p>
              </p:txBody>
            </p:sp>
          </p:grpSp>
          <p:grpSp>
            <p:nvGrpSpPr>
              <p:cNvPr id="31767" name="Group 9"/>
              <p:cNvGrpSpPr>
                <a:grpSpLocks/>
              </p:cNvGrpSpPr>
              <p:nvPr/>
            </p:nvGrpSpPr>
            <p:grpSpPr bwMode="auto">
              <a:xfrm>
                <a:off x="822467" y="41922"/>
                <a:ext cx="5143499" cy="917166"/>
                <a:chOff x="0" y="0"/>
                <a:chExt cx="2948" cy="541"/>
              </a:xfrm>
            </p:grpSpPr>
            <p:pic>
              <p:nvPicPr>
                <p:cNvPr id="31769" name="Picture 49" descr="그림자"/>
                <p:cNvPicPr>
                  <a:picLocks noChangeAspect="1" noChangeArrowheads="1"/>
                </p:cNvPicPr>
                <p:nvPr/>
              </p:nvPicPr>
              <p:blipFill>
                <a:blip r:embed="rId3" cstate="print"/>
                <a:srcRect/>
                <a:stretch>
                  <a:fillRect/>
                </a:stretch>
              </p:blipFill>
              <p:spPr bwMode="auto">
                <a:xfrm>
                  <a:off x="0" y="0"/>
                  <a:ext cx="2948" cy="535"/>
                </a:xfrm>
                <a:prstGeom prst="rect">
                  <a:avLst/>
                </a:prstGeom>
                <a:noFill/>
                <a:ln w="9525">
                  <a:noFill/>
                  <a:miter lim="800000"/>
                  <a:headEnd/>
                  <a:tailEnd/>
                </a:ln>
              </p:spPr>
            </p:pic>
            <p:sp>
              <p:nvSpPr>
                <p:cNvPr id="31770" name="AutoShape 50"/>
                <p:cNvSpPr>
                  <a:spLocks noChangeArrowheads="1"/>
                </p:cNvSpPr>
                <p:nvPr/>
              </p:nvSpPr>
              <p:spPr bwMode="auto">
                <a:xfrm>
                  <a:off x="77" y="82"/>
                  <a:ext cx="2790" cy="459"/>
                </a:xfrm>
                <a:prstGeom prst="roundRect">
                  <a:avLst>
                    <a:gd name="adj" fmla="val 50000"/>
                  </a:avLst>
                </a:prstGeom>
                <a:gradFill rotWithShape="1">
                  <a:gsLst>
                    <a:gs pos="0">
                      <a:srgbClr val="C6D9F1"/>
                    </a:gs>
                    <a:gs pos="100000">
                      <a:srgbClr val="FFFFFF"/>
                    </a:gs>
                  </a:gsLst>
                  <a:lin ang="5400000" scaled="1"/>
                </a:gradFill>
                <a:ln w="19050">
                  <a:solidFill>
                    <a:srgbClr val="FFFFFF"/>
                  </a:solidFill>
                  <a:miter lim="800000"/>
                  <a:headEnd/>
                  <a:tailEnd/>
                </a:ln>
              </p:spPr>
              <p:txBody>
                <a:bodyPr wrap="none" lIns="342000" tIns="36000" bIns="36000" anchor="ctr"/>
                <a:lstStyle/>
                <a:p>
                  <a:pPr eaLnBrk="0" hangingPunct="0">
                    <a:lnSpc>
                      <a:spcPct val="120000"/>
                    </a:lnSpc>
                    <a:buFont typeface="Arial" charset="0"/>
                    <a:buNone/>
                  </a:pPr>
                  <a:r>
                    <a:rPr lang="en-US" altLang="zh-CN" sz="2000">
                      <a:solidFill>
                        <a:srgbClr val="000000"/>
                      </a:solidFill>
                      <a:latin typeface="Calibri" pitchFamily="34" charset="0"/>
                      <a:ea typeface="Gulim" pitchFamily="34" charset="-127"/>
                      <a:sym typeface="Calibri" pitchFamily="34" charset="0"/>
                    </a:rPr>
                    <a:t>The relationship between passive </a:t>
                  </a:r>
                  <a:endParaRPr lang="zh-CN" altLang="en-US" sz="2000">
                    <a:solidFill>
                      <a:srgbClr val="000000"/>
                    </a:solidFill>
                    <a:latin typeface="Calibri" pitchFamily="34" charset="0"/>
                    <a:ea typeface="Gulim" pitchFamily="34" charset="-127"/>
                    <a:sym typeface="Calibri" pitchFamily="34" charset="0"/>
                  </a:endParaRPr>
                </a:p>
                <a:p>
                  <a:pPr eaLnBrk="0" hangingPunct="0">
                    <a:lnSpc>
                      <a:spcPct val="120000"/>
                    </a:lnSpc>
                    <a:buFont typeface="Arial" charset="0"/>
                    <a:buNone/>
                  </a:pPr>
                  <a:r>
                    <a:rPr lang="en-US" altLang="zh-CN" sz="2000">
                      <a:solidFill>
                        <a:srgbClr val="000000"/>
                      </a:solidFill>
                      <a:latin typeface="Calibri" pitchFamily="34" charset="0"/>
                      <a:ea typeface="Gulim" pitchFamily="34" charset="-127"/>
                      <a:sym typeface="Calibri" pitchFamily="34" charset="0"/>
                    </a:rPr>
                    <a:t>technologies and climate</a:t>
                  </a:r>
                  <a:endParaRPr lang="zh-CN" altLang="en-US" sz="2000">
                    <a:solidFill>
                      <a:srgbClr val="000000"/>
                    </a:solidFill>
                    <a:latin typeface="Calibri" pitchFamily="34" charset="0"/>
                    <a:ea typeface="Gulim" pitchFamily="34" charset="-127"/>
                    <a:sym typeface="Calibri" pitchFamily="34" charset="0"/>
                  </a:endParaRPr>
                </a:p>
              </p:txBody>
            </p:sp>
          </p:grpSp>
          <p:sp>
            <p:nvSpPr>
              <p:cNvPr id="31768" name="TextBox 47"/>
              <p:cNvSpPr>
                <a:spLocks noChangeArrowheads="1"/>
              </p:cNvSpPr>
              <p:nvPr/>
            </p:nvSpPr>
            <p:spPr bwMode="auto">
              <a:xfrm>
                <a:off x="225205" y="355686"/>
                <a:ext cx="720176" cy="488956"/>
              </a:xfrm>
              <a:prstGeom prst="rect">
                <a:avLst/>
              </a:prstGeom>
              <a:noFill/>
              <a:ln w="9525">
                <a:noFill/>
                <a:miter lim="800000"/>
                <a:headEnd/>
                <a:tailEnd/>
              </a:ln>
            </p:spPr>
            <p:txBody>
              <a:bodyPr wrap="none">
                <a:spAutoFit/>
              </a:bodyPr>
              <a:lstStyle/>
              <a:p>
                <a:pPr algn="r" eaLnBrk="0" hangingPunct="0">
                  <a:buFont typeface="Arial" charset="0"/>
                  <a:buNone/>
                </a:pPr>
                <a:r>
                  <a:rPr lang="en-US" altLang="zh-CN" sz="2400">
                    <a:solidFill>
                      <a:schemeClr val="tx1"/>
                    </a:solidFill>
                    <a:latin typeface="Calibri" pitchFamily="34" charset="0"/>
                    <a:ea typeface="Gulim" pitchFamily="34" charset="-127"/>
                    <a:sym typeface="Arial" charset="0"/>
                  </a:rPr>
                  <a:t>7.1.1</a:t>
                </a:r>
                <a:endParaRPr lang="zh-CN" altLang="en-US" sz="2400">
                  <a:solidFill>
                    <a:schemeClr val="tx1"/>
                  </a:solidFill>
                  <a:latin typeface="Calibri" pitchFamily="34" charset="0"/>
                  <a:ea typeface="Gulim" pitchFamily="34" charset="-127"/>
                  <a:sym typeface="Calibri" pitchFamily="34" charset="0"/>
                </a:endParaRPr>
              </a:p>
            </p:txBody>
          </p:sp>
        </p:grpSp>
        <p:grpSp>
          <p:nvGrpSpPr>
            <p:cNvPr id="31763" name="Group 13"/>
            <p:cNvGrpSpPr>
              <a:grpSpLocks/>
            </p:cNvGrpSpPr>
            <p:nvPr/>
          </p:nvGrpSpPr>
          <p:grpSpPr bwMode="auto">
            <a:xfrm>
              <a:off x="194089" y="1086261"/>
              <a:ext cx="5699746" cy="555396"/>
              <a:chOff x="0" y="0"/>
              <a:chExt cx="5699323" cy="554681"/>
            </a:xfrm>
          </p:grpSpPr>
          <p:sp>
            <p:nvSpPr>
              <p:cNvPr id="31764" name="Text Box 15"/>
              <p:cNvSpPr>
                <a:spLocks noChangeArrowheads="1"/>
              </p:cNvSpPr>
              <p:nvPr/>
            </p:nvSpPr>
            <p:spPr bwMode="auto">
              <a:xfrm>
                <a:off x="0" y="0"/>
                <a:ext cx="5699323" cy="554681"/>
              </a:xfrm>
              <a:prstGeom prst="rect">
                <a:avLst/>
              </a:prstGeom>
              <a:noFill/>
              <a:ln w="9525">
                <a:noFill/>
                <a:miter lim="800000"/>
                <a:headEnd/>
                <a:tailEnd/>
              </a:ln>
            </p:spPr>
            <p:txBody>
              <a:bodyPr wrap="none" lIns="72000" tIns="0" rIns="72000" bIns="0" anchor="ctr"/>
              <a:lstStyle/>
              <a:p>
                <a:pPr algn="ctr" eaLnBrk="0" hangingPunct="0">
                  <a:buFont typeface="Arial" charset="0"/>
                  <a:buNone/>
                </a:pPr>
                <a:endParaRPr lang="zh-CN" altLang="zh-CN">
                  <a:latin typeface="Calibri" pitchFamily="34" charset="0"/>
                  <a:ea typeface="Gulim" pitchFamily="34" charset="-127"/>
                  <a:sym typeface="Calibri" pitchFamily="34" charset="0"/>
                </a:endParaRPr>
              </a:p>
            </p:txBody>
          </p:sp>
          <p:sp>
            <p:nvSpPr>
              <p:cNvPr id="31765" name="AutoShape 51"/>
              <p:cNvSpPr>
                <a:spLocks noChangeArrowheads="1"/>
              </p:cNvSpPr>
              <p:nvPr/>
            </p:nvSpPr>
            <p:spPr bwMode="auto">
              <a:xfrm>
                <a:off x="853341" y="222609"/>
                <a:ext cx="4555521" cy="262774"/>
              </a:xfrm>
              <a:prstGeom prst="roundRect">
                <a:avLst>
                  <a:gd name="adj" fmla="val 50000"/>
                </a:avLst>
              </a:prstGeom>
              <a:gradFill rotWithShape="1">
                <a:gsLst>
                  <a:gs pos="0">
                    <a:srgbClr val="FFFFFF"/>
                  </a:gs>
                  <a:gs pos="100000">
                    <a:srgbClr val="767676"/>
                  </a:gs>
                </a:gsLst>
                <a:lin ang="5400000" scaled="1"/>
              </a:gradFill>
              <a:ln w="9525">
                <a:noFill/>
                <a:miter lim="800000"/>
                <a:headEnd/>
                <a:tailEnd/>
              </a:ln>
            </p:spPr>
            <p:txBody>
              <a:bodyPr wrap="none" lIns="342000" tIns="190800" anchor="ctr"/>
              <a:lstStyle/>
              <a:p>
                <a:pPr algn="r" eaLnBrk="0" hangingPunct="0">
                  <a:buFont typeface="Arial" charset="0"/>
                  <a:buNone/>
                </a:pPr>
                <a:endParaRPr lang="zh-CN" altLang="zh-CN">
                  <a:solidFill>
                    <a:srgbClr val="000000"/>
                  </a:solidFill>
                  <a:latin typeface="Calibri" pitchFamily="34" charset="0"/>
                  <a:ea typeface="Gulim" pitchFamily="34" charset="-127"/>
                  <a:sym typeface="Calibri" pitchFamily="34" charset="0"/>
                </a:endParaRPr>
              </a:p>
            </p:txBody>
          </p:sp>
        </p:grpSp>
      </p:grpSp>
      <p:grpSp>
        <p:nvGrpSpPr>
          <p:cNvPr id="31748" name="Group 16"/>
          <p:cNvGrpSpPr>
            <a:grpSpLocks/>
          </p:cNvGrpSpPr>
          <p:nvPr/>
        </p:nvGrpSpPr>
        <p:grpSpPr bwMode="auto">
          <a:xfrm>
            <a:off x="1022350" y="4362450"/>
            <a:ext cx="6997700" cy="1319213"/>
            <a:chOff x="0" y="0"/>
            <a:chExt cx="6260592" cy="1641657"/>
          </a:xfrm>
        </p:grpSpPr>
        <p:grpSp>
          <p:nvGrpSpPr>
            <p:cNvPr id="31751" name="Group 17"/>
            <p:cNvGrpSpPr>
              <a:grpSpLocks/>
            </p:cNvGrpSpPr>
            <p:nvPr/>
          </p:nvGrpSpPr>
          <p:grpSpPr bwMode="auto">
            <a:xfrm>
              <a:off x="0" y="0"/>
              <a:ext cx="6260592" cy="1121664"/>
              <a:chOff x="0" y="0"/>
              <a:chExt cx="6260127" cy="1120221"/>
            </a:xfrm>
          </p:grpSpPr>
          <p:grpSp>
            <p:nvGrpSpPr>
              <p:cNvPr id="31755" name="Group 18"/>
              <p:cNvGrpSpPr>
                <a:grpSpLocks/>
              </p:cNvGrpSpPr>
              <p:nvPr/>
            </p:nvGrpSpPr>
            <p:grpSpPr bwMode="auto">
              <a:xfrm>
                <a:off x="0" y="0"/>
                <a:ext cx="6260127" cy="1120221"/>
                <a:chOff x="0" y="0"/>
                <a:chExt cx="6260592" cy="1121664"/>
              </a:xfrm>
            </p:grpSpPr>
            <p:pic>
              <p:nvPicPr>
                <p:cNvPr id="31760" name="AutoShape 864"/>
                <p:cNvPicPr>
                  <a:picLocks noChangeArrowheads="1"/>
                </p:cNvPicPr>
                <p:nvPr/>
              </p:nvPicPr>
              <p:blipFill>
                <a:blip r:embed="rId2" cstate="print"/>
                <a:srcRect/>
                <a:stretch>
                  <a:fillRect/>
                </a:stretch>
              </p:blipFill>
              <p:spPr bwMode="auto">
                <a:xfrm>
                  <a:off x="0" y="0"/>
                  <a:ext cx="6260592" cy="1121664"/>
                </a:xfrm>
                <a:prstGeom prst="rect">
                  <a:avLst/>
                </a:prstGeom>
                <a:noFill/>
                <a:ln w="9525">
                  <a:noFill/>
                  <a:miter lim="800000"/>
                  <a:headEnd/>
                  <a:tailEnd/>
                </a:ln>
              </p:spPr>
            </p:pic>
            <p:sp>
              <p:nvSpPr>
                <p:cNvPr id="31761" name="Text Box 6"/>
                <p:cNvSpPr>
                  <a:spLocks noChangeArrowheads="1"/>
                </p:cNvSpPr>
                <p:nvPr/>
              </p:nvSpPr>
              <p:spPr bwMode="auto">
                <a:xfrm>
                  <a:off x="194089" y="190850"/>
                  <a:ext cx="5699746" cy="555396"/>
                </a:xfrm>
                <a:prstGeom prst="rect">
                  <a:avLst/>
                </a:prstGeom>
                <a:noFill/>
                <a:ln w="9525">
                  <a:noFill/>
                  <a:miter lim="800000"/>
                  <a:headEnd/>
                  <a:tailEnd/>
                </a:ln>
              </p:spPr>
              <p:txBody>
                <a:bodyPr wrap="none" lIns="72000" tIns="0" rIns="72000" bIns="0" anchor="ctr"/>
                <a:lstStyle/>
                <a:p>
                  <a:pPr algn="ctr" eaLnBrk="0" hangingPunct="0">
                    <a:buFont typeface="Arial" charset="0"/>
                    <a:buNone/>
                  </a:pPr>
                  <a:endParaRPr lang="zh-CN" altLang="zh-CN">
                    <a:latin typeface="Calibri" pitchFamily="34" charset="0"/>
                    <a:ea typeface="Gulim" pitchFamily="34" charset="-127"/>
                    <a:sym typeface="Calibri" pitchFamily="34" charset="0"/>
                  </a:endParaRPr>
                </a:p>
              </p:txBody>
            </p:sp>
          </p:grpSp>
          <p:grpSp>
            <p:nvGrpSpPr>
              <p:cNvPr id="31756" name="Group 21"/>
              <p:cNvGrpSpPr>
                <a:grpSpLocks/>
              </p:cNvGrpSpPr>
              <p:nvPr/>
            </p:nvGrpSpPr>
            <p:grpSpPr bwMode="auto">
              <a:xfrm>
                <a:off x="822467" y="41922"/>
                <a:ext cx="5143499" cy="930728"/>
                <a:chOff x="0" y="0"/>
                <a:chExt cx="2948" cy="549"/>
              </a:xfrm>
            </p:grpSpPr>
            <p:pic>
              <p:nvPicPr>
                <p:cNvPr id="31758" name="Picture 49" descr="그림자"/>
                <p:cNvPicPr>
                  <a:picLocks noChangeAspect="1" noChangeArrowheads="1"/>
                </p:cNvPicPr>
                <p:nvPr/>
              </p:nvPicPr>
              <p:blipFill>
                <a:blip r:embed="rId3" cstate="print"/>
                <a:srcRect/>
                <a:stretch>
                  <a:fillRect/>
                </a:stretch>
              </p:blipFill>
              <p:spPr bwMode="auto">
                <a:xfrm>
                  <a:off x="0" y="0"/>
                  <a:ext cx="2948" cy="549"/>
                </a:xfrm>
                <a:prstGeom prst="rect">
                  <a:avLst/>
                </a:prstGeom>
                <a:noFill/>
                <a:ln w="9525">
                  <a:noFill/>
                  <a:miter lim="800000"/>
                  <a:headEnd/>
                  <a:tailEnd/>
                </a:ln>
              </p:spPr>
            </p:pic>
            <p:sp>
              <p:nvSpPr>
                <p:cNvPr id="31759" name="AutoShape 50"/>
                <p:cNvSpPr>
                  <a:spLocks noChangeArrowheads="1"/>
                </p:cNvSpPr>
                <p:nvPr/>
              </p:nvSpPr>
              <p:spPr bwMode="auto">
                <a:xfrm>
                  <a:off x="77" y="82"/>
                  <a:ext cx="2790" cy="331"/>
                </a:xfrm>
                <a:prstGeom prst="roundRect">
                  <a:avLst>
                    <a:gd name="adj" fmla="val 50000"/>
                  </a:avLst>
                </a:prstGeom>
                <a:gradFill rotWithShape="1">
                  <a:gsLst>
                    <a:gs pos="0">
                      <a:srgbClr val="C6D9F1"/>
                    </a:gs>
                    <a:gs pos="100000">
                      <a:srgbClr val="FFFFFF"/>
                    </a:gs>
                  </a:gsLst>
                  <a:lin ang="5400000" scaled="1"/>
                </a:gradFill>
                <a:ln w="19050">
                  <a:solidFill>
                    <a:srgbClr val="FFFFFF"/>
                  </a:solidFill>
                  <a:miter lim="800000"/>
                  <a:headEnd/>
                  <a:tailEnd/>
                </a:ln>
              </p:spPr>
              <p:txBody>
                <a:bodyPr wrap="none" lIns="342000" tIns="36000" bIns="36000" anchor="ctr"/>
                <a:lstStyle/>
                <a:p>
                  <a:pPr eaLnBrk="0" hangingPunct="0">
                    <a:lnSpc>
                      <a:spcPct val="120000"/>
                    </a:lnSpc>
                    <a:buFont typeface="Arial" charset="0"/>
                    <a:buNone/>
                  </a:pPr>
                  <a:r>
                    <a:rPr lang="en-US" altLang="zh-CN" sz="2000">
                      <a:solidFill>
                        <a:srgbClr val="000000"/>
                      </a:solidFill>
                      <a:latin typeface="Calibri" pitchFamily="34" charset="0"/>
                      <a:ea typeface="Gulim" pitchFamily="34" charset="-127"/>
                      <a:sym typeface="Calibri" pitchFamily="34" charset="0"/>
                    </a:rPr>
                    <a:t>Passive design</a:t>
                  </a:r>
                  <a:endParaRPr lang="zh-CN" altLang="en-US" sz="2000">
                    <a:solidFill>
                      <a:srgbClr val="000000"/>
                    </a:solidFill>
                    <a:latin typeface="Calibri" pitchFamily="34" charset="0"/>
                    <a:ea typeface="Gulim" pitchFamily="34" charset="-127"/>
                    <a:sym typeface="Calibri" pitchFamily="34" charset="0"/>
                  </a:endParaRPr>
                </a:p>
              </p:txBody>
            </p:sp>
          </p:grpSp>
          <p:sp>
            <p:nvSpPr>
              <p:cNvPr id="31757" name="TextBox 47"/>
              <p:cNvSpPr>
                <a:spLocks noChangeArrowheads="1"/>
              </p:cNvSpPr>
              <p:nvPr/>
            </p:nvSpPr>
            <p:spPr bwMode="auto">
              <a:xfrm>
                <a:off x="191121" y="224542"/>
                <a:ext cx="720176" cy="573670"/>
              </a:xfrm>
              <a:prstGeom prst="rect">
                <a:avLst/>
              </a:prstGeom>
              <a:noFill/>
              <a:ln w="9525">
                <a:noFill/>
                <a:miter lim="800000"/>
                <a:headEnd/>
                <a:tailEnd/>
              </a:ln>
            </p:spPr>
            <p:txBody>
              <a:bodyPr wrap="none">
                <a:spAutoFit/>
              </a:bodyPr>
              <a:lstStyle/>
              <a:p>
                <a:pPr algn="r" eaLnBrk="0" hangingPunct="0">
                  <a:buFont typeface="Arial" charset="0"/>
                  <a:buNone/>
                </a:pPr>
                <a:r>
                  <a:rPr lang="en-US" altLang="zh-CN" sz="2400">
                    <a:solidFill>
                      <a:schemeClr val="tx1"/>
                    </a:solidFill>
                    <a:latin typeface="Calibri" pitchFamily="34" charset="0"/>
                    <a:ea typeface="Gulim" pitchFamily="34" charset="-127"/>
                    <a:sym typeface="Arial" charset="0"/>
                  </a:rPr>
                  <a:t>7.1.2</a:t>
                </a:r>
                <a:endParaRPr lang="zh-CN" altLang="en-US" sz="2400">
                  <a:solidFill>
                    <a:schemeClr val="tx1"/>
                  </a:solidFill>
                  <a:latin typeface="Calibri" pitchFamily="34" charset="0"/>
                  <a:ea typeface="Gulim" pitchFamily="34" charset="-127"/>
                  <a:sym typeface="Calibri" pitchFamily="34" charset="0"/>
                </a:endParaRPr>
              </a:p>
            </p:txBody>
          </p:sp>
        </p:grpSp>
        <p:grpSp>
          <p:nvGrpSpPr>
            <p:cNvPr id="31752" name="Group 25"/>
            <p:cNvGrpSpPr>
              <a:grpSpLocks/>
            </p:cNvGrpSpPr>
            <p:nvPr/>
          </p:nvGrpSpPr>
          <p:grpSpPr bwMode="auto">
            <a:xfrm>
              <a:off x="194089" y="1086261"/>
              <a:ext cx="5699746" cy="555396"/>
              <a:chOff x="0" y="0"/>
              <a:chExt cx="5699323" cy="554681"/>
            </a:xfrm>
          </p:grpSpPr>
          <p:sp>
            <p:nvSpPr>
              <p:cNvPr id="31753" name="Text Box 15"/>
              <p:cNvSpPr>
                <a:spLocks noChangeArrowheads="1"/>
              </p:cNvSpPr>
              <p:nvPr/>
            </p:nvSpPr>
            <p:spPr bwMode="auto">
              <a:xfrm>
                <a:off x="0" y="0"/>
                <a:ext cx="5699323" cy="554681"/>
              </a:xfrm>
              <a:prstGeom prst="rect">
                <a:avLst/>
              </a:prstGeom>
              <a:noFill/>
              <a:ln w="9525">
                <a:noFill/>
                <a:miter lim="800000"/>
                <a:headEnd/>
                <a:tailEnd/>
              </a:ln>
            </p:spPr>
            <p:txBody>
              <a:bodyPr wrap="none" lIns="72000" tIns="0" rIns="72000" bIns="0" anchor="ctr"/>
              <a:lstStyle/>
              <a:p>
                <a:pPr algn="ctr" eaLnBrk="0" hangingPunct="0">
                  <a:buFont typeface="Arial" charset="0"/>
                  <a:buNone/>
                </a:pPr>
                <a:endParaRPr lang="zh-CN" altLang="zh-CN">
                  <a:latin typeface="Calibri" pitchFamily="34" charset="0"/>
                  <a:ea typeface="Gulim" pitchFamily="34" charset="-127"/>
                  <a:sym typeface="Calibri" pitchFamily="34" charset="0"/>
                </a:endParaRPr>
              </a:p>
            </p:txBody>
          </p:sp>
          <p:sp>
            <p:nvSpPr>
              <p:cNvPr id="31754" name="AutoShape 51"/>
              <p:cNvSpPr>
                <a:spLocks noChangeArrowheads="1"/>
              </p:cNvSpPr>
              <p:nvPr/>
            </p:nvSpPr>
            <p:spPr bwMode="auto">
              <a:xfrm>
                <a:off x="921509" y="20849"/>
                <a:ext cx="4555521" cy="262774"/>
              </a:xfrm>
              <a:prstGeom prst="roundRect">
                <a:avLst>
                  <a:gd name="adj" fmla="val 50000"/>
                </a:avLst>
              </a:prstGeom>
              <a:gradFill rotWithShape="1">
                <a:gsLst>
                  <a:gs pos="0">
                    <a:srgbClr val="FFFFFF"/>
                  </a:gs>
                  <a:gs pos="100000">
                    <a:srgbClr val="767676"/>
                  </a:gs>
                </a:gsLst>
                <a:lin ang="5400000" scaled="1"/>
              </a:gradFill>
              <a:ln w="9525">
                <a:noFill/>
                <a:miter lim="800000"/>
                <a:headEnd/>
                <a:tailEnd/>
              </a:ln>
            </p:spPr>
            <p:txBody>
              <a:bodyPr wrap="none" lIns="342000" tIns="190800" anchor="ctr"/>
              <a:lstStyle/>
              <a:p>
                <a:pPr algn="r" eaLnBrk="0" hangingPunct="0">
                  <a:buFont typeface="Arial" charset="0"/>
                  <a:buNone/>
                </a:pPr>
                <a:endParaRPr lang="zh-CN" altLang="zh-CN">
                  <a:solidFill>
                    <a:srgbClr val="000000"/>
                  </a:solidFill>
                  <a:latin typeface="Calibri" pitchFamily="34" charset="0"/>
                  <a:ea typeface="Gulim" pitchFamily="34" charset="-127"/>
                  <a:sym typeface="Calibri" pitchFamily="34" charset="0"/>
                </a:endParaRPr>
              </a:p>
            </p:txBody>
          </p:sp>
        </p:grpSp>
      </p:grpSp>
      <p:sp>
        <p:nvSpPr>
          <p:cNvPr id="31749" name="页脚占位符 4"/>
          <p:cNvSpPr>
            <a:spLocks noGrp="1" noChangeArrowheads="1"/>
          </p:cNvSpPr>
          <p:nvPr/>
        </p:nvSpPr>
        <p:spPr bwMode="auto">
          <a:xfrm>
            <a:off x="3581400" y="6461125"/>
            <a:ext cx="5295900" cy="246063"/>
          </a:xfrm>
          <a:prstGeom prst="rect">
            <a:avLst/>
          </a:prstGeom>
          <a:noFill/>
          <a:ln w="9525">
            <a:noFill/>
            <a:miter lim="800000"/>
            <a:headEnd/>
            <a:tailEnd/>
          </a:ln>
        </p:spPr>
        <p:txBody>
          <a:bodyPr anchor="ctr">
            <a:spAutoFit/>
          </a:bodyPr>
          <a:lstStyle/>
          <a:p>
            <a:pPr algn="r" eaLnBrk="0" hangingPunct="0">
              <a:buFont typeface="Arial" charset="0"/>
              <a:buNone/>
            </a:pPr>
            <a:r>
              <a:rPr lang="en-US" altLang="zh-CN" sz="1000">
                <a:solidFill>
                  <a:schemeClr val="tx1"/>
                </a:solidFill>
                <a:latin typeface="Arial" charset="0"/>
                <a:sym typeface="Arial" charset="0"/>
              </a:rPr>
              <a:t>A Multidisciplinary Approach to Curriculum Development in Sustainable Built Environment</a:t>
            </a:r>
            <a:endParaRPr lang="zh-CN" altLang="en-US">
              <a:ea typeface="Gulim" pitchFamily="34" charset="-127"/>
            </a:endParaRPr>
          </a:p>
        </p:txBody>
      </p:sp>
      <p:sp>
        <p:nvSpPr>
          <p:cNvPr id="32" name="灯片编号占位符 31"/>
          <p:cNvSpPr>
            <a:spLocks noGrp="1"/>
          </p:cNvSpPr>
          <p:nvPr>
            <p:ph type="sldNum" sz="quarter" idx="11"/>
          </p:nvPr>
        </p:nvSpPr>
        <p:spPr>
          <a:xfrm>
            <a:off x="161925" y="6337300"/>
            <a:ext cx="2133600" cy="365125"/>
          </a:xfrm>
        </p:spPr>
        <p:txBody>
          <a:bodyPr/>
          <a:lstStyle/>
          <a:p>
            <a:pPr>
              <a:defRPr/>
            </a:pPr>
            <a:fld id="{09FC8318-D385-4613-96DA-2C7DFE3EA55D}" type="slidenum">
              <a:rPr lang="zh-CN" altLang="en-US"/>
              <a:pPr>
                <a:defRPr/>
              </a:pPr>
              <a:t>2</a:t>
            </a:fld>
            <a:endParaRPr lang="zh-CN" altLang="en-US"/>
          </a:p>
        </p:txBody>
      </p:sp>
    </p:spTree>
  </p:cSld>
  <p:clrMapOvr>
    <a:masterClrMapping/>
  </p:clrMapOvr>
  <p:transition>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页脚占位符 4"/>
          <p:cNvSpPr>
            <a:spLocks noGrp="1" noChangeArrowheads="1"/>
          </p:cNvSpPr>
          <p:nvPr/>
        </p:nvSpPr>
        <p:spPr bwMode="auto">
          <a:xfrm>
            <a:off x="3581400" y="6461125"/>
            <a:ext cx="5295900" cy="246063"/>
          </a:xfrm>
          <a:prstGeom prst="rect">
            <a:avLst/>
          </a:prstGeom>
          <a:noFill/>
          <a:ln w="9525">
            <a:noFill/>
            <a:miter lim="800000"/>
            <a:headEnd/>
            <a:tailEnd/>
          </a:ln>
        </p:spPr>
        <p:txBody>
          <a:bodyPr anchor="ctr">
            <a:spAutoFit/>
          </a:bodyPr>
          <a:lstStyle/>
          <a:p>
            <a:pPr algn="r" eaLnBrk="0" hangingPunct="0">
              <a:buFont typeface="Arial" charset="0"/>
              <a:buNone/>
            </a:pPr>
            <a:r>
              <a:rPr lang="en-US" altLang="zh-CN" sz="1000">
                <a:solidFill>
                  <a:schemeClr val="tx1"/>
                </a:solidFill>
                <a:latin typeface="Arial" charset="0"/>
                <a:sym typeface="Arial" charset="0"/>
              </a:rPr>
              <a:t>A Multidisciplinary Approach to Curriculum Development in Sustainable Built Environment</a:t>
            </a:r>
            <a:endParaRPr lang="zh-CN" altLang="en-US">
              <a:ea typeface="Gulim" pitchFamily="34" charset="-127"/>
            </a:endParaRPr>
          </a:p>
        </p:txBody>
      </p:sp>
      <p:sp>
        <p:nvSpPr>
          <p:cNvPr id="60418" name="TextBox 54"/>
          <p:cNvSpPr>
            <a:spLocks noChangeArrowheads="1"/>
          </p:cNvSpPr>
          <p:nvPr/>
        </p:nvSpPr>
        <p:spPr bwMode="auto">
          <a:xfrm>
            <a:off x="2701925" y="877888"/>
            <a:ext cx="3043238" cy="646112"/>
          </a:xfrm>
          <a:prstGeom prst="rect">
            <a:avLst/>
          </a:prstGeom>
          <a:noFill/>
          <a:ln w="9525">
            <a:noFill/>
            <a:miter lim="800000"/>
            <a:headEnd/>
            <a:tailEnd/>
          </a:ln>
        </p:spPr>
        <p:txBody>
          <a:bodyPr wrap="none">
            <a:spAutoFit/>
          </a:bodyPr>
          <a:lstStyle/>
          <a:p>
            <a:pPr eaLnBrk="0" hangingPunct="0">
              <a:buFont typeface="Arial" charset="0"/>
              <a:buNone/>
            </a:pPr>
            <a:r>
              <a:rPr lang="en-US" altLang="zh-CN" sz="3600" b="1">
                <a:solidFill>
                  <a:schemeClr val="tx1"/>
                </a:solidFill>
                <a:latin typeface="Calibri" pitchFamily="34" charset="0"/>
                <a:ea typeface="Gulim" pitchFamily="34" charset="-127"/>
                <a:sym typeface="Calibri" pitchFamily="34" charset="0"/>
              </a:rPr>
              <a:t>7.4 Daylighting</a:t>
            </a:r>
            <a:endParaRPr lang="zh-CN" altLang="en-US" sz="3600" b="1">
              <a:solidFill>
                <a:schemeClr val="tx1"/>
              </a:solidFill>
              <a:latin typeface="Calibri" pitchFamily="34" charset="0"/>
              <a:sym typeface="Calibri" pitchFamily="34" charset="0"/>
            </a:endParaRPr>
          </a:p>
        </p:txBody>
      </p:sp>
      <p:grpSp>
        <p:nvGrpSpPr>
          <p:cNvPr id="2" name="Group 4"/>
          <p:cNvGrpSpPr>
            <a:grpSpLocks/>
          </p:cNvGrpSpPr>
          <p:nvPr/>
        </p:nvGrpSpPr>
        <p:grpSpPr bwMode="auto">
          <a:xfrm>
            <a:off x="517525" y="2093913"/>
            <a:ext cx="7920038" cy="1558925"/>
            <a:chOff x="0" y="0"/>
            <a:chExt cx="6260592" cy="1641657"/>
          </a:xfrm>
        </p:grpSpPr>
        <p:grpSp>
          <p:nvGrpSpPr>
            <p:cNvPr id="60433" name="Group 5"/>
            <p:cNvGrpSpPr>
              <a:grpSpLocks/>
            </p:cNvGrpSpPr>
            <p:nvPr/>
          </p:nvGrpSpPr>
          <p:grpSpPr bwMode="auto">
            <a:xfrm>
              <a:off x="0" y="0"/>
              <a:ext cx="6260592" cy="1121664"/>
              <a:chOff x="0" y="0"/>
              <a:chExt cx="6260127" cy="1120221"/>
            </a:xfrm>
          </p:grpSpPr>
          <p:grpSp>
            <p:nvGrpSpPr>
              <p:cNvPr id="60437" name="Group 6"/>
              <p:cNvGrpSpPr>
                <a:grpSpLocks/>
              </p:cNvGrpSpPr>
              <p:nvPr/>
            </p:nvGrpSpPr>
            <p:grpSpPr bwMode="auto">
              <a:xfrm>
                <a:off x="0" y="0"/>
                <a:ext cx="6260127" cy="1120221"/>
                <a:chOff x="0" y="0"/>
                <a:chExt cx="6260592" cy="1121664"/>
              </a:xfrm>
            </p:grpSpPr>
            <p:pic>
              <p:nvPicPr>
                <p:cNvPr id="60442" name="AutoShape 864"/>
                <p:cNvPicPr>
                  <a:picLocks noChangeArrowheads="1"/>
                </p:cNvPicPr>
                <p:nvPr/>
              </p:nvPicPr>
              <p:blipFill>
                <a:blip r:embed="rId2" cstate="print"/>
                <a:srcRect/>
                <a:stretch>
                  <a:fillRect/>
                </a:stretch>
              </p:blipFill>
              <p:spPr bwMode="auto">
                <a:xfrm>
                  <a:off x="0" y="0"/>
                  <a:ext cx="6260592" cy="1121664"/>
                </a:xfrm>
                <a:prstGeom prst="rect">
                  <a:avLst/>
                </a:prstGeom>
                <a:noFill/>
                <a:ln w="9525">
                  <a:noFill/>
                  <a:miter lim="800000"/>
                  <a:headEnd/>
                  <a:tailEnd/>
                </a:ln>
              </p:spPr>
            </p:pic>
            <p:sp>
              <p:nvSpPr>
                <p:cNvPr id="60443" name="Text Box 6"/>
                <p:cNvSpPr>
                  <a:spLocks noChangeArrowheads="1"/>
                </p:cNvSpPr>
                <p:nvPr/>
              </p:nvSpPr>
              <p:spPr bwMode="auto">
                <a:xfrm>
                  <a:off x="194089" y="190850"/>
                  <a:ext cx="5699746" cy="555396"/>
                </a:xfrm>
                <a:prstGeom prst="rect">
                  <a:avLst/>
                </a:prstGeom>
                <a:noFill/>
                <a:ln w="9525">
                  <a:noFill/>
                  <a:miter lim="800000"/>
                  <a:headEnd/>
                  <a:tailEnd/>
                </a:ln>
              </p:spPr>
              <p:txBody>
                <a:bodyPr wrap="none" lIns="72000" tIns="0" rIns="72000" bIns="0" anchor="ctr"/>
                <a:lstStyle/>
                <a:p>
                  <a:pPr algn="ctr" eaLnBrk="0" hangingPunct="0">
                    <a:buFont typeface="Arial" charset="0"/>
                    <a:buNone/>
                  </a:pPr>
                  <a:endParaRPr lang="zh-CN" altLang="zh-CN">
                    <a:latin typeface="Times New Roman" pitchFamily="18" charset="0"/>
                    <a:ea typeface="Gulim" pitchFamily="34" charset="-127"/>
                    <a:sym typeface="Times New Roman" pitchFamily="18" charset="0"/>
                  </a:endParaRPr>
                </a:p>
              </p:txBody>
            </p:sp>
          </p:grpSp>
          <p:grpSp>
            <p:nvGrpSpPr>
              <p:cNvPr id="60438" name="Group 9"/>
              <p:cNvGrpSpPr>
                <a:grpSpLocks/>
              </p:cNvGrpSpPr>
              <p:nvPr/>
            </p:nvGrpSpPr>
            <p:grpSpPr bwMode="auto">
              <a:xfrm>
                <a:off x="822467" y="41922"/>
                <a:ext cx="5143499" cy="930728"/>
                <a:chOff x="0" y="0"/>
                <a:chExt cx="2948" cy="549"/>
              </a:xfrm>
            </p:grpSpPr>
            <p:pic>
              <p:nvPicPr>
                <p:cNvPr id="60440" name="Picture 49" descr="그림자"/>
                <p:cNvPicPr>
                  <a:picLocks noChangeAspect="1" noChangeArrowheads="1"/>
                </p:cNvPicPr>
                <p:nvPr/>
              </p:nvPicPr>
              <p:blipFill>
                <a:blip r:embed="rId3" cstate="print"/>
                <a:srcRect/>
                <a:stretch>
                  <a:fillRect/>
                </a:stretch>
              </p:blipFill>
              <p:spPr bwMode="auto">
                <a:xfrm>
                  <a:off x="0" y="0"/>
                  <a:ext cx="2948" cy="549"/>
                </a:xfrm>
                <a:prstGeom prst="rect">
                  <a:avLst/>
                </a:prstGeom>
                <a:noFill/>
                <a:ln w="9525">
                  <a:noFill/>
                  <a:miter lim="800000"/>
                  <a:headEnd/>
                  <a:tailEnd/>
                </a:ln>
              </p:spPr>
            </p:pic>
            <p:sp>
              <p:nvSpPr>
                <p:cNvPr id="60441" name="AutoShape 50"/>
                <p:cNvSpPr>
                  <a:spLocks noChangeArrowheads="1"/>
                </p:cNvSpPr>
                <p:nvPr/>
              </p:nvSpPr>
              <p:spPr bwMode="auto">
                <a:xfrm>
                  <a:off x="77" y="82"/>
                  <a:ext cx="2790" cy="331"/>
                </a:xfrm>
                <a:prstGeom prst="roundRect">
                  <a:avLst>
                    <a:gd name="adj" fmla="val 50000"/>
                  </a:avLst>
                </a:prstGeom>
                <a:gradFill rotWithShape="1">
                  <a:gsLst>
                    <a:gs pos="0">
                      <a:srgbClr val="C6D9F1"/>
                    </a:gs>
                    <a:gs pos="100000">
                      <a:srgbClr val="FFFFFF"/>
                    </a:gs>
                  </a:gsLst>
                  <a:lin ang="5400000" scaled="1"/>
                </a:gradFill>
                <a:ln w="19050">
                  <a:solidFill>
                    <a:srgbClr val="FFFFFF"/>
                  </a:solidFill>
                  <a:miter lim="800000"/>
                  <a:headEnd/>
                  <a:tailEnd/>
                </a:ln>
              </p:spPr>
              <p:txBody>
                <a:bodyPr wrap="none" lIns="342000" tIns="36000" bIns="36000" anchor="ctr"/>
                <a:lstStyle/>
                <a:p>
                  <a:pPr eaLnBrk="0" hangingPunct="0">
                    <a:lnSpc>
                      <a:spcPct val="120000"/>
                    </a:lnSpc>
                    <a:buFont typeface="Arial" charset="0"/>
                    <a:buNone/>
                  </a:pPr>
                  <a:r>
                    <a:rPr lang="en-US" altLang="zh-CN" sz="2800" b="1">
                      <a:solidFill>
                        <a:srgbClr val="000000"/>
                      </a:solidFill>
                      <a:latin typeface="Calibri" pitchFamily="34" charset="0"/>
                      <a:ea typeface="Gulim" pitchFamily="34" charset="-127"/>
                      <a:sym typeface="Calibri" pitchFamily="34" charset="0"/>
                    </a:rPr>
                    <a:t>Overview</a:t>
                  </a:r>
                  <a:endParaRPr lang="zh-CN" altLang="en-US" sz="2800" b="1">
                    <a:solidFill>
                      <a:srgbClr val="000000"/>
                    </a:solidFill>
                    <a:latin typeface="Calibri" pitchFamily="34" charset="0"/>
                    <a:ea typeface="Gulim" pitchFamily="34" charset="-127"/>
                    <a:sym typeface="Calibri" pitchFamily="34" charset="0"/>
                  </a:endParaRPr>
                </a:p>
              </p:txBody>
            </p:sp>
          </p:grpSp>
          <p:sp>
            <p:nvSpPr>
              <p:cNvPr id="60439" name="TextBox 47"/>
              <p:cNvSpPr>
                <a:spLocks noChangeArrowheads="1"/>
              </p:cNvSpPr>
              <p:nvPr/>
            </p:nvSpPr>
            <p:spPr bwMode="auto">
              <a:xfrm>
                <a:off x="124212" y="224542"/>
                <a:ext cx="787085" cy="485540"/>
              </a:xfrm>
              <a:prstGeom prst="rect">
                <a:avLst/>
              </a:prstGeom>
              <a:noFill/>
              <a:ln w="9525">
                <a:noFill/>
                <a:miter lim="800000"/>
                <a:headEnd/>
                <a:tailEnd/>
              </a:ln>
            </p:spPr>
            <p:txBody>
              <a:bodyPr wrap="none">
                <a:spAutoFit/>
              </a:bodyPr>
              <a:lstStyle/>
              <a:p>
                <a:pPr algn="r" eaLnBrk="0" hangingPunct="0">
                  <a:buFont typeface="Arial" charset="0"/>
                  <a:buNone/>
                </a:pPr>
                <a:r>
                  <a:rPr lang="en-US" altLang="zh-CN" sz="2400">
                    <a:solidFill>
                      <a:srgbClr val="000000"/>
                    </a:solidFill>
                    <a:ea typeface="Gulim" pitchFamily="34" charset="-127"/>
                    <a:sym typeface="Arial" charset="0"/>
                  </a:rPr>
                  <a:t>7</a:t>
                </a:r>
                <a:r>
                  <a:rPr lang="en-US" altLang="zh-CN" sz="2400">
                    <a:ea typeface="Gulim" pitchFamily="34" charset="-127"/>
                    <a:sym typeface="Arial" charset="0"/>
                  </a:rPr>
                  <a:t>.4.1</a:t>
                </a:r>
                <a:endParaRPr lang="zh-CN" altLang="en-US" sz="2400">
                  <a:solidFill>
                    <a:srgbClr val="000000"/>
                  </a:solidFill>
                  <a:ea typeface="Gulim" pitchFamily="34" charset="-127"/>
                  <a:sym typeface="Arial" charset="0"/>
                </a:endParaRPr>
              </a:p>
            </p:txBody>
          </p:sp>
        </p:grpSp>
        <p:grpSp>
          <p:nvGrpSpPr>
            <p:cNvPr id="60434" name="Group 13"/>
            <p:cNvGrpSpPr>
              <a:grpSpLocks/>
            </p:cNvGrpSpPr>
            <p:nvPr/>
          </p:nvGrpSpPr>
          <p:grpSpPr bwMode="auto">
            <a:xfrm>
              <a:off x="194089" y="1086261"/>
              <a:ext cx="5699746" cy="555396"/>
              <a:chOff x="0" y="0"/>
              <a:chExt cx="5699323" cy="554681"/>
            </a:xfrm>
          </p:grpSpPr>
          <p:sp>
            <p:nvSpPr>
              <p:cNvPr id="60435" name="Text Box 15"/>
              <p:cNvSpPr>
                <a:spLocks noChangeArrowheads="1"/>
              </p:cNvSpPr>
              <p:nvPr/>
            </p:nvSpPr>
            <p:spPr bwMode="auto">
              <a:xfrm>
                <a:off x="0" y="0"/>
                <a:ext cx="5699323" cy="554681"/>
              </a:xfrm>
              <a:prstGeom prst="rect">
                <a:avLst/>
              </a:prstGeom>
              <a:noFill/>
              <a:ln w="9525">
                <a:noFill/>
                <a:miter lim="800000"/>
                <a:headEnd/>
                <a:tailEnd/>
              </a:ln>
            </p:spPr>
            <p:txBody>
              <a:bodyPr wrap="none" lIns="72000" tIns="0" rIns="72000" bIns="0" anchor="ctr"/>
              <a:lstStyle/>
              <a:p>
                <a:pPr algn="ctr" eaLnBrk="0" hangingPunct="0">
                  <a:buFont typeface="Arial" charset="0"/>
                  <a:buNone/>
                </a:pPr>
                <a:endParaRPr lang="zh-CN" altLang="zh-CN">
                  <a:latin typeface="Times New Roman" pitchFamily="18" charset="0"/>
                  <a:ea typeface="Gulim" pitchFamily="34" charset="-127"/>
                  <a:sym typeface="Times New Roman" pitchFamily="18" charset="0"/>
                </a:endParaRPr>
              </a:p>
            </p:txBody>
          </p:sp>
          <p:sp>
            <p:nvSpPr>
              <p:cNvPr id="60436" name="AutoShape 51"/>
              <p:cNvSpPr>
                <a:spLocks noChangeArrowheads="1"/>
              </p:cNvSpPr>
              <p:nvPr/>
            </p:nvSpPr>
            <p:spPr bwMode="auto">
              <a:xfrm>
                <a:off x="921509" y="20849"/>
                <a:ext cx="4555521" cy="262774"/>
              </a:xfrm>
              <a:prstGeom prst="roundRect">
                <a:avLst>
                  <a:gd name="adj" fmla="val 50000"/>
                </a:avLst>
              </a:prstGeom>
              <a:gradFill rotWithShape="1">
                <a:gsLst>
                  <a:gs pos="0">
                    <a:srgbClr val="FFFFFF"/>
                  </a:gs>
                  <a:gs pos="100000">
                    <a:srgbClr val="767676"/>
                  </a:gs>
                </a:gsLst>
                <a:lin ang="5400000" scaled="1"/>
              </a:gradFill>
              <a:ln w="9525">
                <a:noFill/>
                <a:miter lim="800000"/>
                <a:headEnd/>
                <a:tailEnd/>
              </a:ln>
            </p:spPr>
            <p:txBody>
              <a:bodyPr wrap="none" lIns="342000" tIns="190800" anchor="ctr"/>
              <a:lstStyle/>
              <a:p>
                <a:pPr algn="r" eaLnBrk="0" hangingPunct="0">
                  <a:buFont typeface="Arial" charset="0"/>
                  <a:buNone/>
                </a:pPr>
                <a:endParaRPr lang="zh-CN" altLang="zh-CN">
                  <a:solidFill>
                    <a:srgbClr val="000000"/>
                  </a:solidFill>
                  <a:ea typeface="Gulim" pitchFamily="34" charset="-127"/>
                </a:endParaRPr>
              </a:p>
            </p:txBody>
          </p:sp>
        </p:grpSp>
      </p:grpSp>
      <p:grpSp>
        <p:nvGrpSpPr>
          <p:cNvPr id="7" name="Group 16"/>
          <p:cNvGrpSpPr>
            <a:grpSpLocks/>
          </p:cNvGrpSpPr>
          <p:nvPr/>
        </p:nvGrpSpPr>
        <p:grpSpPr bwMode="auto">
          <a:xfrm>
            <a:off x="574675" y="4114800"/>
            <a:ext cx="7918450" cy="1562100"/>
            <a:chOff x="0" y="0"/>
            <a:chExt cx="6260592" cy="1641657"/>
          </a:xfrm>
        </p:grpSpPr>
        <p:grpSp>
          <p:nvGrpSpPr>
            <p:cNvPr id="60423" name="Group 17"/>
            <p:cNvGrpSpPr>
              <a:grpSpLocks/>
            </p:cNvGrpSpPr>
            <p:nvPr/>
          </p:nvGrpSpPr>
          <p:grpSpPr bwMode="auto">
            <a:xfrm>
              <a:off x="0" y="0"/>
              <a:ext cx="6260592" cy="1121663"/>
              <a:chOff x="0" y="0"/>
              <a:chExt cx="6260127" cy="1120220"/>
            </a:xfrm>
          </p:grpSpPr>
          <p:grpSp>
            <p:nvGrpSpPr>
              <p:cNvPr id="60427" name="Group 18"/>
              <p:cNvGrpSpPr>
                <a:grpSpLocks/>
              </p:cNvGrpSpPr>
              <p:nvPr/>
            </p:nvGrpSpPr>
            <p:grpSpPr bwMode="auto">
              <a:xfrm>
                <a:off x="0" y="0"/>
                <a:ext cx="6260127" cy="1120220"/>
                <a:chOff x="0" y="0"/>
                <a:chExt cx="6260592" cy="1121663"/>
              </a:xfrm>
            </p:grpSpPr>
            <p:pic>
              <p:nvPicPr>
                <p:cNvPr id="60431" name="AutoShape 864"/>
                <p:cNvPicPr>
                  <a:picLocks noChangeArrowheads="1"/>
                </p:cNvPicPr>
                <p:nvPr/>
              </p:nvPicPr>
              <p:blipFill>
                <a:blip r:embed="rId2" cstate="print"/>
                <a:srcRect/>
                <a:stretch>
                  <a:fillRect/>
                </a:stretch>
              </p:blipFill>
              <p:spPr bwMode="auto">
                <a:xfrm>
                  <a:off x="0" y="0"/>
                  <a:ext cx="6260592" cy="1121663"/>
                </a:xfrm>
                <a:prstGeom prst="rect">
                  <a:avLst/>
                </a:prstGeom>
                <a:noFill/>
                <a:ln w="9525">
                  <a:noFill/>
                  <a:miter lim="800000"/>
                  <a:headEnd/>
                  <a:tailEnd/>
                </a:ln>
              </p:spPr>
            </p:pic>
            <p:sp>
              <p:nvSpPr>
                <p:cNvPr id="60432" name="Text Box 6"/>
                <p:cNvSpPr>
                  <a:spLocks noChangeArrowheads="1"/>
                </p:cNvSpPr>
                <p:nvPr/>
              </p:nvSpPr>
              <p:spPr bwMode="auto">
                <a:xfrm>
                  <a:off x="194089" y="190850"/>
                  <a:ext cx="5699746" cy="555396"/>
                </a:xfrm>
                <a:prstGeom prst="rect">
                  <a:avLst/>
                </a:prstGeom>
                <a:noFill/>
                <a:ln w="9525">
                  <a:noFill/>
                  <a:miter lim="800000"/>
                  <a:headEnd/>
                  <a:tailEnd/>
                </a:ln>
              </p:spPr>
              <p:txBody>
                <a:bodyPr wrap="none" lIns="72000" tIns="0" rIns="72000" bIns="0" anchor="ctr"/>
                <a:lstStyle/>
                <a:p>
                  <a:pPr algn="ctr" eaLnBrk="0" hangingPunct="0">
                    <a:buFont typeface="Arial" charset="0"/>
                    <a:buNone/>
                  </a:pPr>
                  <a:endParaRPr lang="zh-CN" altLang="zh-CN">
                    <a:latin typeface="Times New Roman" pitchFamily="18" charset="0"/>
                    <a:ea typeface="Gulim" pitchFamily="34" charset="-127"/>
                    <a:sym typeface="Times New Roman" pitchFamily="18" charset="0"/>
                  </a:endParaRPr>
                </a:p>
              </p:txBody>
            </p:sp>
          </p:grpSp>
          <p:grpSp>
            <p:nvGrpSpPr>
              <p:cNvPr id="60428" name="Group 21"/>
              <p:cNvGrpSpPr>
                <a:grpSpLocks/>
              </p:cNvGrpSpPr>
              <p:nvPr/>
            </p:nvGrpSpPr>
            <p:grpSpPr bwMode="auto">
              <a:xfrm>
                <a:off x="822467" y="41922"/>
                <a:ext cx="5143499" cy="930728"/>
                <a:chOff x="0" y="0"/>
                <a:chExt cx="2948" cy="549"/>
              </a:xfrm>
            </p:grpSpPr>
            <p:pic>
              <p:nvPicPr>
                <p:cNvPr id="60429" name="Picture 49" descr="그림자"/>
                <p:cNvPicPr>
                  <a:picLocks noChangeAspect="1" noChangeArrowheads="1"/>
                </p:cNvPicPr>
                <p:nvPr/>
              </p:nvPicPr>
              <p:blipFill>
                <a:blip r:embed="rId3" cstate="print"/>
                <a:srcRect/>
                <a:stretch>
                  <a:fillRect/>
                </a:stretch>
              </p:blipFill>
              <p:spPr bwMode="auto">
                <a:xfrm>
                  <a:off x="0" y="0"/>
                  <a:ext cx="2948" cy="549"/>
                </a:xfrm>
                <a:prstGeom prst="rect">
                  <a:avLst/>
                </a:prstGeom>
                <a:noFill/>
                <a:ln w="9525">
                  <a:noFill/>
                  <a:miter lim="800000"/>
                  <a:headEnd/>
                  <a:tailEnd/>
                </a:ln>
              </p:spPr>
            </p:pic>
            <p:sp>
              <p:nvSpPr>
                <p:cNvPr id="60430" name="AutoShape 50"/>
                <p:cNvSpPr>
                  <a:spLocks noChangeArrowheads="1"/>
                </p:cNvSpPr>
                <p:nvPr/>
              </p:nvSpPr>
              <p:spPr bwMode="auto">
                <a:xfrm>
                  <a:off x="77" y="82"/>
                  <a:ext cx="2790" cy="331"/>
                </a:xfrm>
                <a:prstGeom prst="roundRect">
                  <a:avLst>
                    <a:gd name="adj" fmla="val 50000"/>
                  </a:avLst>
                </a:prstGeom>
                <a:gradFill rotWithShape="1">
                  <a:gsLst>
                    <a:gs pos="0">
                      <a:srgbClr val="C6D9F1"/>
                    </a:gs>
                    <a:gs pos="100000">
                      <a:srgbClr val="FFFFFF"/>
                    </a:gs>
                  </a:gsLst>
                  <a:lin ang="5400000" scaled="1"/>
                </a:gradFill>
                <a:ln w="19050">
                  <a:solidFill>
                    <a:srgbClr val="FFFFFF"/>
                  </a:solidFill>
                  <a:miter lim="800000"/>
                  <a:headEnd/>
                  <a:tailEnd/>
                </a:ln>
              </p:spPr>
              <p:txBody>
                <a:bodyPr wrap="none" lIns="342000" tIns="36000" bIns="36000" anchor="ctr"/>
                <a:lstStyle/>
                <a:p>
                  <a:pPr eaLnBrk="0" hangingPunct="0">
                    <a:lnSpc>
                      <a:spcPct val="120000"/>
                    </a:lnSpc>
                    <a:buFont typeface="Arial" charset="0"/>
                    <a:buNone/>
                  </a:pPr>
                  <a:r>
                    <a:rPr lang="en-US" altLang="zh-CN" sz="1600">
                      <a:solidFill>
                        <a:schemeClr val="tx1"/>
                      </a:solidFill>
                      <a:latin typeface="Calibri" pitchFamily="34" charset="0"/>
                      <a:ea typeface="Gulim" pitchFamily="34" charset="-127"/>
                      <a:sym typeface="Calibri" pitchFamily="34" charset="0"/>
                    </a:rPr>
                    <a:t> </a:t>
                  </a:r>
                  <a:r>
                    <a:rPr lang="en-US" altLang="zh-CN" sz="2800" b="1">
                      <a:solidFill>
                        <a:schemeClr val="tx1"/>
                      </a:solidFill>
                      <a:latin typeface="Calibri" pitchFamily="34" charset="0"/>
                      <a:ea typeface="Gulim" pitchFamily="34" charset="-127"/>
                      <a:sym typeface="Calibri" pitchFamily="34" charset="0"/>
                    </a:rPr>
                    <a:t>Design methods and measures</a:t>
                  </a:r>
                  <a:endParaRPr lang="zh-CN" altLang="en-US" sz="2800" b="1">
                    <a:solidFill>
                      <a:schemeClr val="tx1"/>
                    </a:solidFill>
                    <a:latin typeface="Calibri" pitchFamily="34" charset="0"/>
                    <a:ea typeface="Gulim" pitchFamily="34" charset="-127"/>
                    <a:sym typeface="Calibri" pitchFamily="34" charset="0"/>
                  </a:endParaRPr>
                </a:p>
              </p:txBody>
            </p:sp>
          </p:grpSp>
        </p:grpSp>
        <p:grpSp>
          <p:nvGrpSpPr>
            <p:cNvPr id="60424" name="Group 24"/>
            <p:cNvGrpSpPr>
              <a:grpSpLocks/>
            </p:cNvGrpSpPr>
            <p:nvPr/>
          </p:nvGrpSpPr>
          <p:grpSpPr bwMode="auto">
            <a:xfrm>
              <a:off x="194089" y="1086261"/>
              <a:ext cx="5699746" cy="555396"/>
              <a:chOff x="0" y="0"/>
              <a:chExt cx="5699323" cy="554681"/>
            </a:xfrm>
          </p:grpSpPr>
          <p:sp>
            <p:nvSpPr>
              <p:cNvPr id="60425" name="Text Box 15"/>
              <p:cNvSpPr>
                <a:spLocks noChangeArrowheads="1"/>
              </p:cNvSpPr>
              <p:nvPr/>
            </p:nvSpPr>
            <p:spPr bwMode="auto">
              <a:xfrm>
                <a:off x="0" y="0"/>
                <a:ext cx="5699323" cy="554681"/>
              </a:xfrm>
              <a:prstGeom prst="rect">
                <a:avLst/>
              </a:prstGeom>
              <a:noFill/>
              <a:ln w="9525">
                <a:noFill/>
                <a:miter lim="800000"/>
                <a:headEnd/>
                <a:tailEnd/>
              </a:ln>
            </p:spPr>
            <p:txBody>
              <a:bodyPr wrap="none" lIns="72000" tIns="0" rIns="72000" bIns="0" anchor="ctr"/>
              <a:lstStyle/>
              <a:p>
                <a:pPr algn="ctr" eaLnBrk="0" hangingPunct="0">
                  <a:buFont typeface="Arial" charset="0"/>
                  <a:buNone/>
                </a:pPr>
                <a:endParaRPr lang="zh-CN" altLang="zh-CN">
                  <a:latin typeface="Times New Roman" pitchFamily="18" charset="0"/>
                  <a:ea typeface="Gulim" pitchFamily="34" charset="-127"/>
                  <a:sym typeface="Times New Roman" pitchFamily="18" charset="0"/>
                </a:endParaRPr>
              </a:p>
            </p:txBody>
          </p:sp>
          <p:sp>
            <p:nvSpPr>
              <p:cNvPr id="60426" name="AutoShape 51"/>
              <p:cNvSpPr>
                <a:spLocks noChangeArrowheads="1"/>
              </p:cNvSpPr>
              <p:nvPr/>
            </p:nvSpPr>
            <p:spPr bwMode="auto">
              <a:xfrm>
                <a:off x="921509" y="20849"/>
                <a:ext cx="4555521" cy="262774"/>
              </a:xfrm>
              <a:prstGeom prst="roundRect">
                <a:avLst>
                  <a:gd name="adj" fmla="val 50000"/>
                </a:avLst>
              </a:prstGeom>
              <a:gradFill rotWithShape="1">
                <a:gsLst>
                  <a:gs pos="0">
                    <a:srgbClr val="FFFFFF"/>
                  </a:gs>
                  <a:gs pos="100000">
                    <a:srgbClr val="767676"/>
                  </a:gs>
                </a:gsLst>
                <a:lin ang="5400000" scaled="1"/>
              </a:gradFill>
              <a:ln w="9525">
                <a:noFill/>
                <a:miter lim="800000"/>
                <a:headEnd/>
                <a:tailEnd/>
              </a:ln>
            </p:spPr>
            <p:txBody>
              <a:bodyPr wrap="none" lIns="342000" tIns="190800" anchor="ctr"/>
              <a:lstStyle/>
              <a:p>
                <a:pPr algn="r" eaLnBrk="0" hangingPunct="0">
                  <a:buFont typeface="Arial" charset="0"/>
                  <a:buNone/>
                </a:pPr>
                <a:endParaRPr lang="zh-CN" altLang="zh-CN">
                  <a:solidFill>
                    <a:srgbClr val="000000"/>
                  </a:solidFill>
                  <a:ea typeface="Gulim" pitchFamily="34" charset="-127"/>
                </a:endParaRPr>
              </a:p>
            </p:txBody>
          </p:sp>
        </p:grpSp>
      </p:grpSp>
      <p:sp>
        <p:nvSpPr>
          <p:cNvPr id="34843" name="TextBox 47"/>
          <p:cNvSpPr>
            <a:spLocks noChangeArrowheads="1"/>
          </p:cNvSpPr>
          <p:nvPr/>
        </p:nvSpPr>
        <p:spPr bwMode="auto">
          <a:xfrm>
            <a:off x="739775" y="4327525"/>
            <a:ext cx="995363" cy="461963"/>
          </a:xfrm>
          <a:prstGeom prst="rect">
            <a:avLst/>
          </a:prstGeom>
          <a:noFill/>
          <a:ln w="9525">
            <a:noFill/>
            <a:miter lim="800000"/>
            <a:headEnd/>
            <a:tailEnd/>
          </a:ln>
        </p:spPr>
        <p:txBody>
          <a:bodyPr wrap="none">
            <a:spAutoFit/>
          </a:bodyPr>
          <a:lstStyle/>
          <a:p>
            <a:pPr algn="r" eaLnBrk="0" hangingPunct="0">
              <a:buFont typeface="Arial" charset="0"/>
              <a:buNone/>
            </a:pPr>
            <a:r>
              <a:rPr lang="en-US" altLang="zh-CN" sz="2400">
                <a:solidFill>
                  <a:srgbClr val="000000"/>
                </a:solidFill>
                <a:ea typeface="Gulim" pitchFamily="34" charset="-127"/>
                <a:sym typeface="Arial" charset="0"/>
              </a:rPr>
              <a:t>7</a:t>
            </a:r>
            <a:r>
              <a:rPr lang="en-US" altLang="zh-CN" sz="2400">
                <a:ea typeface="Gulim" pitchFamily="34" charset="-127"/>
                <a:sym typeface="Arial" charset="0"/>
              </a:rPr>
              <a:t>.4.2</a:t>
            </a:r>
            <a:endParaRPr lang="zh-CN" altLang="en-US" sz="2400">
              <a:solidFill>
                <a:srgbClr val="000000"/>
              </a:solidFill>
              <a:ea typeface="Gulim" pitchFamily="34" charset="-127"/>
              <a:sym typeface="Arial" charset="0"/>
            </a:endParaRPr>
          </a:p>
        </p:txBody>
      </p:sp>
      <p:sp>
        <p:nvSpPr>
          <p:cNvPr id="31" name="灯片编号占位符 30"/>
          <p:cNvSpPr>
            <a:spLocks noGrp="1"/>
          </p:cNvSpPr>
          <p:nvPr>
            <p:ph type="sldNum" sz="quarter" idx="11"/>
          </p:nvPr>
        </p:nvSpPr>
        <p:spPr>
          <a:xfrm>
            <a:off x="161925" y="6337300"/>
            <a:ext cx="2133600" cy="365125"/>
          </a:xfrm>
        </p:spPr>
        <p:txBody>
          <a:bodyPr/>
          <a:lstStyle/>
          <a:p>
            <a:pPr>
              <a:defRPr/>
            </a:pPr>
            <a:fld id="{92FC1117-7C6C-4BA6-910C-606E3F6DCB83}" type="slidenum">
              <a:rPr lang="zh-CN" altLang="en-US"/>
              <a:pPr>
                <a:defRPr/>
              </a:pPr>
              <a:t>29</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ppt_x</p:attrName>
                                        </p:attrNameLst>
                                      </p:cBhvr>
                                      <p:tavLst>
                                        <p:tav tm="0">
                                          <p:val>
                                            <p:strVal val="#ppt_x"/>
                                          </p:val>
                                        </p:tav>
                                        <p:tav tm="100000">
                                          <p:val>
                                            <p:strVal val="#ppt_x"/>
                                          </p:val>
                                        </p:tav>
                                      </p:tavLst>
                                    </p:anim>
                                    <p:anim calcmode="lin" valueType="num">
                                      <p:cBhvr>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4843"/>
                                        </p:tgtEl>
                                        <p:attrNameLst>
                                          <p:attrName>style.visibility</p:attrName>
                                        </p:attrNameLst>
                                      </p:cBhvr>
                                      <p:to>
                                        <p:strVal val="visible"/>
                                      </p:to>
                                    </p:set>
                                    <p:anim calcmode="lin" valueType="num">
                                      <p:cBhvr>
                                        <p:cTn id="15" dur="500" fill="hold"/>
                                        <p:tgtEl>
                                          <p:spTgt spid="34843"/>
                                        </p:tgtEl>
                                        <p:attrNameLst>
                                          <p:attrName>ppt_x</p:attrName>
                                        </p:attrNameLst>
                                      </p:cBhvr>
                                      <p:tavLst>
                                        <p:tav tm="0">
                                          <p:val>
                                            <p:strVal val="#ppt_x"/>
                                          </p:val>
                                        </p:tav>
                                        <p:tav tm="100000">
                                          <p:val>
                                            <p:strVal val="#ppt_x"/>
                                          </p:val>
                                        </p:tav>
                                      </p:tavLst>
                                    </p:anim>
                                    <p:anim calcmode="lin" valueType="num">
                                      <p:cBhvr>
                                        <p:cTn id="16" dur="500" fill="hold"/>
                                        <p:tgtEl>
                                          <p:spTgt spid="348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43" grpId="0" bldLvl="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Box 2"/>
          <p:cNvSpPr>
            <a:spLocks noChangeArrowheads="1"/>
          </p:cNvSpPr>
          <p:nvPr/>
        </p:nvSpPr>
        <p:spPr bwMode="auto">
          <a:xfrm>
            <a:off x="292100" y="960438"/>
            <a:ext cx="3198813" cy="646112"/>
          </a:xfrm>
          <a:prstGeom prst="rect">
            <a:avLst/>
          </a:prstGeom>
          <a:noFill/>
          <a:ln w="9525">
            <a:noFill/>
            <a:miter lim="800000"/>
            <a:headEnd/>
            <a:tailEnd/>
          </a:ln>
        </p:spPr>
        <p:txBody>
          <a:bodyPr>
            <a:spAutoFit/>
          </a:bodyPr>
          <a:lstStyle/>
          <a:p>
            <a:pPr eaLnBrk="0" hangingPunct="0">
              <a:buFont typeface="Arial" charset="0"/>
              <a:buNone/>
            </a:pPr>
            <a:r>
              <a:rPr lang="en-US" altLang="zh-CN" sz="3600" b="1">
                <a:solidFill>
                  <a:schemeClr val="tx1"/>
                </a:solidFill>
                <a:latin typeface="Calibri" pitchFamily="34" charset="0"/>
                <a:ea typeface="Gulim" pitchFamily="34" charset="-127"/>
                <a:sym typeface="Calibri" pitchFamily="34" charset="0"/>
              </a:rPr>
              <a:t>7.4.1 Overview</a:t>
            </a:r>
            <a:endParaRPr lang="zh-CN" altLang="en-US" sz="3600" b="1">
              <a:solidFill>
                <a:schemeClr val="tx1"/>
              </a:solidFill>
              <a:latin typeface="Calibri" pitchFamily="34" charset="0"/>
              <a:sym typeface="Calibri" pitchFamily="34" charset="0"/>
            </a:endParaRPr>
          </a:p>
        </p:txBody>
      </p:sp>
      <p:sp>
        <p:nvSpPr>
          <p:cNvPr id="35843" name="AutoShape 12"/>
          <p:cNvSpPr>
            <a:spLocks noChangeArrowheads="1"/>
          </p:cNvSpPr>
          <p:nvPr/>
        </p:nvSpPr>
        <p:spPr bwMode="auto">
          <a:xfrm>
            <a:off x="930275" y="2409825"/>
            <a:ext cx="7065963" cy="533400"/>
          </a:xfrm>
          <a:prstGeom prst="roundRect">
            <a:avLst>
              <a:gd name="adj" fmla="val 16667"/>
            </a:avLst>
          </a:prstGeom>
          <a:solidFill>
            <a:srgbClr val="C6F2F2"/>
          </a:solidFill>
          <a:ln w="9525">
            <a:solidFill>
              <a:schemeClr val="bg2"/>
            </a:solidFill>
            <a:miter lim="800000"/>
            <a:headEnd/>
            <a:tailEnd/>
          </a:ln>
        </p:spPr>
        <p:txBody>
          <a:bodyPr wrap="none" anchor="ctr"/>
          <a:lstStyle/>
          <a:p>
            <a:pPr eaLnBrk="0" hangingPunct="0">
              <a:buFont typeface="Arial" charset="0"/>
              <a:buNone/>
            </a:pPr>
            <a:r>
              <a:rPr lang="en-US" altLang="zh-CN" sz="2800">
                <a:solidFill>
                  <a:schemeClr val="tx1"/>
                </a:solidFill>
                <a:latin typeface="Calibri" pitchFamily="34" charset="0"/>
                <a:ea typeface="微软雅黑"/>
                <a:cs typeface="微软雅黑"/>
                <a:sym typeface="Times New Roman" pitchFamily="18" charset="0"/>
              </a:rPr>
              <a:t>7.4.1.1  What  is</a:t>
            </a:r>
            <a:r>
              <a:rPr lang="zh-CN" altLang="en-US" sz="2800">
                <a:solidFill>
                  <a:schemeClr val="tx1"/>
                </a:solidFill>
                <a:latin typeface="Calibri" pitchFamily="34" charset="0"/>
                <a:ea typeface="微软雅黑"/>
                <a:cs typeface="微软雅黑"/>
                <a:sym typeface="Times New Roman" pitchFamily="18" charset="0"/>
              </a:rPr>
              <a:t>“</a:t>
            </a:r>
            <a:r>
              <a:rPr lang="en-US" altLang="zh-CN" sz="2800">
                <a:solidFill>
                  <a:schemeClr val="tx1"/>
                </a:solidFill>
                <a:latin typeface="Calibri" pitchFamily="34" charset="0"/>
                <a:ea typeface="微软雅黑"/>
                <a:cs typeface="微软雅黑"/>
                <a:sym typeface="Times New Roman" pitchFamily="18" charset="0"/>
              </a:rPr>
              <a:t>Daylighting”</a:t>
            </a:r>
            <a:endParaRPr lang="zh-CN" altLang="en-US" sz="2800">
              <a:solidFill>
                <a:schemeClr val="tx1"/>
              </a:solidFill>
              <a:latin typeface="Calibri" pitchFamily="34" charset="0"/>
              <a:ea typeface="微软雅黑"/>
              <a:cs typeface="微软雅黑"/>
              <a:sym typeface="Times New Roman" pitchFamily="18" charset="0"/>
            </a:endParaRPr>
          </a:p>
        </p:txBody>
      </p:sp>
      <p:sp>
        <p:nvSpPr>
          <p:cNvPr id="35844" name="AutoShape 12"/>
          <p:cNvSpPr>
            <a:spLocks noChangeArrowheads="1"/>
          </p:cNvSpPr>
          <p:nvPr/>
        </p:nvSpPr>
        <p:spPr bwMode="auto">
          <a:xfrm>
            <a:off x="933450" y="4135438"/>
            <a:ext cx="7065963" cy="533400"/>
          </a:xfrm>
          <a:prstGeom prst="roundRect">
            <a:avLst>
              <a:gd name="adj" fmla="val 16667"/>
            </a:avLst>
          </a:prstGeom>
          <a:solidFill>
            <a:srgbClr val="C6F2F2"/>
          </a:solidFill>
          <a:ln w="9525">
            <a:solidFill>
              <a:schemeClr val="bg2"/>
            </a:solidFill>
            <a:miter lim="800000"/>
            <a:headEnd/>
            <a:tailEnd/>
          </a:ln>
        </p:spPr>
        <p:txBody>
          <a:bodyPr wrap="none" anchor="ctr"/>
          <a:lstStyle/>
          <a:p>
            <a:pPr eaLnBrk="0" hangingPunct="0">
              <a:buFont typeface="Arial" charset="0"/>
              <a:buNone/>
            </a:pPr>
            <a:r>
              <a:rPr lang="en-US" altLang="zh-CN" sz="2800">
                <a:solidFill>
                  <a:schemeClr val="tx1"/>
                </a:solidFill>
                <a:latin typeface="Calibri" pitchFamily="34" charset="0"/>
                <a:ea typeface="微软雅黑"/>
                <a:cs typeface="微软雅黑"/>
                <a:sym typeface="Times New Roman" pitchFamily="18" charset="0"/>
              </a:rPr>
              <a:t>7.4.1.2 Significance of Daylighting</a:t>
            </a:r>
            <a:endParaRPr lang="zh-CN" altLang="en-US" sz="2800">
              <a:solidFill>
                <a:schemeClr val="tx1"/>
              </a:solidFill>
              <a:latin typeface="Calibri" pitchFamily="34" charset="0"/>
              <a:ea typeface="微软雅黑"/>
              <a:cs typeface="微软雅黑"/>
              <a:sym typeface="Times New Roman" pitchFamily="18" charset="0"/>
            </a:endParaRPr>
          </a:p>
        </p:txBody>
      </p:sp>
      <p:sp>
        <p:nvSpPr>
          <p:cNvPr id="61444" name="页脚占位符 4"/>
          <p:cNvSpPr>
            <a:spLocks noGrp="1" noChangeArrowheads="1"/>
          </p:cNvSpPr>
          <p:nvPr/>
        </p:nvSpPr>
        <p:spPr bwMode="auto">
          <a:xfrm>
            <a:off x="3581400" y="6461125"/>
            <a:ext cx="5295900" cy="246063"/>
          </a:xfrm>
          <a:prstGeom prst="rect">
            <a:avLst/>
          </a:prstGeom>
          <a:noFill/>
          <a:ln w="9525">
            <a:noFill/>
            <a:miter lim="800000"/>
            <a:headEnd/>
            <a:tailEnd/>
          </a:ln>
        </p:spPr>
        <p:txBody>
          <a:bodyPr anchor="ctr">
            <a:spAutoFit/>
          </a:bodyPr>
          <a:lstStyle/>
          <a:p>
            <a:pPr algn="r" eaLnBrk="0" hangingPunct="0">
              <a:buFont typeface="Arial" charset="0"/>
              <a:buNone/>
            </a:pPr>
            <a:r>
              <a:rPr lang="en-US" altLang="zh-CN" sz="1000">
                <a:solidFill>
                  <a:schemeClr val="tx1"/>
                </a:solidFill>
                <a:latin typeface="Arial" charset="0"/>
                <a:sym typeface="Arial" charset="0"/>
              </a:rPr>
              <a:t>A Multidisciplinary Approach to Curriculum Development in Sustainable Built Environment</a:t>
            </a:r>
            <a:endParaRPr lang="zh-CN" altLang="en-US">
              <a:ea typeface="Gulim" pitchFamily="34" charset="-127"/>
            </a:endParaRPr>
          </a:p>
        </p:txBody>
      </p:sp>
      <p:sp>
        <p:nvSpPr>
          <p:cNvPr id="9" name="灯片编号占位符 8"/>
          <p:cNvSpPr>
            <a:spLocks noGrp="1"/>
          </p:cNvSpPr>
          <p:nvPr>
            <p:ph type="sldNum" sz="quarter" idx="11"/>
          </p:nvPr>
        </p:nvSpPr>
        <p:spPr>
          <a:xfrm>
            <a:off x="161925" y="6337300"/>
            <a:ext cx="2133600" cy="365125"/>
          </a:xfrm>
        </p:spPr>
        <p:txBody>
          <a:bodyPr/>
          <a:lstStyle/>
          <a:p>
            <a:pPr>
              <a:defRPr/>
            </a:pPr>
            <a:fld id="{0B4FD8E1-4A07-42D2-BE59-0D01CA6D9AF2}" type="slidenum">
              <a:rPr lang="zh-CN" altLang="en-US"/>
              <a:pPr>
                <a:defRPr/>
              </a:pPr>
              <a:t>30</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5843"/>
                                        </p:tgtEl>
                                        <p:attrNameLst>
                                          <p:attrName>style.visibility</p:attrName>
                                        </p:attrNameLst>
                                      </p:cBhvr>
                                      <p:to>
                                        <p:strVal val="visible"/>
                                      </p:to>
                                    </p:set>
                                    <p:animEffect>
                                      <p:cBhvr>
                                        <p:cTn id="7" dur="800" decel="100000"/>
                                        <p:tgtEl>
                                          <p:spTgt spid="35843"/>
                                        </p:tgtEl>
                                      </p:cBhvr>
                                    </p:animEffect>
                                    <p:anim calcmode="lin" valueType="num">
                                      <p:cBhvr>
                                        <p:cTn id="8" dur="800" decel="100000" fill="hold"/>
                                        <p:tgtEl>
                                          <p:spTgt spid="35843"/>
                                        </p:tgtEl>
                                        <p:attrNameLst>
                                          <p:attrName>style.rotation</p:attrName>
                                        </p:attrNameLst>
                                      </p:cBhvr>
                                      <p:tavLst>
                                        <p:tav tm="0">
                                          <p:val>
                                            <p:fltVal val="-90"/>
                                          </p:val>
                                        </p:tav>
                                        <p:tav tm="100000">
                                          <p:val>
                                            <p:fltVal val="0"/>
                                          </p:val>
                                        </p:tav>
                                      </p:tavLst>
                                    </p:anim>
                                    <p:anim calcmode="lin" valueType="num">
                                      <p:cBhvr>
                                        <p:cTn id="9" dur="800" decel="100000" fill="hold"/>
                                        <p:tgtEl>
                                          <p:spTgt spid="35843"/>
                                        </p:tgtEl>
                                        <p:attrNameLst>
                                          <p:attrName>ppt_x</p:attrName>
                                        </p:attrNameLst>
                                      </p:cBhvr>
                                      <p:tavLst>
                                        <p:tav tm="0">
                                          <p:val>
                                            <p:strVal val="#ppt_x+0.4"/>
                                          </p:val>
                                        </p:tav>
                                        <p:tav tm="100000">
                                          <p:val>
                                            <p:strVal val="#ppt_x-0.05"/>
                                          </p:val>
                                        </p:tav>
                                      </p:tavLst>
                                    </p:anim>
                                    <p:anim calcmode="lin" valueType="num">
                                      <p:cBhvr>
                                        <p:cTn id="10" dur="800" decel="100000" fill="hold"/>
                                        <p:tgtEl>
                                          <p:spTgt spid="3584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584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5843"/>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35844"/>
                                        </p:tgtEl>
                                        <p:attrNameLst>
                                          <p:attrName>style.visibility</p:attrName>
                                        </p:attrNameLst>
                                      </p:cBhvr>
                                      <p:to>
                                        <p:strVal val="visible"/>
                                      </p:to>
                                    </p:set>
                                    <p:animEffect>
                                      <p:cBhvr>
                                        <p:cTn id="15" dur="800" decel="100000"/>
                                        <p:tgtEl>
                                          <p:spTgt spid="35844"/>
                                        </p:tgtEl>
                                      </p:cBhvr>
                                    </p:animEffect>
                                    <p:anim calcmode="lin" valueType="num">
                                      <p:cBhvr>
                                        <p:cTn id="16" dur="800" decel="100000" fill="hold"/>
                                        <p:tgtEl>
                                          <p:spTgt spid="35844"/>
                                        </p:tgtEl>
                                        <p:attrNameLst>
                                          <p:attrName>style.rotation</p:attrName>
                                        </p:attrNameLst>
                                      </p:cBhvr>
                                      <p:tavLst>
                                        <p:tav tm="0">
                                          <p:val>
                                            <p:fltVal val="-90"/>
                                          </p:val>
                                        </p:tav>
                                        <p:tav tm="100000">
                                          <p:val>
                                            <p:fltVal val="0"/>
                                          </p:val>
                                        </p:tav>
                                      </p:tavLst>
                                    </p:anim>
                                    <p:anim calcmode="lin" valueType="num">
                                      <p:cBhvr>
                                        <p:cTn id="17" dur="800" decel="100000" fill="hold"/>
                                        <p:tgtEl>
                                          <p:spTgt spid="35844"/>
                                        </p:tgtEl>
                                        <p:attrNameLst>
                                          <p:attrName>ppt_x</p:attrName>
                                        </p:attrNameLst>
                                      </p:cBhvr>
                                      <p:tavLst>
                                        <p:tav tm="0">
                                          <p:val>
                                            <p:strVal val="#ppt_x+0.4"/>
                                          </p:val>
                                        </p:tav>
                                        <p:tav tm="100000">
                                          <p:val>
                                            <p:strVal val="#ppt_x-0.05"/>
                                          </p:val>
                                        </p:tav>
                                      </p:tavLst>
                                    </p:anim>
                                    <p:anim calcmode="lin" valueType="num">
                                      <p:cBhvr>
                                        <p:cTn id="18" dur="800" decel="100000" fill="hold"/>
                                        <p:tgtEl>
                                          <p:spTgt spid="35844"/>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5844"/>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584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ldLvl="0" animBg="1" autoUpdateAnimBg="0"/>
      <p:bldP spid="35844" grpId="0" bldLvl="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页脚占位符 4"/>
          <p:cNvSpPr>
            <a:spLocks noGrp="1" noChangeArrowheads="1"/>
          </p:cNvSpPr>
          <p:nvPr/>
        </p:nvSpPr>
        <p:spPr bwMode="auto">
          <a:xfrm>
            <a:off x="3581400" y="6461125"/>
            <a:ext cx="5295900" cy="246063"/>
          </a:xfrm>
          <a:prstGeom prst="rect">
            <a:avLst/>
          </a:prstGeom>
          <a:noFill/>
          <a:ln w="9525">
            <a:noFill/>
            <a:miter lim="800000"/>
            <a:headEnd/>
            <a:tailEnd/>
          </a:ln>
        </p:spPr>
        <p:txBody>
          <a:bodyPr anchor="ctr">
            <a:spAutoFit/>
          </a:bodyPr>
          <a:lstStyle/>
          <a:p>
            <a:pPr algn="r" eaLnBrk="0" hangingPunct="0">
              <a:buFont typeface="Arial" charset="0"/>
              <a:buNone/>
            </a:pPr>
            <a:r>
              <a:rPr lang="en-US" altLang="zh-CN" sz="1000">
                <a:solidFill>
                  <a:schemeClr val="tx1"/>
                </a:solidFill>
                <a:latin typeface="Arial" charset="0"/>
                <a:sym typeface="Arial" charset="0"/>
              </a:rPr>
              <a:t>A Multidisciplinary Approach to Curriculum Development in Sustainable Built Environment</a:t>
            </a:r>
            <a:endParaRPr lang="zh-CN" altLang="en-US">
              <a:ea typeface="Gulim" pitchFamily="34" charset="-127"/>
            </a:endParaRPr>
          </a:p>
        </p:txBody>
      </p:sp>
      <p:grpSp>
        <p:nvGrpSpPr>
          <p:cNvPr id="2" name="Group 3"/>
          <p:cNvGrpSpPr>
            <a:grpSpLocks/>
          </p:cNvGrpSpPr>
          <p:nvPr/>
        </p:nvGrpSpPr>
        <p:grpSpPr bwMode="auto">
          <a:xfrm>
            <a:off x="1041400" y="2068513"/>
            <a:ext cx="1619250" cy="3605212"/>
            <a:chOff x="0" y="0"/>
            <a:chExt cx="939" cy="2271"/>
          </a:xfrm>
        </p:grpSpPr>
        <p:sp>
          <p:nvSpPr>
            <p:cNvPr id="62484" name="Freeform 4"/>
            <p:cNvSpPr>
              <a:spLocks noChangeArrowheads="1"/>
            </p:cNvSpPr>
            <p:nvPr/>
          </p:nvSpPr>
          <p:spPr bwMode="auto">
            <a:xfrm flipV="1">
              <a:off x="6" y="1089"/>
              <a:ext cx="933" cy="1182"/>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3"/>
                <a:gd name="T37" fmla="*/ 0 h 1182"/>
                <a:gd name="T38" fmla="*/ 933 w 933"/>
                <a:gd name="T39" fmla="*/ 1182 h 11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4AB1E4"/>
            </a:solidFill>
            <a:ln w="9525" cmpd="sng">
              <a:noFill/>
              <a:miter lim="800000"/>
              <a:headEnd/>
              <a:tailEnd/>
            </a:ln>
          </p:spPr>
          <p:txBody>
            <a:bodyPr wrap="none" anchor="ctr"/>
            <a:lstStyle/>
            <a:p>
              <a:endParaRPr lang="zh-CN" altLang="en-US"/>
            </a:p>
          </p:txBody>
        </p:sp>
        <p:sp>
          <p:nvSpPr>
            <p:cNvPr id="62485" name="Freeform 6"/>
            <p:cNvSpPr>
              <a:spLocks noChangeArrowheads="1"/>
            </p:cNvSpPr>
            <p:nvPr/>
          </p:nvSpPr>
          <p:spPr bwMode="auto">
            <a:xfrm>
              <a:off x="0" y="0"/>
              <a:ext cx="933" cy="1182"/>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3"/>
                <a:gd name="T37" fmla="*/ 0 h 1182"/>
                <a:gd name="T38" fmla="*/ 933 w 933"/>
                <a:gd name="T39" fmla="*/ 1182 h 11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4AB1E4"/>
            </a:solidFill>
            <a:ln w="9525" cmpd="sng">
              <a:noFill/>
              <a:miter lim="800000"/>
              <a:headEnd/>
              <a:tailEnd/>
            </a:ln>
          </p:spPr>
          <p:txBody>
            <a:bodyPr wrap="none" anchor="ctr"/>
            <a:lstStyle/>
            <a:p>
              <a:endParaRPr lang="zh-CN" altLang="en-US"/>
            </a:p>
          </p:txBody>
        </p:sp>
      </p:grpSp>
      <p:sp>
        <p:nvSpPr>
          <p:cNvPr id="36870" name="AutoShape 7"/>
          <p:cNvSpPr>
            <a:spLocks noChangeArrowheads="1"/>
          </p:cNvSpPr>
          <p:nvPr/>
        </p:nvSpPr>
        <p:spPr bwMode="auto">
          <a:xfrm>
            <a:off x="3338513" y="4789488"/>
            <a:ext cx="5457825" cy="1304925"/>
          </a:xfrm>
          <a:prstGeom prst="roundRect">
            <a:avLst>
              <a:gd name="adj" fmla="val 11505"/>
            </a:avLst>
          </a:prstGeom>
          <a:gradFill rotWithShape="1">
            <a:gsLst>
              <a:gs pos="0">
                <a:srgbClr val="5BBE4E"/>
              </a:gs>
              <a:gs pos="100000">
                <a:srgbClr val="2A5824"/>
              </a:gs>
            </a:gsLst>
            <a:lin ang="0" scaled="1"/>
          </a:gradFill>
          <a:ln w="9525">
            <a:noFill/>
            <a:miter lim="800000"/>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36871" name="AutoShape 8"/>
          <p:cNvSpPr>
            <a:spLocks noChangeArrowheads="1"/>
          </p:cNvSpPr>
          <p:nvPr/>
        </p:nvSpPr>
        <p:spPr bwMode="auto">
          <a:xfrm>
            <a:off x="4189413" y="5226050"/>
            <a:ext cx="376237" cy="344488"/>
          </a:xfrm>
          <a:prstGeom prst="rightArrow">
            <a:avLst>
              <a:gd name="adj1" fmla="val 50000"/>
              <a:gd name="adj2" fmla="val 45658"/>
            </a:avLst>
          </a:prstGeom>
          <a:solidFill>
            <a:srgbClr val="FEFEFE"/>
          </a:solidFill>
          <a:ln w="9525">
            <a:noFill/>
            <a:miter lim="800000"/>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36872" name="AutoShape 10"/>
          <p:cNvSpPr>
            <a:spLocks noChangeArrowheads="1"/>
          </p:cNvSpPr>
          <p:nvPr/>
        </p:nvSpPr>
        <p:spPr bwMode="auto">
          <a:xfrm>
            <a:off x="4197350" y="5210175"/>
            <a:ext cx="376238" cy="347663"/>
          </a:xfrm>
          <a:prstGeom prst="rightArrow">
            <a:avLst>
              <a:gd name="adj1" fmla="val 50000"/>
              <a:gd name="adj2" fmla="val 45091"/>
            </a:avLst>
          </a:prstGeom>
          <a:solidFill>
            <a:srgbClr val="FEFEFE"/>
          </a:solidFill>
          <a:ln w="9525">
            <a:noFill/>
            <a:miter lim="800000"/>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36873" name="AutoShape 11"/>
          <p:cNvSpPr>
            <a:spLocks noChangeArrowheads="1"/>
          </p:cNvSpPr>
          <p:nvPr/>
        </p:nvSpPr>
        <p:spPr bwMode="auto">
          <a:xfrm>
            <a:off x="3344863" y="1727200"/>
            <a:ext cx="5457825" cy="1304925"/>
          </a:xfrm>
          <a:prstGeom prst="roundRect">
            <a:avLst>
              <a:gd name="adj" fmla="val 11505"/>
            </a:avLst>
          </a:prstGeom>
          <a:gradFill rotWithShape="1">
            <a:gsLst>
              <a:gs pos="0">
                <a:srgbClr val="F77A1D"/>
              </a:gs>
              <a:gs pos="100000">
                <a:srgbClr val="72380D"/>
              </a:gs>
            </a:gsLst>
            <a:lin ang="0" scaled="1"/>
          </a:gradFill>
          <a:ln w="9525">
            <a:noFill/>
            <a:miter lim="800000"/>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36874" name="AutoShape 12"/>
          <p:cNvSpPr>
            <a:spLocks noChangeArrowheads="1"/>
          </p:cNvSpPr>
          <p:nvPr/>
        </p:nvSpPr>
        <p:spPr bwMode="auto">
          <a:xfrm>
            <a:off x="4205288" y="2173288"/>
            <a:ext cx="376237" cy="344487"/>
          </a:xfrm>
          <a:prstGeom prst="rightArrow">
            <a:avLst>
              <a:gd name="adj1" fmla="val 50000"/>
              <a:gd name="adj2" fmla="val 45497"/>
            </a:avLst>
          </a:prstGeom>
          <a:solidFill>
            <a:srgbClr val="FEFEFE"/>
          </a:solidFill>
          <a:ln w="9525">
            <a:noFill/>
            <a:miter lim="800000"/>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36875" name="AutoShape 13"/>
          <p:cNvSpPr>
            <a:spLocks noChangeArrowheads="1"/>
          </p:cNvSpPr>
          <p:nvPr/>
        </p:nvSpPr>
        <p:spPr bwMode="auto">
          <a:xfrm>
            <a:off x="2762250" y="1730375"/>
            <a:ext cx="1628775" cy="1298575"/>
          </a:xfrm>
          <a:prstGeom prst="roundRect">
            <a:avLst>
              <a:gd name="adj" fmla="val 11917"/>
            </a:avLst>
          </a:prstGeom>
          <a:gradFill rotWithShape="1">
            <a:gsLst>
              <a:gs pos="0">
                <a:srgbClr val="F77A1D"/>
              </a:gs>
              <a:gs pos="100000">
                <a:srgbClr val="A95314"/>
              </a:gs>
            </a:gsLst>
            <a:lin ang="5400000" scaled="1"/>
          </a:gradFill>
          <a:ln w="25400">
            <a:solidFill>
              <a:srgbClr val="FEFEFE"/>
            </a:solidFill>
            <a:miter lim="800000"/>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36876" name="AutoShape 15"/>
          <p:cNvSpPr>
            <a:spLocks noChangeArrowheads="1"/>
          </p:cNvSpPr>
          <p:nvPr/>
        </p:nvSpPr>
        <p:spPr bwMode="auto">
          <a:xfrm>
            <a:off x="2740025" y="4779963"/>
            <a:ext cx="1628775" cy="1298575"/>
          </a:xfrm>
          <a:prstGeom prst="roundRect">
            <a:avLst>
              <a:gd name="adj" fmla="val 11917"/>
            </a:avLst>
          </a:prstGeom>
          <a:gradFill rotWithShape="1">
            <a:gsLst>
              <a:gs pos="0">
                <a:srgbClr val="5BBE4E"/>
              </a:gs>
              <a:gs pos="100000">
                <a:srgbClr val="3E8235"/>
              </a:gs>
            </a:gsLst>
            <a:lin ang="5400000" scaled="1"/>
          </a:gradFill>
          <a:ln w="25400">
            <a:solidFill>
              <a:srgbClr val="FEFEFE"/>
            </a:solidFill>
            <a:miter lim="800000"/>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36877" name="Freeform 16"/>
          <p:cNvSpPr>
            <a:spLocks noChangeArrowheads="1"/>
          </p:cNvSpPr>
          <p:nvPr/>
        </p:nvSpPr>
        <p:spPr bwMode="auto">
          <a:xfrm>
            <a:off x="2794000" y="4835525"/>
            <a:ext cx="812800" cy="650875"/>
          </a:xfrm>
          <a:custGeom>
            <a:avLst/>
            <a:gdLst>
              <a:gd name="T0" fmla="*/ 219460087 w 596"/>
              <a:gd name="T1" fmla="*/ 0 h 598"/>
              <a:gd name="T2" fmla="*/ 0 w 596"/>
              <a:gd name="T3" fmla="*/ 139790077 h 598"/>
              <a:gd name="T4" fmla="*/ 0 w 596"/>
              <a:gd name="T5" fmla="*/ 697763021 h 598"/>
              <a:gd name="T6" fmla="*/ 299433573 w 596"/>
              <a:gd name="T7" fmla="*/ 206130355 h 598"/>
              <a:gd name="T8" fmla="*/ 1095444273 w 596"/>
              <a:gd name="T9" fmla="*/ 0 h 598"/>
              <a:gd name="T10" fmla="*/ 219460087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B0DFAB"/>
              </a:gs>
              <a:gs pos="50000">
                <a:srgbClr val="5BBE4E"/>
              </a:gs>
              <a:gs pos="100000">
                <a:srgbClr val="B0DFAB"/>
              </a:gs>
            </a:gsLst>
            <a:lin ang="2700000" scaled="1"/>
          </a:gradFill>
          <a:ln w="9525" cmpd="sng">
            <a:noFill/>
            <a:miter lim="800000"/>
            <a:headEnd/>
            <a:tailEnd/>
          </a:ln>
        </p:spPr>
        <p:txBody>
          <a:bodyPr/>
          <a:lstStyle/>
          <a:p>
            <a:endParaRPr lang="zh-CN" altLang="en-US"/>
          </a:p>
        </p:txBody>
      </p:sp>
      <p:pic>
        <p:nvPicPr>
          <p:cNvPr id="36878" name="Picture 19" descr="YG_circle001"/>
          <p:cNvPicPr>
            <a:picLocks noChangeAspect="1" noChangeArrowheads="1"/>
          </p:cNvPicPr>
          <p:nvPr/>
        </p:nvPicPr>
        <p:blipFill>
          <a:blip r:embed="rId2" cstate="print"/>
          <a:srcRect/>
          <a:stretch>
            <a:fillRect/>
          </a:stretch>
        </p:blipFill>
        <p:spPr bwMode="auto">
          <a:xfrm>
            <a:off x="179388" y="2887663"/>
            <a:ext cx="1882775" cy="1879600"/>
          </a:xfrm>
          <a:prstGeom prst="rect">
            <a:avLst/>
          </a:prstGeom>
          <a:noFill/>
          <a:ln w="9525">
            <a:noFill/>
            <a:miter lim="800000"/>
            <a:headEnd/>
            <a:tailEnd/>
          </a:ln>
        </p:spPr>
      </p:pic>
      <p:sp>
        <p:nvSpPr>
          <p:cNvPr id="36879" name="Text Box 21"/>
          <p:cNvSpPr>
            <a:spLocks noChangeArrowheads="1"/>
          </p:cNvSpPr>
          <p:nvPr/>
        </p:nvSpPr>
        <p:spPr bwMode="auto">
          <a:xfrm>
            <a:off x="4498975" y="5068888"/>
            <a:ext cx="4502150" cy="646112"/>
          </a:xfrm>
          <a:prstGeom prst="rect">
            <a:avLst/>
          </a:prstGeom>
          <a:noFill/>
          <a:ln w="9525">
            <a:noFill/>
            <a:miter lim="800000"/>
            <a:headEnd/>
            <a:tailEnd/>
          </a:ln>
        </p:spPr>
        <p:txBody>
          <a:bodyPr>
            <a:spAutoFit/>
          </a:bodyPr>
          <a:lstStyle/>
          <a:p>
            <a:pPr eaLnBrk="0" hangingPunct="0">
              <a:buFont typeface="Arial" charset="0"/>
              <a:buNone/>
            </a:pPr>
            <a:r>
              <a:rPr lang="en-US" altLang="zh-CN" sz="1800">
                <a:solidFill>
                  <a:schemeClr val="tx1"/>
                </a:solidFill>
                <a:latin typeface="Calibri" pitchFamily="34" charset="0"/>
                <a:ea typeface="Gulim" pitchFamily="34" charset="-127"/>
                <a:sym typeface="Calibri" pitchFamily="34" charset="0"/>
              </a:rPr>
              <a:t>fully utilize natural light to illuminate in the architectural design .</a:t>
            </a:r>
            <a:endParaRPr lang="zh-CN" altLang="en-US" sz="1800">
              <a:solidFill>
                <a:schemeClr val="tx1"/>
              </a:solidFill>
              <a:latin typeface="Calibri" pitchFamily="34" charset="0"/>
              <a:ea typeface="Gulim" pitchFamily="34" charset="-127"/>
              <a:sym typeface="Calibri" pitchFamily="34" charset="0"/>
            </a:endParaRPr>
          </a:p>
        </p:txBody>
      </p:sp>
      <p:sp>
        <p:nvSpPr>
          <p:cNvPr id="36880" name="Text Box 23"/>
          <p:cNvSpPr>
            <a:spLocks noChangeArrowheads="1"/>
          </p:cNvSpPr>
          <p:nvPr/>
        </p:nvSpPr>
        <p:spPr bwMode="auto">
          <a:xfrm>
            <a:off x="330200" y="3644900"/>
            <a:ext cx="1573213" cy="400050"/>
          </a:xfrm>
          <a:prstGeom prst="rect">
            <a:avLst/>
          </a:prstGeom>
          <a:noFill/>
          <a:ln w="9525">
            <a:noFill/>
            <a:miter lim="800000"/>
            <a:headEnd/>
            <a:tailEnd/>
          </a:ln>
        </p:spPr>
        <p:txBody>
          <a:bodyPr>
            <a:spAutoFit/>
          </a:bodyPr>
          <a:lstStyle/>
          <a:p>
            <a:pPr algn="ctr" eaLnBrk="0" hangingPunct="0">
              <a:buFont typeface="Arial" charset="0"/>
              <a:buNone/>
            </a:pPr>
            <a:r>
              <a:rPr lang="en-US" altLang="zh-CN" sz="2000" b="1">
                <a:solidFill>
                  <a:srgbClr val="000000"/>
                </a:solidFill>
                <a:latin typeface="Calibri" pitchFamily="34" charset="0"/>
                <a:ea typeface="Gulim" pitchFamily="34" charset="-127"/>
                <a:sym typeface="Arial" charset="0"/>
              </a:rPr>
              <a:t>Daylighting</a:t>
            </a:r>
            <a:endParaRPr lang="zh-CN" altLang="en-US" sz="2000" b="1">
              <a:solidFill>
                <a:srgbClr val="000000"/>
              </a:solidFill>
              <a:latin typeface="Calibri" pitchFamily="34" charset="0"/>
              <a:ea typeface="Gulim" pitchFamily="34" charset="-127"/>
              <a:sym typeface="Calibri" pitchFamily="34" charset="0"/>
            </a:endParaRPr>
          </a:p>
        </p:txBody>
      </p:sp>
      <p:sp>
        <p:nvSpPr>
          <p:cNvPr id="36881" name="Text Box 24"/>
          <p:cNvSpPr>
            <a:spLocks noChangeArrowheads="1"/>
          </p:cNvSpPr>
          <p:nvPr/>
        </p:nvSpPr>
        <p:spPr bwMode="auto">
          <a:xfrm>
            <a:off x="2800350" y="2084388"/>
            <a:ext cx="1557338" cy="523875"/>
          </a:xfrm>
          <a:prstGeom prst="rect">
            <a:avLst/>
          </a:prstGeom>
          <a:noFill/>
          <a:ln w="9525">
            <a:noFill/>
            <a:miter lim="800000"/>
            <a:headEnd/>
            <a:tailEnd/>
          </a:ln>
        </p:spPr>
        <p:txBody>
          <a:bodyPr>
            <a:spAutoFit/>
          </a:bodyPr>
          <a:lstStyle/>
          <a:p>
            <a:pPr algn="ctr" eaLnBrk="0" hangingPunct="0">
              <a:spcBef>
                <a:spcPct val="50000"/>
              </a:spcBef>
              <a:buFont typeface="Arial" charset="0"/>
              <a:buNone/>
            </a:pPr>
            <a:r>
              <a:rPr lang="en-US" altLang="zh-CN" sz="2800">
                <a:solidFill>
                  <a:srgbClr val="FEFFFF"/>
                </a:solidFill>
                <a:latin typeface="Calibri" pitchFamily="34" charset="0"/>
                <a:ea typeface="Gulim" pitchFamily="34" charset="-127"/>
                <a:sym typeface="Calibri" pitchFamily="34" charset="0"/>
              </a:rPr>
              <a:t>concept</a:t>
            </a:r>
            <a:endParaRPr lang="zh-CN" altLang="en-US" sz="2800">
              <a:solidFill>
                <a:srgbClr val="000000"/>
              </a:solidFill>
              <a:latin typeface="Calibri" pitchFamily="34" charset="0"/>
              <a:ea typeface="Gulim" pitchFamily="34" charset="-127"/>
              <a:sym typeface="Calibri" pitchFamily="34" charset="0"/>
            </a:endParaRPr>
          </a:p>
        </p:txBody>
      </p:sp>
      <p:sp>
        <p:nvSpPr>
          <p:cNvPr id="36882" name="Text Box 24"/>
          <p:cNvSpPr>
            <a:spLocks noChangeArrowheads="1"/>
          </p:cNvSpPr>
          <p:nvPr/>
        </p:nvSpPr>
        <p:spPr bwMode="auto">
          <a:xfrm>
            <a:off x="2747963" y="5194300"/>
            <a:ext cx="1673225" cy="584200"/>
          </a:xfrm>
          <a:prstGeom prst="rect">
            <a:avLst/>
          </a:prstGeom>
          <a:noFill/>
          <a:ln w="9525">
            <a:noFill/>
            <a:miter lim="800000"/>
            <a:headEnd/>
            <a:tailEnd/>
          </a:ln>
        </p:spPr>
        <p:txBody>
          <a:bodyPr>
            <a:spAutoFit/>
          </a:bodyPr>
          <a:lstStyle/>
          <a:p>
            <a:pPr algn="ctr" eaLnBrk="0" hangingPunct="0">
              <a:spcBef>
                <a:spcPct val="50000"/>
              </a:spcBef>
              <a:buFont typeface="Arial" charset="0"/>
              <a:buNone/>
            </a:pPr>
            <a:r>
              <a:rPr lang="zh-CN" altLang="en-US">
                <a:solidFill>
                  <a:srgbClr val="FEFFFF"/>
                </a:solidFill>
                <a:ea typeface="Gulim" pitchFamily="34" charset="-127"/>
                <a:sym typeface="Arial" charset="0"/>
              </a:rPr>
              <a:t> </a:t>
            </a:r>
            <a:endParaRPr lang="zh-CN" altLang="en-US">
              <a:solidFill>
                <a:srgbClr val="000000"/>
              </a:solidFill>
              <a:ea typeface="Gulim" pitchFamily="34" charset="-127"/>
              <a:sym typeface="Arial" charset="0"/>
            </a:endParaRPr>
          </a:p>
        </p:txBody>
      </p:sp>
      <p:sp>
        <p:nvSpPr>
          <p:cNvPr id="36883" name="TextBox 1"/>
          <p:cNvSpPr>
            <a:spLocks noChangeArrowheads="1"/>
          </p:cNvSpPr>
          <p:nvPr/>
        </p:nvSpPr>
        <p:spPr bwMode="auto">
          <a:xfrm>
            <a:off x="4524375" y="1806575"/>
            <a:ext cx="4387850" cy="1200150"/>
          </a:xfrm>
          <a:prstGeom prst="rect">
            <a:avLst/>
          </a:prstGeom>
          <a:noFill/>
          <a:ln w="9525">
            <a:noFill/>
            <a:miter lim="800000"/>
            <a:headEnd/>
            <a:tailEnd/>
          </a:ln>
        </p:spPr>
        <p:txBody>
          <a:bodyPr>
            <a:spAutoFit/>
          </a:bodyPr>
          <a:lstStyle/>
          <a:p>
            <a:pPr eaLnBrk="0" hangingPunct="0">
              <a:buFont typeface="Arial" charset="0"/>
              <a:buNone/>
            </a:pPr>
            <a:r>
              <a:rPr lang="en-US" altLang="zh-CN" sz="1800">
                <a:solidFill>
                  <a:schemeClr val="tx1"/>
                </a:solidFill>
                <a:latin typeface="Calibri" pitchFamily="34" charset="0"/>
                <a:ea typeface="Gulim" pitchFamily="34" charset="-127"/>
                <a:sym typeface="Calibri" pitchFamily="34" charset="0"/>
              </a:rPr>
              <a:t>the practice of placing windows or other openings and reflective surfaces so that during the day natural light provides effective internal lighting.</a:t>
            </a:r>
            <a:endParaRPr lang="zh-CN" altLang="en-US" sz="1800">
              <a:solidFill>
                <a:schemeClr val="tx1"/>
              </a:solidFill>
              <a:latin typeface="Calibri" pitchFamily="34" charset="0"/>
              <a:ea typeface="Gulim" pitchFamily="34" charset="-127"/>
              <a:sym typeface="Calibri" pitchFamily="34" charset="0"/>
            </a:endParaRPr>
          </a:p>
        </p:txBody>
      </p:sp>
      <p:sp>
        <p:nvSpPr>
          <p:cNvPr id="36884" name="Text Box 24"/>
          <p:cNvSpPr>
            <a:spLocks noChangeArrowheads="1"/>
          </p:cNvSpPr>
          <p:nvPr/>
        </p:nvSpPr>
        <p:spPr bwMode="auto">
          <a:xfrm>
            <a:off x="2778125" y="5010150"/>
            <a:ext cx="1557338" cy="954088"/>
          </a:xfrm>
          <a:prstGeom prst="rect">
            <a:avLst/>
          </a:prstGeom>
          <a:noFill/>
          <a:ln w="9525">
            <a:noFill/>
            <a:miter lim="800000"/>
            <a:headEnd/>
            <a:tailEnd/>
          </a:ln>
        </p:spPr>
        <p:txBody>
          <a:bodyPr>
            <a:spAutoFit/>
          </a:bodyPr>
          <a:lstStyle/>
          <a:p>
            <a:pPr algn="ctr" eaLnBrk="0" hangingPunct="0">
              <a:spcBef>
                <a:spcPct val="50000"/>
              </a:spcBef>
              <a:buFont typeface="Arial" charset="0"/>
              <a:buNone/>
            </a:pPr>
            <a:r>
              <a:rPr lang="en-US" altLang="zh-CN" sz="2800">
                <a:solidFill>
                  <a:srgbClr val="000000"/>
                </a:solidFill>
                <a:latin typeface="Calibri" pitchFamily="34" charset="0"/>
                <a:ea typeface="Gulim" pitchFamily="34" charset="-127"/>
                <a:sym typeface="Calibri" pitchFamily="34" charset="0"/>
              </a:rPr>
              <a:t>Characte-ristic</a:t>
            </a:r>
            <a:endParaRPr lang="zh-CN" altLang="en-US" sz="2800">
              <a:solidFill>
                <a:srgbClr val="000000"/>
              </a:solidFill>
              <a:latin typeface="Calibri" pitchFamily="34" charset="0"/>
              <a:ea typeface="Gulim" pitchFamily="34" charset="-127"/>
              <a:sym typeface="Calibri" pitchFamily="34" charset="0"/>
            </a:endParaRPr>
          </a:p>
        </p:txBody>
      </p:sp>
      <p:sp>
        <p:nvSpPr>
          <p:cNvPr id="62482" name="TextBox 22"/>
          <p:cNvSpPr>
            <a:spLocks noChangeArrowheads="1"/>
          </p:cNvSpPr>
          <p:nvPr/>
        </p:nvSpPr>
        <p:spPr bwMode="auto">
          <a:xfrm>
            <a:off x="311150" y="925513"/>
            <a:ext cx="5908675" cy="584200"/>
          </a:xfrm>
          <a:prstGeom prst="rect">
            <a:avLst/>
          </a:prstGeom>
          <a:noFill/>
          <a:ln w="9525">
            <a:noFill/>
            <a:miter lim="800000"/>
            <a:headEnd/>
            <a:tailEnd/>
          </a:ln>
        </p:spPr>
        <p:txBody>
          <a:bodyPr>
            <a:spAutoFit/>
          </a:bodyPr>
          <a:lstStyle/>
          <a:p>
            <a:pPr eaLnBrk="0" hangingPunct="0">
              <a:buFont typeface="Arial" charset="0"/>
              <a:buNone/>
            </a:pPr>
            <a:r>
              <a:rPr lang="en-US" altLang="zh-CN" b="1">
                <a:solidFill>
                  <a:schemeClr val="tx1"/>
                </a:solidFill>
                <a:latin typeface="Calibri" pitchFamily="34" charset="0"/>
                <a:ea typeface="Gulim" pitchFamily="34" charset="-127"/>
                <a:sym typeface="Calibri" pitchFamily="34" charset="0"/>
              </a:rPr>
              <a:t>7.4.1 the concept of daylighting</a:t>
            </a:r>
            <a:endParaRPr lang="zh-CN" altLang="en-US" b="1">
              <a:solidFill>
                <a:schemeClr val="tx1"/>
              </a:solidFill>
              <a:latin typeface="Calibri" pitchFamily="34" charset="0"/>
              <a:ea typeface="Gulim" pitchFamily="34" charset="-127"/>
              <a:sym typeface="Calibri" pitchFamily="34" charset="0"/>
            </a:endParaRPr>
          </a:p>
        </p:txBody>
      </p:sp>
      <p:sp>
        <p:nvSpPr>
          <p:cNvPr id="25" name="灯片编号占位符 24"/>
          <p:cNvSpPr>
            <a:spLocks noGrp="1"/>
          </p:cNvSpPr>
          <p:nvPr>
            <p:ph type="sldNum" sz="quarter" idx="11"/>
          </p:nvPr>
        </p:nvSpPr>
        <p:spPr>
          <a:xfrm>
            <a:off x="161925" y="6337300"/>
            <a:ext cx="2133600" cy="365125"/>
          </a:xfrm>
        </p:spPr>
        <p:txBody>
          <a:bodyPr/>
          <a:lstStyle/>
          <a:p>
            <a:pPr>
              <a:defRPr/>
            </a:pPr>
            <a:fld id="{3EB40A44-4181-449F-AB46-B51453736D50}" type="slidenum">
              <a:rPr lang="zh-CN" altLang="en-US"/>
              <a:pPr>
                <a:defRPr/>
              </a:pPr>
              <a:t>31</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6870"/>
                                        </p:tgtEl>
                                        <p:attrNameLst>
                                          <p:attrName>style.visibility</p:attrName>
                                        </p:attrNameLst>
                                      </p:cBhvr>
                                      <p:to>
                                        <p:strVal val="visible"/>
                                      </p:to>
                                    </p:set>
                                    <p:animEffect>
                                      <p:cBhvr>
                                        <p:cTn id="12" dur="1000"/>
                                        <p:tgtEl>
                                          <p:spTgt spid="36870"/>
                                        </p:tgtEl>
                                      </p:cBhvr>
                                    </p:animEffect>
                                    <p:anim calcmode="lin" valueType="num">
                                      <p:cBhvr>
                                        <p:cTn id="13" dur="1000" fill="hold"/>
                                        <p:tgtEl>
                                          <p:spTgt spid="36870"/>
                                        </p:tgtEl>
                                        <p:attrNameLst>
                                          <p:attrName>ppt_x</p:attrName>
                                        </p:attrNameLst>
                                      </p:cBhvr>
                                      <p:tavLst>
                                        <p:tav tm="0">
                                          <p:val>
                                            <p:strVal val="#ppt_x"/>
                                          </p:val>
                                        </p:tav>
                                        <p:tav tm="100000">
                                          <p:val>
                                            <p:strVal val="#ppt_x"/>
                                          </p:val>
                                        </p:tav>
                                      </p:tavLst>
                                    </p:anim>
                                    <p:anim calcmode="lin" valueType="num">
                                      <p:cBhvr>
                                        <p:cTn id="14" dur="1000" fill="hold"/>
                                        <p:tgtEl>
                                          <p:spTgt spid="3687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6871"/>
                                        </p:tgtEl>
                                        <p:attrNameLst>
                                          <p:attrName>style.visibility</p:attrName>
                                        </p:attrNameLst>
                                      </p:cBhvr>
                                      <p:to>
                                        <p:strVal val="visible"/>
                                      </p:to>
                                    </p:set>
                                    <p:animEffect>
                                      <p:cBhvr>
                                        <p:cTn id="17" dur="1000"/>
                                        <p:tgtEl>
                                          <p:spTgt spid="36871"/>
                                        </p:tgtEl>
                                      </p:cBhvr>
                                    </p:animEffect>
                                    <p:anim calcmode="lin" valueType="num">
                                      <p:cBhvr>
                                        <p:cTn id="18" dur="1000" fill="hold"/>
                                        <p:tgtEl>
                                          <p:spTgt spid="36871"/>
                                        </p:tgtEl>
                                        <p:attrNameLst>
                                          <p:attrName>ppt_x</p:attrName>
                                        </p:attrNameLst>
                                      </p:cBhvr>
                                      <p:tavLst>
                                        <p:tav tm="0">
                                          <p:val>
                                            <p:strVal val="#ppt_x"/>
                                          </p:val>
                                        </p:tav>
                                        <p:tav tm="100000">
                                          <p:val>
                                            <p:strVal val="#ppt_x"/>
                                          </p:val>
                                        </p:tav>
                                      </p:tavLst>
                                    </p:anim>
                                    <p:anim calcmode="lin" valueType="num">
                                      <p:cBhvr>
                                        <p:cTn id="19" dur="1000" fill="hold"/>
                                        <p:tgtEl>
                                          <p:spTgt spid="3687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6872"/>
                                        </p:tgtEl>
                                        <p:attrNameLst>
                                          <p:attrName>style.visibility</p:attrName>
                                        </p:attrNameLst>
                                      </p:cBhvr>
                                      <p:to>
                                        <p:strVal val="visible"/>
                                      </p:to>
                                    </p:set>
                                    <p:animEffect>
                                      <p:cBhvr>
                                        <p:cTn id="22" dur="1000"/>
                                        <p:tgtEl>
                                          <p:spTgt spid="36872"/>
                                        </p:tgtEl>
                                      </p:cBhvr>
                                    </p:animEffect>
                                    <p:anim calcmode="lin" valueType="num">
                                      <p:cBhvr>
                                        <p:cTn id="23" dur="1000" fill="hold"/>
                                        <p:tgtEl>
                                          <p:spTgt spid="36872"/>
                                        </p:tgtEl>
                                        <p:attrNameLst>
                                          <p:attrName>ppt_x</p:attrName>
                                        </p:attrNameLst>
                                      </p:cBhvr>
                                      <p:tavLst>
                                        <p:tav tm="0">
                                          <p:val>
                                            <p:strVal val="#ppt_x"/>
                                          </p:val>
                                        </p:tav>
                                        <p:tav tm="100000">
                                          <p:val>
                                            <p:strVal val="#ppt_x"/>
                                          </p:val>
                                        </p:tav>
                                      </p:tavLst>
                                    </p:anim>
                                    <p:anim calcmode="lin" valueType="num">
                                      <p:cBhvr>
                                        <p:cTn id="24" dur="1000" fill="hold"/>
                                        <p:tgtEl>
                                          <p:spTgt spid="3687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873"/>
                                        </p:tgtEl>
                                        <p:attrNameLst>
                                          <p:attrName>style.visibility</p:attrName>
                                        </p:attrNameLst>
                                      </p:cBhvr>
                                      <p:to>
                                        <p:strVal val="visible"/>
                                      </p:to>
                                    </p:set>
                                    <p:animEffect>
                                      <p:cBhvr>
                                        <p:cTn id="27" dur="1000"/>
                                        <p:tgtEl>
                                          <p:spTgt spid="36873"/>
                                        </p:tgtEl>
                                      </p:cBhvr>
                                    </p:animEffect>
                                    <p:anim calcmode="lin" valueType="num">
                                      <p:cBhvr>
                                        <p:cTn id="28" dur="1000" fill="hold"/>
                                        <p:tgtEl>
                                          <p:spTgt spid="36873"/>
                                        </p:tgtEl>
                                        <p:attrNameLst>
                                          <p:attrName>ppt_x</p:attrName>
                                        </p:attrNameLst>
                                      </p:cBhvr>
                                      <p:tavLst>
                                        <p:tav tm="0">
                                          <p:val>
                                            <p:strVal val="#ppt_x"/>
                                          </p:val>
                                        </p:tav>
                                        <p:tav tm="100000">
                                          <p:val>
                                            <p:strVal val="#ppt_x"/>
                                          </p:val>
                                        </p:tav>
                                      </p:tavLst>
                                    </p:anim>
                                    <p:anim calcmode="lin" valueType="num">
                                      <p:cBhvr>
                                        <p:cTn id="29" dur="1000" fill="hold"/>
                                        <p:tgtEl>
                                          <p:spTgt spid="3687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6874"/>
                                        </p:tgtEl>
                                        <p:attrNameLst>
                                          <p:attrName>style.visibility</p:attrName>
                                        </p:attrNameLst>
                                      </p:cBhvr>
                                      <p:to>
                                        <p:strVal val="visible"/>
                                      </p:to>
                                    </p:set>
                                    <p:animEffect>
                                      <p:cBhvr>
                                        <p:cTn id="32" dur="1000"/>
                                        <p:tgtEl>
                                          <p:spTgt spid="36874"/>
                                        </p:tgtEl>
                                      </p:cBhvr>
                                    </p:animEffect>
                                    <p:anim calcmode="lin" valueType="num">
                                      <p:cBhvr>
                                        <p:cTn id="33" dur="1000" fill="hold"/>
                                        <p:tgtEl>
                                          <p:spTgt spid="36874"/>
                                        </p:tgtEl>
                                        <p:attrNameLst>
                                          <p:attrName>ppt_x</p:attrName>
                                        </p:attrNameLst>
                                      </p:cBhvr>
                                      <p:tavLst>
                                        <p:tav tm="0">
                                          <p:val>
                                            <p:strVal val="#ppt_x"/>
                                          </p:val>
                                        </p:tav>
                                        <p:tav tm="100000">
                                          <p:val>
                                            <p:strVal val="#ppt_x"/>
                                          </p:val>
                                        </p:tav>
                                      </p:tavLst>
                                    </p:anim>
                                    <p:anim calcmode="lin" valueType="num">
                                      <p:cBhvr>
                                        <p:cTn id="34" dur="1000" fill="hold"/>
                                        <p:tgtEl>
                                          <p:spTgt spid="3687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6875"/>
                                        </p:tgtEl>
                                        <p:attrNameLst>
                                          <p:attrName>style.visibility</p:attrName>
                                        </p:attrNameLst>
                                      </p:cBhvr>
                                      <p:to>
                                        <p:strVal val="visible"/>
                                      </p:to>
                                    </p:set>
                                    <p:animEffect>
                                      <p:cBhvr>
                                        <p:cTn id="37" dur="1000"/>
                                        <p:tgtEl>
                                          <p:spTgt spid="36875"/>
                                        </p:tgtEl>
                                      </p:cBhvr>
                                    </p:animEffect>
                                    <p:anim calcmode="lin" valueType="num">
                                      <p:cBhvr>
                                        <p:cTn id="38" dur="1000" fill="hold"/>
                                        <p:tgtEl>
                                          <p:spTgt spid="36875"/>
                                        </p:tgtEl>
                                        <p:attrNameLst>
                                          <p:attrName>ppt_x</p:attrName>
                                        </p:attrNameLst>
                                      </p:cBhvr>
                                      <p:tavLst>
                                        <p:tav tm="0">
                                          <p:val>
                                            <p:strVal val="#ppt_x"/>
                                          </p:val>
                                        </p:tav>
                                        <p:tav tm="100000">
                                          <p:val>
                                            <p:strVal val="#ppt_x"/>
                                          </p:val>
                                        </p:tav>
                                      </p:tavLst>
                                    </p:anim>
                                    <p:anim calcmode="lin" valueType="num">
                                      <p:cBhvr>
                                        <p:cTn id="39" dur="1000" fill="hold"/>
                                        <p:tgtEl>
                                          <p:spTgt spid="3687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6876"/>
                                        </p:tgtEl>
                                        <p:attrNameLst>
                                          <p:attrName>style.visibility</p:attrName>
                                        </p:attrNameLst>
                                      </p:cBhvr>
                                      <p:to>
                                        <p:strVal val="visible"/>
                                      </p:to>
                                    </p:set>
                                    <p:animEffect>
                                      <p:cBhvr>
                                        <p:cTn id="42" dur="1000"/>
                                        <p:tgtEl>
                                          <p:spTgt spid="36876"/>
                                        </p:tgtEl>
                                      </p:cBhvr>
                                    </p:animEffect>
                                    <p:anim calcmode="lin" valueType="num">
                                      <p:cBhvr>
                                        <p:cTn id="43" dur="1000" fill="hold"/>
                                        <p:tgtEl>
                                          <p:spTgt spid="36876"/>
                                        </p:tgtEl>
                                        <p:attrNameLst>
                                          <p:attrName>ppt_x</p:attrName>
                                        </p:attrNameLst>
                                      </p:cBhvr>
                                      <p:tavLst>
                                        <p:tav tm="0">
                                          <p:val>
                                            <p:strVal val="#ppt_x"/>
                                          </p:val>
                                        </p:tav>
                                        <p:tav tm="100000">
                                          <p:val>
                                            <p:strVal val="#ppt_x"/>
                                          </p:val>
                                        </p:tav>
                                      </p:tavLst>
                                    </p:anim>
                                    <p:anim calcmode="lin" valueType="num">
                                      <p:cBhvr>
                                        <p:cTn id="44" dur="1000" fill="hold"/>
                                        <p:tgtEl>
                                          <p:spTgt spid="36876"/>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6877"/>
                                        </p:tgtEl>
                                        <p:attrNameLst>
                                          <p:attrName>style.visibility</p:attrName>
                                        </p:attrNameLst>
                                      </p:cBhvr>
                                      <p:to>
                                        <p:strVal val="visible"/>
                                      </p:to>
                                    </p:set>
                                    <p:animEffect>
                                      <p:cBhvr>
                                        <p:cTn id="47" dur="1000"/>
                                        <p:tgtEl>
                                          <p:spTgt spid="36877"/>
                                        </p:tgtEl>
                                      </p:cBhvr>
                                    </p:animEffect>
                                    <p:anim calcmode="lin" valueType="num">
                                      <p:cBhvr>
                                        <p:cTn id="48" dur="1000" fill="hold"/>
                                        <p:tgtEl>
                                          <p:spTgt spid="36877"/>
                                        </p:tgtEl>
                                        <p:attrNameLst>
                                          <p:attrName>ppt_x</p:attrName>
                                        </p:attrNameLst>
                                      </p:cBhvr>
                                      <p:tavLst>
                                        <p:tav tm="0">
                                          <p:val>
                                            <p:strVal val="#ppt_x"/>
                                          </p:val>
                                        </p:tav>
                                        <p:tav tm="100000">
                                          <p:val>
                                            <p:strVal val="#ppt_x"/>
                                          </p:val>
                                        </p:tav>
                                      </p:tavLst>
                                    </p:anim>
                                    <p:anim calcmode="lin" valueType="num">
                                      <p:cBhvr>
                                        <p:cTn id="49" dur="1000" fill="hold"/>
                                        <p:tgtEl>
                                          <p:spTgt spid="36877"/>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6878"/>
                                        </p:tgtEl>
                                        <p:attrNameLst>
                                          <p:attrName>style.visibility</p:attrName>
                                        </p:attrNameLst>
                                      </p:cBhvr>
                                      <p:to>
                                        <p:strVal val="visible"/>
                                      </p:to>
                                    </p:set>
                                    <p:animEffect>
                                      <p:cBhvr>
                                        <p:cTn id="52" dur="1000"/>
                                        <p:tgtEl>
                                          <p:spTgt spid="36878"/>
                                        </p:tgtEl>
                                      </p:cBhvr>
                                    </p:animEffect>
                                    <p:anim calcmode="lin" valueType="num">
                                      <p:cBhvr>
                                        <p:cTn id="53" dur="1000" fill="hold"/>
                                        <p:tgtEl>
                                          <p:spTgt spid="36878"/>
                                        </p:tgtEl>
                                        <p:attrNameLst>
                                          <p:attrName>ppt_x</p:attrName>
                                        </p:attrNameLst>
                                      </p:cBhvr>
                                      <p:tavLst>
                                        <p:tav tm="0">
                                          <p:val>
                                            <p:strVal val="#ppt_x"/>
                                          </p:val>
                                        </p:tav>
                                        <p:tav tm="100000">
                                          <p:val>
                                            <p:strVal val="#ppt_x"/>
                                          </p:val>
                                        </p:tav>
                                      </p:tavLst>
                                    </p:anim>
                                    <p:anim calcmode="lin" valueType="num">
                                      <p:cBhvr>
                                        <p:cTn id="54" dur="1000" fill="hold"/>
                                        <p:tgtEl>
                                          <p:spTgt spid="36878"/>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6879"/>
                                        </p:tgtEl>
                                        <p:attrNameLst>
                                          <p:attrName>style.visibility</p:attrName>
                                        </p:attrNameLst>
                                      </p:cBhvr>
                                      <p:to>
                                        <p:strVal val="visible"/>
                                      </p:to>
                                    </p:set>
                                    <p:animEffect>
                                      <p:cBhvr>
                                        <p:cTn id="57" dur="1000"/>
                                        <p:tgtEl>
                                          <p:spTgt spid="36879"/>
                                        </p:tgtEl>
                                      </p:cBhvr>
                                    </p:animEffect>
                                    <p:anim calcmode="lin" valueType="num">
                                      <p:cBhvr>
                                        <p:cTn id="58" dur="1000" fill="hold"/>
                                        <p:tgtEl>
                                          <p:spTgt spid="36879"/>
                                        </p:tgtEl>
                                        <p:attrNameLst>
                                          <p:attrName>ppt_x</p:attrName>
                                        </p:attrNameLst>
                                      </p:cBhvr>
                                      <p:tavLst>
                                        <p:tav tm="0">
                                          <p:val>
                                            <p:strVal val="#ppt_x"/>
                                          </p:val>
                                        </p:tav>
                                        <p:tav tm="100000">
                                          <p:val>
                                            <p:strVal val="#ppt_x"/>
                                          </p:val>
                                        </p:tav>
                                      </p:tavLst>
                                    </p:anim>
                                    <p:anim calcmode="lin" valueType="num">
                                      <p:cBhvr>
                                        <p:cTn id="59" dur="1000" fill="hold"/>
                                        <p:tgtEl>
                                          <p:spTgt spid="36879"/>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36880"/>
                                        </p:tgtEl>
                                        <p:attrNameLst>
                                          <p:attrName>style.visibility</p:attrName>
                                        </p:attrNameLst>
                                      </p:cBhvr>
                                      <p:to>
                                        <p:strVal val="visible"/>
                                      </p:to>
                                    </p:set>
                                    <p:animEffect>
                                      <p:cBhvr>
                                        <p:cTn id="62" dur="1000"/>
                                        <p:tgtEl>
                                          <p:spTgt spid="36880"/>
                                        </p:tgtEl>
                                      </p:cBhvr>
                                    </p:animEffect>
                                    <p:anim calcmode="lin" valueType="num">
                                      <p:cBhvr>
                                        <p:cTn id="63" dur="1000" fill="hold"/>
                                        <p:tgtEl>
                                          <p:spTgt spid="36880"/>
                                        </p:tgtEl>
                                        <p:attrNameLst>
                                          <p:attrName>ppt_x</p:attrName>
                                        </p:attrNameLst>
                                      </p:cBhvr>
                                      <p:tavLst>
                                        <p:tav tm="0">
                                          <p:val>
                                            <p:strVal val="#ppt_x"/>
                                          </p:val>
                                        </p:tav>
                                        <p:tav tm="100000">
                                          <p:val>
                                            <p:strVal val="#ppt_x"/>
                                          </p:val>
                                        </p:tav>
                                      </p:tavLst>
                                    </p:anim>
                                    <p:anim calcmode="lin" valueType="num">
                                      <p:cBhvr>
                                        <p:cTn id="64" dur="1000" fill="hold"/>
                                        <p:tgtEl>
                                          <p:spTgt spid="36880"/>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6881"/>
                                        </p:tgtEl>
                                        <p:attrNameLst>
                                          <p:attrName>style.visibility</p:attrName>
                                        </p:attrNameLst>
                                      </p:cBhvr>
                                      <p:to>
                                        <p:strVal val="visible"/>
                                      </p:to>
                                    </p:set>
                                    <p:animEffect>
                                      <p:cBhvr>
                                        <p:cTn id="67" dur="1000"/>
                                        <p:tgtEl>
                                          <p:spTgt spid="36881"/>
                                        </p:tgtEl>
                                      </p:cBhvr>
                                    </p:animEffect>
                                    <p:anim calcmode="lin" valueType="num">
                                      <p:cBhvr>
                                        <p:cTn id="68" dur="1000" fill="hold"/>
                                        <p:tgtEl>
                                          <p:spTgt spid="36881"/>
                                        </p:tgtEl>
                                        <p:attrNameLst>
                                          <p:attrName>ppt_x</p:attrName>
                                        </p:attrNameLst>
                                      </p:cBhvr>
                                      <p:tavLst>
                                        <p:tav tm="0">
                                          <p:val>
                                            <p:strVal val="#ppt_x"/>
                                          </p:val>
                                        </p:tav>
                                        <p:tav tm="100000">
                                          <p:val>
                                            <p:strVal val="#ppt_x"/>
                                          </p:val>
                                        </p:tav>
                                      </p:tavLst>
                                    </p:anim>
                                    <p:anim calcmode="lin" valueType="num">
                                      <p:cBhvr>
                                        <p:cTn id="69" dur="1000" fill="hold"/>
                                        <p:tgtEl>
                                          <p:spTgt spid="36881"/>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36882"/>
                                        </p:tgtEl>
                                        <p:attrNameLst>
                                          <p:attrName>style.visibility</p:attrName>
                                        </p:attrNameLst>
                                      </p:cBhvr>
                                      <p:to>
                                        <p:strVal val="visible"/>
                                      </p:to>
                                    </p:set>
                                    <p:animEffect>
                                      <p:cBhvr>
                                        <p:cTn id="72" dur="1000"/>
                                        <p:tgtEl>
                                          <p:spTgt spid="36882"/>
                                        </p:tgtEl>
                                      </p:cBhvr>
                                    </p:animEffect>
                                    <p:anim calcmode="lin" valueType="num">
                                      <p:cBhvr>
                                        <p:cTn id="73" dur="1000" fill="hold"/>
                                        <p:tgtEl>
                                          <p:spTgt spid="36882"/>
                                        </p:tgtEl>
                                        <p:attrNameLst>
                                          <p:attrName>ppt_x</p:attrName>
                                        </p:attrNameLst>
                                      </p:cBhvr>
                                      <p:tavLst>
                                        <p:tav tm="0">
                                          <p:val>
                                            <p:strVal val="#ppt_x"/>
                                          </p:val>
                                        </p:tav>
                                        <p:tav tm="100000">
                                          <p:val>
                                            <p:strVal val="#ppt_x"/>
                                          </p:val>
                                        </p:tav>
                                      </p:tavLst>
                                    </p:anim>
                                    <p:anim calcmode="lin" valueType="num">
                                      <p:cBhvr>
                                        <p:cTn id="74" dur="1000" fill="hold"/>
                                        <p:tgtEl>
                                          <p:spTgt spid="3688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6883"/>
                                        </p:tgtEl>
                                        <p:attrNameLst>
                                          <p:attrName>style.visibility</p:attrName>
                                        </p:attrNameLst>
                                      </p:cBhvr>
                                      <p:to>
                                        <p:strVal val="visible"/>
                                      </p:to>
                                    </p:set>
                                    <p:animEffect>
                                      <p:cBhvr>
                                        <p:cTn id="77" dur="1000"/>
                                        <p:tgtEl>
                                          <p:spTgt spid="36883"/>
                                        </p:tgtEl>
                                      </p:cBhvr>
                                    </p:animEffect>
                                    <p:anim calcmode="lin" valueType="num">
                                      <p:cBhvr>
                                        <p:cTn id="78" dur="1000" fill="hold"/>
                                        <p:tgtEl>
                                          <p:spTgt spid="36883"/>
                                        </p:tgtEl>
                                        <p:attrNameLst>
                                          <p:attrName>ppt_x</p:attrName>
                                        </p:attrNameLst>
                                      </p:cBhvr>
                                      <p:tavLst>
                                        <p:tav tm="0">
                                          <p:val>
                                            <p:strVal val="#ppt_x"/>
                                          </p:val>
                                        </p:tav>
                                        <p:tav tm="100000">
                                          <p:val>
                                            <p:strVal val="#ppt_x"/>
                                          </p:val>
                                        </p:tav>
                                      </p:tavLst>
                                    </p:anim>
                                    <p:anim calcmode="lin" valueType="num">
                                      <p:cBhvr>
                                        <p:cTn id="79" dur="1000" fill="hold"/>
                                        <p:tgtEl>
                                          <p:spTgt spid="36883"/>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36884"/>
                                        </p:tgtEl>
                                        <p:attrNameLst>
                                          <p:attrName>style.visibility</p:attrName>
                                        </p:attrNameLst>
                                      </p:cBhvr>
                                      <p:to>
                                        <p:strVal val="visible"/>
                                      </p:to>
                                    </p:set>
                                    <p:animEffect>
                                      <p:cBhvr>
                                        <p:cTn id="82" dur="1000"/>
                                        <p:tgtEl>
                                          <p:spTgt spid="36884"/>
                                        </p:tgtEl>
                                      </p:cBhvr>
                                    </p:animEffect>
                                    <p:anim calcmode="lin" valueType="num">
                                      <p:cBhvr>
                                        <p:cTn id="83" dur="1000" fill="hold"/>
                                        <p:tgtEl>
                                          <p:spTgt spid="36884"/>
                                        </p:tgtEl>
                                        <p:attrNameLst>
                                          <p:attrName>ppt_x</p:attrName>
                                        </p:attrNameLst>
                                      </p:cBhvr>
                                      <p:tavLst>
                                        <p:tav tm="0">
                                          <p:val>
                                            <p:strVal val="#ppt_x"/>
                                          </p:val>
                                        </p:tav>
                                        <p:tav tm="100000">
                                          <p:val>
                                            <p:strVal val="#ppt_x"/>
                                          </p:val>
                                        </p:tav>
                                      </p:tavLst>
                                    </p:anim>
                                    <p:anim calcmode="lin" valueType="num">
                                      <p:cBhvr>
                                        <p:cTn id="84" dur="1000" fill="hold"/>
                                        <p:tgtEl>
                                          <p:spTgt spid="368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0" grpId="0" bldLvl="0" animBg="1" autoUpdateAnimBg="0"/>
      <p:bldP spid="36871" grpId="0" bldLvl="0" animBg="1" autoUpdateAnimBg="0"/>
      <p:bldP spid="36872" grpId="0" bldLvl="0" animBg="1" autoUpdateAnimBg="0"/>
      <p:bldP spid="36873" grpId="0" bldLvl="0" animBg="1" autoUpdateAnimBg="0"/>
      <p:bldP spid="36874" grpId="0" bldLvl="0" animBg="1" autoUpdateAnimBg="0"/>
      <p:bldP spid="36875" grpId="0" bldLvl="0" animBg="1" autoUpdateAnimBg="0"/>
      <p:bldP spid="36876" grpId="0" bldLvl="0" animBg="1" autoUpdateAnimBg="0"/>
      <p:bldP spid="36877" grpId="0" animBg="1"/>
      <p:bldP spid="36879" grpId="0" bldLvl="0" autoUpdateAnimBg="0"/>
      <p:bldP spid="36880" grpId="0" bldLvl="0" autoUpdateAnimBg="0"/>
      <p:bldP spid="36881" grpId="0" bldLvl="0" autoUpdateAnimBg="0"/>
      <p:bldP spid="36882" grpId="0" bldLvl="0" autoUpdateAnimBg="0"/>
      <p:bldP spid="36883" grpId="0" bldLvl="0" autoUpdateAnimBg="0"/>
      <p:bldP spid="36884" grpId="0" bldLvl="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页脚占位符 4"/>
          <p:cNvSpPr>
            <a:spLocks noGrp="1" noChangeArrowheads="1"/>
          </p:cNvSpPr>
          <p:nvPr/>
        </p:nvSpPr>
        <p:spPr bwMode="auto">
          <a:xfrm>
            <a:off x="3581400" y="6461125"/>
            <a:ext cx="5295900" cy="246063"/>
          </a:xfrm>
          <a:prstGeom prst="rect">
            <a:avLst/>
          </a:prstGeom>
          <a:noFill/>
          <a:ln w="9525">
            <a:noFill/>
            <a:miter lim="800000"/>
            <a:headEnd/>
            <a:tailEnd/>
          </a:ln>
        </p:spPr>
        <p:txBody>
          <a:bodyPr anchor="ctr">
            <a:spAutoFit/>
          </a:bodyPr>
          <a:lstStyle/>
          <a:p>
            <a:pPr algn="r" eaLnBrk="0" hangingPunct="0">
              <a:buFont typeface="Arial" charset="0"/>
              <a:buNone/>
            </a:pPr>
            <a:r>
              <a:rPr lang="en-US" altLang="zh-CN" sz="1000">
                <a:solidFill>
                  <a:schemeClr val="tx1"/>
                </a:solidFill>
                <a:latin typeface="Arial" charset="0"/>
                <a:sym typeface="Arial" charset="0"/>
              </a:rPr>
              <a:t>A Multidisciplinary Approach to Curriculum Development in Sustainable Built Environment</a:t>
            </a:r>
            <a:endParaRPr lang="zh-CN" altLang="en-US">
              <a:ea typeface="Gulim" pitchFamily="34" charset="-127"/>
            </a:endParaRPr>
          </a:p>
        </p:txBody>
      </p:sp>
      <p:sp>
        <p:nvSpPr>
          <p:cNvPr id="63490" name="TextBox 2"/>
          <p:cNvSpPr>
            <a:spLocks noChangeArrowheads="1"/>
          </p:cNvSpPr>
          <p:nvPr/>
        </p:nvSpPr>
        <p:spPr bwMode="auto">
          <a:xfrm>
            <a:off x="379413" y="935038"/>
            <a:ext cx="6040437" cy="584200"/>
          </a:xfrm>
          <a:prstGeom prst="rect">
            <a:avLst/>
          </a:prstGeom>
          <a:noFill/>
          <a:ln w="9525">
            <a:noFill/>
            <a:miter lim="800000"/>
            <a:headEnd/>
            <a:tailEnd/>
          </a:ln>
        </p:spPr>
        <p:txBody>
          <a:bodyPr>
            <a:spAutoFit/>
          </a:bodyPr>
          <a:lstStyle/>
          <a:p>
            <a:pPr eaLnBrk="0" hangingPunct="0">
              <a:buFont typeface="Arial" charset="0"/>
              <a:buNone/>
            </a:pPr>
            <a:r>
              <a:rPr lang="en-US" altLang="zh-CN" b="1">
                <a:solidFill>
                  <a:schemeClr val="tx1"/>
                </a:solidFill>
                <a:latin typeface="Calibri" pitchFamily="34" charset="0"/>
                <a:ea typeface="微软雅黑"/>
                <a:cs typeface="微软雅黑"/>
                <a:sym typeface="Calibri" pitchFamily="34" charset="0"/>
              </a:rPr>
              <a:t>7.4.1.2 Significance of Daylighting</a:t>
            </a:r>
            <a:endParaRPr lang="zh-CN" altLang="en-US" b="1">
              <a:solidFill>
                <a:schemeClr val="tx1"/>
              </a:solidFill>
              <a:latin typeface="Calibri" pitchFamily="34" charset="0"/>
              <a:ea typeface="微软雅黑"/>
              <a:cs typeface="微软雅黑"/>
              <a:sym typeface="Calibri" pitchFamily="34" charset="0"/>
            </a:endParaRPr>
          </a:p>
        </p:txBody>
      </p:sp>
      <p:grpSp>
        <p:nvGrpSpPr>
          <p:cNvPr id="2" name="Group 4"/>
          <p:cNvGrpSpPr>
            <a:grpSpLocks/>
          </p:cNvGrpSpPr>
          <p:nvPr/>
        </p:nvGrpSpPr>
        <p:grpSpPr bwMode="auto">
          <a:xfrm>
            <a:off x="827088" y="1649413"/>
            <a:ext cx="5768975" cy="941387"/>
            <a:chOff x="0" y="0"/>
            <a:chExt cx="3634" cy="592"/>
          </a:xfrm>
        </p:grpSpPr>
        <p:sp>
          <p:nvSpPr>
            <p:cNvPr id="63518" name="Rectangle 4"/>
            <p:cNvSpPr>
              <a:spLocks noChangeArrowheads="1"/>
            </p:cNvSpPr>
            <p:nvPr/>
          </p:nvSpPr>
          <p:spPr bwMode="auto">
            <a:xfrm>
              <a:off x="0" y="138"/>
              <a:ext cx="3284" cy="426"/>
            </a:xfrm>
            <a:prstGeom prst="rect">
              <a:avLst/>
            </a:prstGeom>
            <a:gradFill rotWithShape="1">
              <a:gsLst>
                <a:gs pos="0">
                  <a:srgbClr val="C0C0C0"/>
                </a:gs>
                <a:gs pos="100000">
                  <a:srgbClr val="D18213"/>
                </a:gs>
              </a:gsLst>
              <a:lin ang="0" scaled="1"/>
            </a:gradFill>
            <a:ln w="9525">
              <a:noFill/>
              <a:miter lim="800000"/>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grpSp>
          <p:nvGrpSpPr>
            <p:cNvPr id="63519" name="Group 6"/>
            <p:cNvGrpSpPr>
              <a:grpSpLocks/>
            </p:cNvGrpSpPr>
            <p:nvPr/>
          </p:nvGrpSpPr>
          <p:grpSpPr bwMode="auto">
            <a:xfrm>
              <a:off x="2986" y="0"/>
              <a:ext cx="648" cy="592"/>
              <a:chOff x="0" y="0"/>
              <a:chExt cx="431" cy="432"/>
            </a:xfrm>
          </p:grpSpPr>
          <p:grpSp>
            <p:nvGrpSpPr>
              <p:cNvPr id="63521" name="Group 7"/>
              <p:cNvGrpSpPr>
                <a:grpSpLocks/>
              </p:cNvGrpSpPr>
              <p:nvPr/>
            </p:nvGrpSpPr>
            <p:grpSpPr bwMode="auto">
              <a:xfrm>
                <a:off x="0" y="0"/>
                <a:ext cx="431" cy="432"/>
                <a:chOff x="0" y="0"/>
                <a:chExt cx="1653" cy="1680"/>
              </a:xfrm>
            </p:grpSpPr>
            <p:sp>
              <p:nvSpPr>
                <p:cNvPr id="63523" name="Oval 7"/>
                <p:cNvSpPr>
                  <a:spLocks noChangeArrowheads="1"/>
                </p:cNvSpPr>
                <p:nvPr/>
              </p:nvSpPr>
              <p:spPr bwMode="auto">
                <a:xfrm>
                  <a:off x="0" y="0"/>
                  <a:ext cx="1653" cy="1680"/>
                </a:xfrm>
                <a:prstGeom prst="ellipse">
                  <a:avLst/>
                </a:prstGeom>
                <a:gradFill rotWithShape="1">
                  <a:gsLst>
                    <a:gs pos="0">
                      <a:srgbClr val="D18213"/>
                    </a:gs>
                    <a:gs pos="100000">
                      <a:srgbClr val="513207"/>
                    </a:gs>
                  </a:gsLst>
                  <a:lin ang="5400000" scaled="1"/>
                </a:gradFill>
                <a:ln w="9525">
                  <a:noFill/>
                  <a:bevel/>
                  <a:headEnd/>
                  <a:tailEnd/>
                </a:ln>
              </p:spPr>
              <p:txBody>
                <a:bodyPr wrap="none" anchor="ctr"/>
                <a:lstStyle/>
                <a:p>
                  <a:pPr algn="r" eaLnBrk="0" hangingPunct="0">
                    <a:buFont typeface="Arial" charset="0"/>
                    <a:buNone/>
                  </a:pPr>
                  <a:endParaRPr lang="zh-CN" altLang="zh-CN">
                    <a:solidFill>
                      <a:srgbClr val="000000"/>
                    </a:solidFill>
                    <a:latin typeface="Arial" charset="0"/>
                    <a:ea typeface="Gulim" pitchFamily="34" charset="-127"/>
                    <a:sym typeface="Arial" charset="0"/>
                  </a:endParaRPr>
                </a:p>
              </p:txBody>
            </p:sp>
            <p:sp>
              <p:nvSpPr>
                <p:cNvPr id="63524" name="Freeform 8"/>
                <p:cNvSpPr>
                  <a:spLocks noChangeArrowheads="1"/>
                </p:cNvSpPr>
                <p:nvPr/>
              </p:nvSpPr>
              <p:spPr bwMode="auto">
                <a:xfrm>
                  <a:off x="236" y="29"/>
                  <a:ext cx="1275" cy="634"/>
                </a:xfrm>
                <a:custGeom>
                  <a:avLst/>
                  <a:gdLst>
                    <a:gd name="T0" fmla="*/ 1081 w 1321"/>
                    <a:gd name="T1" fmla="*/ 158 h 712"/>
                    <a:gd name="T2" fmla="*/ 1094 w 1321"/>
                    <a:gd name="T3" fmla="*/ 175 h 712"/>
                    <a:gd name="T4" fmla="*/ 1096 w 1321"/>
                    <a:gd name="T5" fmla="*/ 191 h 712"/>
                    <a:gd name="T6" fmla="*/ 1092 w 1321"/>
                    <a:gd name="T7" fmla="*/ 204 h 712"/>
                    <a:gd name="T8" fmla="*/ 1078 w 1321"/>
                    <a:gd name="T9" fmla="*/ 216 h 712"/>
                    <a:gd name="T10" fmla="*/ 1057 w 1321"/>
                    <a:gd name="T11" fmla="*/ 229 h 712"/>
                    <a:gd name="T12" fmla="*/ 1030 w 1321"/>
                    <a:gd name="T13" fmla="*/ 239 h 712"/>
                    <a:gd name="T14" fmla="*/ 993 w 1321"/>
                    <a:gd name="T15" fmla="*/ 248 h 712"/>
                    <a:gd name="T16" fmla="*/ 953 w 1321"/>
                    <a:gd name="T17" fmla="*/ 257 h 712"/>
                    <a:gd name="T18" fmla="*/ 906 w 1321"/>
                    <a:gd name="T19" fmla="*/ 264 h 712"/>
                    <a:gd name="T20" fmla="*/ 856 w 1321"/>
                    <a:gd name="T21" fmla="*/ 270 h 712"/>
                    <a:gd name="T22" fmla="*/ 803 w 1321"/>
                    <a:gd name="T23" fmla="*/ 273 h 712"/>
                    <a:gd name="T24" fmla="*/ 744 w 1321"/>
                    <a:gd name="T25" fmla="*/ 279 h 712"/>
                    <a:gd name="T26" fmla="*/ 684 w 1321"/>
                    <a:gd name="T27" fmla="*/ 280 h 712"/>
                    <a:gd name="T28" fmla="*/ 660 w 1321"/>
                    <a:gd name="T29" fmla="*/ 281 h 712"/>
                    <a:gd name="T30" fmla="*/ 396 w 1321"/>
                    <a:gd name="T31" fmla="*/ 281 h 712"/>
                    <a:gd name="T32" fmla="*/ 392 w 1321"/>
                    <a:gd name="T33" fmla="*/ 281 h 712"/>
                    <a:gd name="T34" fmla="*/ 340 w 1321"/>
                    <a:gd name="T35" fmla="*/ 280 h 712"/>
                    <a:gd name="T36" fmla="*/ 290 w 1321"/>
                    <a:gd name="T37" fmla="*/ 279 h 712"/>
                    <a:gd name="T38" fmla="*/ 242 w 1321"/>
                    <a:gd name="T39" fmla="*/ 275 h 712"/>
                    <a:gd name="T40" fmla="*/ 197 w 1321"/>
                    <a:gd name="T41" fmla="*/ 272 h 712"/>
                    <a:gd name="T42" fmla="*/ 155 w 1321"/>
                    <a:gd name="T43" fmla="*/ 267 h 712"/>
                    <a:gd name="T44" fmla="*/ 118 w 1321"/>
                    <a:gd name="T45" fmla="*/ 261 h 712"/>
                    <a:gd name="T46" fmla="*/ 84 w 1321"/>
                    <a:gd name="T47" fmla="*/ 256 h 712"/>
                    <a:gd name="T48" fmla="*/ 57 w 1321"/>
                    <a:gd name="T49" fmla="*/ 249 h 712"/>
                    <a:gd name="T50" fmla="*/ 31 w 1321"/>
                    <a:gd name="T51" fmla="*/ 240 h 712"/>
                    <a:gd name="T52" fmla="*/ 16 w 1321"/>
                    <a:gd name="T53" fmla="*/ 230 h 712"/>
                    <a:gd name="T54" fmla="*/ 6 w 1321"/>
                    <a:gd name="T55" fmla="*/ 219 h 712"/>
                    <a:gd name="T56" fmla="*/ 0 w 1321"/>
                    <a:gd name="T57" fmla="*/ 207 h 712"/>
                    <a:gd name="T58" fmla="*/ 0 w 1321"/>
                    <a:gd name="T59" fmla="*/ 206 h 712"/>
                    <a:gd name="T60" fmla="*/ 4 w 1321"/>
                    <a:gd name="T61" fmla="*/ 191 h 712"/>
                    <a:gd name="T62" fmla="*/ 14 w 1321"/>
                    <a:gd name="T63" fmla="*/ 176 h 712"/>
                    <a:gd name="T64" fmla="*/ 42 w 1321"/>
                    <a:gd name="T65" fmla="*/ 146 h 712"/>
                    <a:gd name="T66" fmla="*/ 76 w 1321"/>
                    <a:gd name="T67" fmla="*/ 118 h 712"/>
                    <a:gd name="T68" fmla="*/ 121 w 1321"/>
                    <a:gd name="T69" fmla="*/ 93 h 712"/>
                    <a:gd name="T70" fmla="*/ 169 w 1321"/>
                    <a:gd name="T71" fmla="*/ 69 h 712"/>
                    <a:gd name="T72" fmla="*/ 224 w 1321"/>
                    <a:gd name="T73" fmla="*/ 48 h 712"/>
                    <a:gd name="T74" fmla="*/ 284 w 1321"/>
                    <a:gd name="T75" fmla="*/ 33 h 712"/>
                    <a:gd name="T76" fmla="*/ 345 w 1321"/>
                    <a:gd name="T77" fmla="*/ 18 h 712"/>
                    <a:gd name="T78" fmla="*/ 413 w 1321"/>
                    <a:gd name="T79" fmla="*/ 9 h 712"/>
                    <a:gd name="T80" fmla="*/ 483 w 1321"/>
                    <a:gd name="T81" fmla="*/ 4 h 712"/>
                    <a:gd name="T82" fmla="*/ 554 w 1321"/>
                    <a:gd name="T83" fmla="*/ 0 h 712"/>
                    <a:gd name="T84" fmla="*/ 554 w 1321"/>
                    <a:gd name="T85" fmla="*/ 0 h 712"/>
                    <a:gd name="T86" fmla="*/ 630 w 1321"/>
                    <a:gd name="T87" fmla="*/ 4 h 712"/>
                    <a:gd name="T88" fmla="*/ 704 w 1321"/>
                    <a:gd name="T89" fmla="*/ 9 h 712"/>
                    <a:gd name="T90" fmla="*/ 774 w 1321"/>
                    <a:gd name="T91" fmla="*/ 20 h 712"/>
                    <a:gd name="T92" fmla="*/ 840 w 1321"/>
                    <a:gd name="T93" fmla="*/ 36 h 712"/>
                    <a:gd name="T94" fmla="*/ 899 w 1321"/>
                    <a:gd name="T95" fmla="*/ 54 h 712"/>
                    <a:gd name="T96" fmla="*/ 954 w 1321"/>
                    <a:gd name="T97" fmla="*/ 77 h 712"/>
                    <a:gd name="T98" fmla="*/ 1003 w 1321"/>
                    <a:gd name="T99" fmla="*/ 101 h 712"/>
                    <a:gd name="T100" fmla="*/ 1045 w 1321"/>
                    <a:gd name="T101" fmla="*/ 128 h 712"/>
                    <a:gd name="T102" fmla="*/ 1081 w 1321"/>
                    <a:gd name="T103" fmla="*/ 158 h 712"/>
                    <a:gd name="T104" fmla="*/ 1081 w 1321"/>
                    <a:gd name="T105" fmla="*/ 158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D18213"/>
                    </a:gs>
                  </a:gsLst>
                  <a:lin ang="5400000" scaled="1"/>
                </a:gradFill>
                <a:ln w="0" cmpd="sng">
                  <a:noFill/>
                  <a:bevel/>
                  <a:headEnd/>
                  <a:tailEnd/>
                </a:ln>
              </p:spPr>
              <p:txBody>
                <a:bodyPr/>
                <a:lstStyle/>
                <a:p>
                  <a:endParaRPr lang="zh-CN" altLang="en-US"/>
                </a:p>
              </p:txBody>
            </p:sp>
          </p:grpSp>
          <p:sp>
            <p:nvSpPr>
              <p:cNvPr id="63522" name="Text Box 9"/>
              <p:cNvSpPr>
                <a:spLocks noChangeArrowheads="1"/>
              </p:cNvSpPr>
              <p:nvPr/>
            </p:nvSpPr>
            <p:spPr bwMode="auto">
              <a:xfrm>
                <a:off x="136" y="48"/>
                <a:ext cx="181" cy="213"/>
              </a:xfrm>
              <a:prstGeom prst="rect">
                <a:avLst/>
              </a:prstGeom>
              <a:noFill/>
              <a:ln w="9525">
                <a:noFill/>
                <a:miter lim="800000"/>
                <a:headEnd/>
                <a:tailEnd/>
              </a:ln>
            </p:spPr>
            <p:txBody>
              <a:bodyPr wrap="none">
                <a:spAutoFit/>
              </a:bodyPr>
              <a:lstStyle/>
              <a:p>
                <a:pPr algn="r" eaLnBrk="0" hangingPunct="0">
                  <a:buFont typeface="Arial" charset="0"/>
                  <a:buNone/>
                </a:pPr>
                <a:r>
                  <a:rPr lang="en-US" altLang="zh-CN" sz="2400" b="1">
                    <a:solidFill>
                      <a:srgbClr val="000000"/>
                    </a:solidFill>
                    <a:ea typeface="Gulim" pitchFamily="34" charset="-127"/>
                    <a:sym typeface="Verdana" pitchFamily="34" charset="0"/>
                  </a:rPr>
                  <a:t>A</a:t>
                </a:r>
                <a:endParaRPr lang="zh-CN" altLang="en-US">
                  <a:ea typeface="Gulim" pitchFamily="34" charset="-127"/>
                </a:endParaRPr>
              </a:p>
            </p:txBody>
          </p:sp>
        </p:grpSp>
        <p:sp>
          <p:nvSpPr>
            <p:cNvPr id="63520" name="Text Box 10"/>
            <p:cNvSpPr>
              <a:spLocks noChangeArrowheads="1"/>
            </p:cNvSpPr>
            <p:nvPr/>
          </p:nvSpPr>
          <p:spPr bwMode="auto">
            <a:xfrm>
              <a:off x="19" y="210"/>
              <a:ext cx="2481" cy="329"/>
            </a:xfrm>
            <a:prstGeom prst="rect">
              <a:avLst/>
            </a:prstGeom>
            <a:noFill/>
            <a:ln w="9525">
              <a:noFill/>
              <a:miter lim="800000"/>
              <a:headEnd/>
              <a:tailEnd/>
            </a:ln>
          </p:spPr>
          <p:txBody>
            <a:bodyPr>
              <a:spAutoFit/>
            </a:bodyPr>
            <a:lstStyle/>
            <a:p>
              <a:pPr eaLnBrk="0" hangingPunct="0">
                <a:buFont typeface="Arial" charset="0"/>
                <a:buNone/>
              </a:pPr>
              <a:r>
                <a:rPr lang="en-US" altLang="zh-CN" sz="2800">
                  <a:solidFill>
                    <a:schemeClr val="tx1"/>
                  </a:solidFill>
                  <a:latin typeface="Calibri" pitchFamily="34" charset="0"/>
                  <a:ea typeface="Gulim" pitchFamily="34" charset="-127"/>
                  <a:sym typeface="Calibri" pitchFamily="34" charset="0"/>
                </a:rPr>
                <a:t>Improve work efficiency</a:t>
              </a:r>
            </a:p>
          </p:txBody>
        </p:sp>
      </p:grpSp>
      <p:grpSp>
        <p:nvGrpSpPr>
          <p:cNvPr id="5" name="Group 12"/>
          <p:cNvGrpSpPr>
            <a:grpSpLocks/>
          </p:cNvGrpSpPr>
          <p:nvPr/>
        </p:nvGrpSpPr>
        <p:grpSpPr bwMode="auto">
          <a:xfrm>
            <a:off x="827088" y="2674938"/>
            <a:ext cx="7348537" cy="944562"/>
            <a:chOff x="0" y="0"/>
            <a:chExt cx="4629" cy="595"/>
          </a:xfrm>
        </p:grpSpPr>
        <p:sp>
          <p:nvSpPr>
            <p:cNvPr id="63511" name="Rectangle 12"/>
            <p:cNvSpPr>
              <a:spLocks noChangeArrowheads="1"/>
            </p:cNvSpPr>
            <p:nvPr/>
          </p:nvSpPr>
          <p:spPr bwMode="auto">
            <a:xfrm>
              <a:off x="0" y="149"/>
              <a:ext cx="4363" cy="425"/>
            </a:xfrm>
            <a:prstGeom prst="rect">
              <a:avLst/>
            </a:prstGeom>
            <a:gradFill rotWithShape="1">
              <a:gsLst>
                <a:gs pos="0">
                  <a:srgbClr val="C0C0C0"/>
                </a:gs>
                <a:gs pos="100000">
                  <a:srgbClr val="CCCCFF"/>
                </a:gs>
              </a:gsLst>
              <a:lin ang="0" scaled="1"/>
            </a:gradFill>
            <a:ln w="9525">
              <a:noFill/>
              <a:miter lim="800000"/>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grpSp>
          <p:nvGrpSpPr>
            <p:cNvPr id="63512" name="Group 14"/>
            <p:cNvGrpSpPr>
              <a:grpSpLocks/>
            </p:cNvGrpSpPr>
            <p:nvPr/>
          </p:nvGrpSpPr>
          <p:grpSpPr bwMode="auto">
            <a:xfrm>
              <a:off x="3988" y="0"/>
              <a:ext cx="641" cy="595"/>
              <a:chOff x="0" y="0"/>
              <a:chExt cx="430" cy="437"/>
            </a:xfrm>
          </p:grpSpPr>
          <p:grpSp>
            <p:nvGrpSpPr>
              <p:cNvPr id="63514" name="Group 15"/>
              <p:cNvGrpSpPr>
                <a:grpSpLocks/>
              </p:cNvGrpSpPr>
              <p:nvPr/>
            </p:nvGrpSpPr>
            <p:grpSpPr bwMode="auto">
              <a:xfrm>
                <a:off x="0" y="0"/>
                <a:ext cx="430" cy="437"/>
                <a:chOff x="0" y="0"/>
                <a:chExt cx="1680" cy="1680"/>
              </a:xfrm>
            </p:grpSpPr>
            <p:sp>
              <p:nvSpPr>
                <p:cNvPr id="63516" name="Oval 15"/>
                <p:cNvSpPr>
                  <a:spLocks noChangeArrowheads="1"/>
                </p:cNvSpPr>
                <p:nvPr/>
              </p:nvSpPr>
              <p:spPr bwMode="auto">
                <a:xfrm>
                  <a:off x="0" y="0"/>
                  <a:ext cx="1680" cy="1680"/>
                </a:xfrm>
                <a:prstGeom prst="ellipse">
                  <a:avLst/>
                </a:prstGeom>
                <a:gradFill rotWithShape="1">
                  <a:gsLst>
                    <a:gs pos="0">
                      <a:srgbClr val="CCCCFF"/>
                    </a:gs>
                    <a:gs pos="100000">
                      <a:srgbClr val="3D3D4C"/>
                    </a:gs>
                  </a:gsLst>
                  <a:lin ang="5400000" scaled="1"/>
                </a:gradFill>
                <a:ln w="9525">
                  <a:noFill/>
                  <a:bevel/>
                  <a:headEnd/>
                  <a:tailEnd/>
                </a:ln>
              </p:spPr>
              <p:txBody>
                <a:bodyPr wrap="none" anchor="ctr"/>
                <a:lstStyle/>
                <a:p>
                  <a:pPr algn="r" eaLnBrk="0" hangingPunct="0">
                    <a:buFont typeface="Arial" charset="0"/>
                    <a:buNone/>
                  </a:pPr>
                  <a:endParaRPr lang="zh-CN" altLang="zh-CN">
                    <a:solidFill>
                      <a:srgbClr val="000000"/>
                    </a:solidFill>
                    <a:latin typeface="Arial" charset="0"/>
                    <a:ea typeface="Gulim" pitchFamily="34" charset="-127"/>
                    <a:sym typeface="Arial" charset="0"/>
                  </a:endParaRPr>
                </a:p>
              </p:txBody>
            </p:sp>
            <p:sp>
              <p:nvSpPr>
                <p:cNvPr id="63517" name="Freeform 16"/>
                <p:cNvSpPr>
                  <a:spLocks noChangeArrowheads="1"/>
                </p:cNvSpPr>
                <p:nvPr/>
              </p:nvSpPr>
              <p:spPr bwMode="auto">
                <a:xfrm>
                  <a:off x="192" y="28"/>
                  <a:ext cx="1296" cy="634"/>
                </a:xfrm>
                <a:custGeom>
                  <a:avLst/>
                  <a:gdLst>
                    <a:gd name="T0" fmla="*/ 1116 w 1321"/>
                    <a:gd name="T1" fmla="*/ 158 h 712"/>
                    <a:gd name="T2" fmla="*/ 1130 w 1321"/>
                    <a:gd name="T3" fmla="*/ 175 h 712"/>
                    <a:gd name="T4" fmla="*/ 1133 w 1321"/>
                    <a:gd name="T5" fmla="*/ 191 h 712"/>
                    <a:gd name="T6" fmla="*/ 1128 w 1321"/>
                    <a:gd name="T7" fmla="*/ 204 h 712"/>
                    <a:gd name="T8" fmla="*/ 1114 w 1321"/>
                    <a:gd name="T9" fmla="*/ 216 h 712"/>
                    <a:gd name="T10" fmla="*/ 1092 w 1321"/>
                    <a:gd name="T11" fmla="*/ 229 h 712"/>
                    <a:gd name="T12" fmla="*/ 1063 w 1321"/>
                    <a:gd name="T13" fmla="*/ 239 h 712"/>
                    <a:gd name="T14" fmla="*/ 1026 w 1321"/>
                    <a:gd name="T15" fmla="*/ 248 h 712"/>
                    <a:gd name="T16" fmla="*/ 985 w 1321"/>
                    <a:gd name="T17" fmla="*/ 257 h 712"/>
                    <a:gd name="T18" fmla="*/ 937 w 1321"/>
                    <a:gd name="T19" fmla="*/ 264 h 712"/>
                    <a:gd name="T20" fmla="*/ 885 w 1321"/>
                    <a:gd name="T21" fmla="*/ 270 h 712"/>
                    <a:gd name="T22" fmla="*/ 830 w 1321"/>
                    <a:gd name="T23" fmla="*/ 273 h 712"/>
                    <a:gd name="T24" fmla="*/ 769 w 1321"/>
                    <a:gd name="T25" fmla="*/ 279 h 712"/>
                    <a:gd name="T26" fmla="*/ 707 w 1321"/>
                    <a:gd name="T27" fmla="*/ 280 h 712"/>
                    <a:gd name="T28" fmla="*/ 683 w 1321"/>
                    <a:gd name="T29" fmla="*/ 281 h 712"/>
                    <a:gd name="T30" fmla="*/ 409 w 1321"/>
                    <a:gd name="T31" fmla="*/ 281 h 712"/>
                    <a:gd name="T32" fmla="*/ 405 w 1321"/>
                    <a:gd name="T33" fmla="*/ 281 h 712"/>
                    <a:gd name="T34" fmla="*/ 351 w 1321"/>
                    <a:gd name="T35" fmla="*/ 280 h 712"/>
                    <a:gd name="T36" fmla="*/ 299 w 1321"/>
                    <a:gd name="T37" fmla="*/ 279 h 712"/>
                    <a:gd name="T38" fmla="*/ 250 w 1321"/>
                    <a:gd name="T39" fmla="*/ 275 h 712"/>
                    <a:gd name="T40" fmla="*/ 203 w 1321"/>
                    <a:gd name="T41" fmla="*/ 272 h 712"/>
                    <a:gd name="T42" fmla="*/ 161 w 1321"/>
                    <a:gd name="T43" fmla="*/ 267 h 712"/>
                    <a:gd name="T44" fmla="*/ 122 w 1321"/>
                    <a:gd name="T45" fmla="*/ 261 h 712"/>
                    <a:gd name="T46" fmla="*/ 86 w 1321"/>
                    <a:gd name="T47" fmla="*/ 256 h 712"/>
                    <a:gd name="T48" fmla="*/ 59 w 1321"/>
                    <a:gd name="T49" fmla="*/ 249 h 712"/>
                    <a:gd name="T50" fmla="*/ 31 w 1321"/>
                    <a:gd name="T51" fmla="*/ 240 h 712"/>
                    <a:gd name="T52" fmla="*/ 18 w 1321"/>
                    <a:gd name="T53" fmla="*/ 230 h 712"/>
                    <a:gd name="T54" fmla="*/ 6 w 1321"/>
                    <a:gd name="T55" fmla="*/ 219 h 712"/>
                    <a:gd name="T56" fmla="*/ 0 w 1321"/>
                    <a:gd name="T57" fmla="*/ 207 h 712"/>
                    <a:gd name="T58" fmla="*/ 0 w 1321"/>
                    <a:gd name="T59" fmla="*/ 206 h 712"/>
                    <a:gd name="T60" fmla="*/ 4 w 1321"/>
                    <a:gd name="T61" fmla="*/ 191 h 712"/>
                    <a:gd name="T62" fmla="*/ 16 w 1321"/>
                    <a:gd name="T63" fmla="*/ 176 h 712"/>
                    <a:gd name="T64" fmla="*/ 43 w 1321"/>
                    <a:gd name="T65" fmla="*/ 146 h 712"/>
                    <a:gd name="T66" fmla="*/ 78 w 1321"/>
                    <a:gd name="T67" fmla="*/ 118 h 712"/>
                    <a:gd name="T68" fmla="*/ 126 w 1321"/>
                    <a:gd name="T69" fmla="*/ 93 h 712"/>
                    <a:gd name="T70" fmla="*/ 175 w 1321"/>
                    <a:gd name="T71" fmla="*/ 69 h 712"/>
                    <a:gd name="T72" fmla="*/ 231 w 1321"/>
                    <a:gd name="T73" fmla="*/ 48 h 712"/>
                    <a:gd name="T74" fmla="*/ 293 w 1321"/>
                    <a:gd name="T75" fmla="*/ 33 h 712"/>
                    <a:gd name="T76" fmla="*/ 356 w 1321"/>
                    <a:gd name="T77" fmla="*/ 18 h 712"/>
                    <a:gd name="T78" fmla="*/ 427 w 1321"/>
                    <a:gd name="T79" fmla="*/ 9 h 712"/>
                    <a:gd name="T80" fmla="*/ 498 w 1321"/>
                    <a:gd name="T81" fmla="*/ 4 h 712"/>
                    <a:gd name="T82" fmla="*/ 573 w 1321"/>
                    <a:gd name="T83" fmla="*/ 0 h 712"/>
                    <a:gd name="T84" fmla="*/ 573 w 1321"/>
                    <a:gd name="T85" fmla="*/ 0 h 712"/>
                    <a:gd name="T86" fmla="*/ 651 w 1321"/>
                    <a:gd name="T87" fmla="*/ 4 h 712"/>
                    <a:gd name="T88" fmla="*/ 727 w 1321"/>
                    <a:gd name="T89" fmla="*/ 9 h 712"/>
                    <a:gd name="T90" fmla="*/ 800 w 1321"/>
                    <a:gd name="T91" fmla="*/ 20 h 712"/>
                    <a:gd name="T92" fmla="*/ 867 w 1321"/>
                    <a:gd name="T93" fmla="*/ 36 h 712"/>
                    <a:gd name="T94" fmla="*/ 929 w 1321"/>
                    <a:gd name="T95" fmla="*/ 54 h 712"/>
                    <a:gd name="T96" fmla="*/ 986 w 1321"/>
                    <a:gd name="T97" fmla="*/ 77 h 712"/>
                    <a:gd name="T98" fmla="*/ 1037 w 1321"/>
                    <a:gd name="T99" fmla="*/ 101 h 712"/>
                    <a:gd name="T100" fmla="*/ 1080 w 1321"/>
                    <a:gd name="T101" fmla="*/ 128 h 712"/>
                    <a:gd name="T102" fmla="*/ 1116 w 1321"/>
                    <a:gd name="T103" fmla="*/ 158 h 712"/>
                    <a:gd name="T104" fmla="*/ 1116 w 1321"/>
                    <a:gd name="T105" fmla="*/ 158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CCCCFF"/>
                    </a:gs>
                  </a:gsLst>
                  <a:lin ang="5400000" scaled="1"/>
                </a:gradFill>
                <a:ln w="0" cmpd="sng">
                  <a:noFill/>
                  <a:bevel/>
                  <a:headEnd/>
                  <a:tailEnd/>
                </a:ln>
              </p:spPr>
              <p:txBody>
                <a:bodyPr/>
                <a:lstStyle/>
                <a:p>
                  <a:endParaRPr lang="zh-CN" altLang="en-US"/>
                </a:p>
              </p:txBody>
            </p:sp>
          </p:grpSp>
          <p:sp>
            <p:nvSpPr>
              <p:cNvPr id="63515" name="Text Box 17"/>
              <p:cNvSpPr>
                <a:spLocks noChangeArrowheads="1"/>
              </p:cNvSpPr>
              <p:nvPr/>
            </p:nvSpPr>
            <p:spPr bwMode="auto">
              <a:xfrm>
                <a:off x="123" y="60"/>
                <a:ext cx="180" cy="214"/>
              </a:xfrm>
              <a:prstGeom prst="rect">
                <a:avLst/>
              </a:prstGeom>
              <a:noFill/>
              <a:ln w="9525">
                <a:noFill/>
                <a:miter lim="800000"/>
                <a:headEnd/>
                <a:tailEnd/>
              </a:ln>
            </p:spPr>
            <p:txBody>
              <a:bodyPr wrap="none">
                <a:spAutoFit/>
              </a:bodyPr>
              <a:lstStyle/>
              <a:p>
                <a:pPr algn="r" eaLnBrk="0" hangingPunct="0">
                  <a:buFont typeface="Arial" charset="0"/>
                  <a:buNone/>
                </a:pPr>
                <a:r>
                  <a:rPr lang="en-US" altLang="zh-CN" sz="2400" b="1">
                    <a:solidFill>
                      <a:srgbClr val="000000"/>
                    </a:solidFill>
                    <a:ea typeface="Gulim" pitchFamily="34" charset="-127"/>
                    <a:sym typeface="Verdana" pitchFamily="34" charset="0"/>
                  </a:rPr>
                  <a:t>B</a:t>
                </a:r>
                <a:endParaRPr lang="zh-CN" altLang="en-US">
                  <a:ea typeface="Gulim" pitchFamily="34" charset="-127"/>
                </a:endParaRPr>
              </a:p>
            </p:txBody>
          </p:sp>
        </p:grpSp>
        <p:sp>
          <p:nvSpPr>
            <p:cNvPr id="63513" name="Text Box 18"/>
            <p:cNvSpPr>
              <a:spLocks noChangeArrowheads="1"/>
            </p:cNvSpPr>
            <p:nvPr/>
          </p:nvSpPr>
          <p:spPr bwMode="auto">
            <a:xfrm>
              <a:off x="967" y="226"/>
              <a:ext cx="2899" cy="330"/>
            </a:xfrm>
            <a:prstGeom prst="rect">
              <a:avLst/>
            </a:prstGeom>
            <a:noFill/>
            <a:ln w="9525">
              <a:noFill/>
              <a:miter lim="800000"/>
              <a:headEnd/>
              <a:tailEnd/>
            </a:ln>
          </p:spPr>
          <p:txBody>
            <a:bodyPr>
              <a:spAutoFit/>
            </a:bodyPr>
            <a:lstStyle/>
            <a:p>
              <a:pPr eaLnBrk="0" hangingPunct="0">
                <a:buFont typeface="Arial" charset="0"/>
                <a:buNone/>
              </a:pPr>
              <a:r>
                <a:rPr lang="en-US" altLang="zh-CN" sz="2800">
                  <a:solidFill>
                    <a:schemeClr val="tx1"/>
                  </a:solidFill>
                  <a:latin typeface="Calibri" pitchFamily="34" charset="0"/>
                  <a:ea typeface="Gulim" pitchFamily="34" charset="-127"/>
                  <a:sym typeface="Calibri" pitchFamily="34" charset="0"/>
                </a:rPr>
                <a:t>More comfort, more healthy</a:t>
              </a:r>
            </a:p>
          </p:txBody>
        </p:sp>
      </p:grpSp>
      <p:grpSp>
        <p:nvGrpSpPr>
          <p:cNvPr id="8" name="Group 20"/>
          <p:cNvGrpSpPr>
            <a:grpSpLocks/>
          </p:cNvGrpSpPr>
          <p:nvPr/>
        </p:nvGrpSpPr>
        <p:grpSpPr bwMode="auto">
          <a:xfrm>
            <a:off x="836613" y="3746500"/>
            <a:ext cx="5840412" cy="987425"/>
            <a:chOff x="0" y="0"/>
            <a:chExt cx="3933" cy="664"/>
          </a:xfrm>
        </p:grpSpPr>
        <p:sp>
          <p:nvSpPr>
            <p:cNvPr id="63504" name="Rectangle 20"/>
            <p:cNvSpPr>
              <a:spLocks noChangeArrowheads="1"/>
            </p:cNvSpPr>
            <p:nvPr/>
          </p:nvSpPr>
          <p:spPr bwMode="auto">
            <a:xfrm>
              <a:off x="0" y="136"/>
              <a:ext cx="3622" cy="500"/>
            </a:xfrm>
            <a:prstGeom prst="rect">
              <a:avLst/>
            </a:prstGeom>
            <a:gradFill rotWithShape="1">
              <a:gsLst>
                <a:gs pos="0">
                  <a:srgbClr val="C0C0C0"/>
                </a:gs>
                <a:gs pos="100000">
                  <a:srgbClr val="051AB3"/>
                </a:gs>
              </a:gsLst>
              <a:lin ang="0" scaled="1"/>
            </a:gradFill>
            <a:ln w="9525">
              <a:noFill/>
              <a:miter lim="800000"/>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grpSp>
          <p:nvGrpSpPr>
            <p:cNvPr id="63505" name="Group 22"/>
            <p:cNvGrpSpPr>
              <a:grpSpLocks/>
            </p:cNvGrpSpPr>
            <p:nvPr/>
          </p:nvGrpSpPr>
          <p:grpSpPr bwMode="auto">
            <a:xfrm>
              <a:off x="3241" y="0"/>
              <a:ext cx="692" cy="640"/>
              <a:chOff x="0" y="0"/>
              <a:chExt cx="412" cy="393"/>
            </a:xfrm>
          </p:grpSpPr>
          <p:grpSp>
            <p:nvGrpSpPr>
              <p:cNvPr id="63507" name="Group 23"/>
              <p:cNvGrpSpPr>
                <a:grpSpLocks/>
              </p:cNvGrpSpPr>
              <p:nvPr/>
            </p:nvGrpSpPr>
            <p:grpSpPr bwMode="auto">
              <a:xfrm>
                <a:off x="0" y="0"/>
                <a:ext cx="412" cy="393"/>
                <a:chOff x="0" y="0"/>
                <a:chExt cx="1679" cy="1684"/>
              </a:xfrm>
            </p:grpSpPr>
            <p:sp>
              <p:nvSpPr>
                <p:cNvPr id="63509" name="Oval 23"/>
                <p:cNvSpPr>
                  <a:spLocks noChangeArrowheads="1"/>
                </p:cNvSpPr>
                <p:nvPr/>
              </p:nvSpPr>
              <p:spPr bwMode="auto">
                <a:xfrm>
                  <a:off x="0" y="0"/>
                  <a:ext cx="1679" cy="1684"/>
                </a:xfrm>
                <a:prstGeom prst="ellipse">
                  <a:avLst/>
                </a:prstGeom>
                <a:gradFill rotWithShape="1">
                  <a:gsLst>
                    <a:gs pos="0">
                      <a:srgbClr val="051AB3"/>
                    </a:gs>
                    <a:gs pos="100000">
                      <a:srgbClr val="01062B"/>
                    </a:gs>
                  </a:gsLst>
                  <a:lin ang="5400000" scaled="1"/>
                </a:gradFill>
                <a:ln w="9525">
                  <a:noFill/>
                  <a:bevel/>
                  <a:headEnd/>
                  <a:tailEnd/>
                </a:ln>
              </p:spPr>
              <p:txBody>
                <a:bodyPr wrap="none" anchor="ctr"/>
                <a:lstStyle/>
                <a:p>
                  <a:pPr algn="r" eaLnBrk="0" hangingPunct="0">
                    <a:buFont typeface="Arial" charset="0"/>
                    <a:buNone/>
                  </a:pPr>
                  <a:endParaRPr lang="zh-CN" altLang="zh-CN">
                    <a:solidFill>
                      <a:srgbClr val="000000"/>
                    </a:solidFill>
                    <a:latin typeface="Arial" charset="0"/>
                    <a:ea typeface="Gulim" pitchFamily="34" charset="-127"/>
                    <a:sym typeface="Arial" charset="0"/>
                  </a:endParaRPr>
                </a:p>
              </p:txBody>
            </p:sp>
            <p:sp>
              <p:nvSpPr>
                <p:cNvPr id="63510" name="Freeform 24"/>
                <p:cNvSpPr>
                  <a:spLocks noChangeArrowheads="1"/>
                </p:cNvSpPr>
                <p:nvPr/>
              </p:nvSpPr>
              <p:spPr bwMode="auto">
                <a:xfrm>
                  <a:off x="191" y="28"/>
                  <a:ext cx="1296" cy="634"/>
                </a:xfrm>
                <a:custGeom>
                  <a:avLst/>
                  <a:gdLst>
                    <a:gd name="T0" fmla="*/ 1116 w 1321"/>
                    <a:gd name="T1" fmla="*/ 158 h 712"/>
                    <a:gd name="T2" fmla="*/ 1130 w 1321"/>
                    <a:gd name="T3" fmla="*/ 175 h 712"/>
                    <a:gd name="T4" fmla="*/ 1133 w 1321"/>
                    <a:gd name="T5" fmla="*/ 191 h 712"/>
                    <a:gd name="T6" fmla="*/ 1128 w 1321"/>
                    <a:gd name="T7" fmla="*/ 204 h 712"/>
                    <a:gd name="T8" fmla="*/ 1114 w 1321"/>
                    <a:gd name="T9" fmla="*/ 216 h 712"/>
                    <a:gd name="T10" fmla="*/ 1092 w 1321"/>
                    <a:gd name="T11" fmla="*/ 229 h 712"/>
                    <a:gd name="T12" fmla="*/ 1063 w 1321"/>
                    <a:gd name="T13" fmla="*/ 239 h 712"/>
                    <a:gd name="T14" fmla="*/ 1026 w 1321"/>
                    <a:gd name="T15" fmla="*/ 248 h 712"/>
                    <a:gd name="T16" fmla="*/ 985 w 1321"/>
                    <a:gd name="T17" fmla="*/ 257 h 712"/>
                    <a:gd name="T18" fmla="*/ 937 w 1321"/>
                    <a:gd name="T19" fmla="*/ 264 h 712"/>
                    <a:gd name="T20" fmla="*/ 885 w 1321"/>
                    <a:gd name="T21" fmla="*/ 270 h 712"/>
                    <a:gd name="T22" fmla="*/ 830 w 1321"/>
                    <a:gd name="T23" fmla="*/ 273 h 712"/>
                    <a:gd name="T24" fmla="*/ 769 w 1321"/>
                    <a:gd name="T25" fmla="*/ 279 h 712"/>
                    <a:gd name="T26" fmla="*/ 707 w 1321"/>
                    <a:gd name="T27" fmla="*/ 280 h 712"/>
                    <a:gd name="T28" fmla="*/ 683 w 1321"/>
                    <a:gd name="T29" fmla="*/ 281 h 712"/>
                    <a:gd name="T30" fmla="*/ 409 w 1321"/>
                    <a:gd name="T31" fmla="*/ 281 h 712"/>
                    <a:gd name="T32" fmla="*/ 405 w 1321"/>
                    <a:gd name="T33" fmla="*/ 281 h 712"/>
                    <a:gd name="T34" fmla="*/ 351 w 1321"/>
                    <a:gd name="T35" fmla="*/ 280 h 712"/>
                    <a:gd name="T36" fmla="*/ 299 w 1321"/>
                    <a:gd name="T37" fmla="*/ 279 h 712"/>
                    <a:gd name="T38" fmla="*/ 250 w 1321"/>
                    <a:gd name="T39" fmla="*/ 275 h 712"/>
                    <a:gd name="T40" fmla="*/ 203 w 1321"/>
                    <a:gd name="T41" fmla="*/ 272 h 712"/>
                    <a:gd name="T42" fmla="*/ 161 w 1321"/>
                    <a:gd name="T43" fmla="*/ 267 h 712"/>
                    <a:gd name="T44" fmla="*/ 122 w 1321"/>
                    <a:gd name="T45" fmla="*/ 261 h 712"/>
                    <a:gd name="T46" fmla="*/ 86 w 1321"/>
                    <a:gd name="T47" fmla="*/ 256 h 712"/>
                    <a:gd name="T48" fmla="*/ 59 w 1321"/>
                    <a:gd name="T49" fmla="*/ 249 h 712"/>
                    <a:gd name="T50" fmla="*/ 31 w 1321"/>
                    <a:gd name="T51" fmla="*/ 240 h 712"/>
                    <a:gd name="T52" fmla="*/ 18 w 1321"/>
                    <a:gd name="T53" fmla="*/ 230 h 712"/>
                    <a:gd name="T54" fmla="*/ 6 w 1321"/>
                    <a:gd name="T55" fmla="*/ 219 h 712"/>
                    <a:gd name="T56" fmla="*/ 0 w 1321"/>
                    <a:gd name="T57" fmla="*/ 207 h 712"/>
                    <a:gd name="T58" fmla="*/ 0 w 1321"/>
                    <a:gd name="T59" fmla="*/ 206 h 712"/>
                    <a:gd name="T60" fmla="*/ 4 w 1321"/>
                    <a:gd name="T61" fmla="*/ 191 h 712"/>
                    <a:gd name="T62" fmla="*/ 16 w 1321"/>
                    <a:gd name="T63" fmla="*/ 176 h 712"/>
                    <a:gd name="T64" fmla="*/ 43 w 1321"/>
                    <a:gd name="T65" fmla="*/ 146 h 712"/>
                    <a:gd name="T66" fmla="*/ 78 w 1321"/>
                    <a:gd name="T67" fmla="*/ 118 h 712"/>
                    <a:gd name="T68" fmla="*/ 126 w 1321"/>
                    <a:gd name="T69" fmla="*/ 93 h 712"/>
                    <a:gd name="T70" fmla="*/ 175 w 1321"/>
                    <a:gd name="T71" fmla="*/ 69 h 712"/>
                    <a:gd name="T72" fmla="*/ 231 w 1321"/>
                    <a:gd name="T73" fmla="*/ 48 h 712"/>
                    <a:gd name="T74" fmla="*/ 293 w 1321"/>
                    <a:gd name="T75" fmla="*/ 33 h 712"/>
                    <a:gd name="T76" fmla="*/ 356 w 1321"/>
                    <a:gd name="T77" fmla="*/ 18 h 712"/>
                    <a:gd name="T78" fmla="*/ 427 w 1321"/>
                    <a:gd name="T79" fmla="*/ 9 h 712"/>
                    <a:gd name="T80" fmla="*/ 498 w 1321"/>
                    <a:gd name="T81" fmla="*/ 4 h 712"/>
                    <a:gd name="T82" fmla="*/ 573 w 1321"/>
                    <a:gd name="T83" fmla="*/ 0 h 712"/>
                    <a:gd name="T84" fmla="*/ 573 w 1321"/>
                    <a:gd name="T85" fmla="*/ 0 h 712"/>
                    <a:gd name="T86" fmla="*/ 651 w 1321"/>
                    <a:gd name="T87" fmla="*/ 4 h 712"/>
                    <a:gd name="T88" fmla="*/ 727 w 1321"/>
                    <a:gd name="T89" fmla="*/ 9 h 712"/>
                    <a:gd name="T90" fmla="*/ 800 w 1321"/>
                    <a:gd name="T91" fmla="*/ 20 h 712"/>
                    <a:gd name="T92" fmla="*/ 867 w 1321"/>
                    <a:gd name="T93" fmla="*/ 36 h 712"/>
                    <a:gd name="T94" fmla="*/ 929 w 1321"/>
                    <a:gd name="T95" fmla="*/ 54 h 712"/>
                    <a:gd name="T96" fmla="*/ 986 w 1321"/>
                    <a:gd name="T97" fmla="*/ 77 h 712"/>
                    <a:gd name="T98" fmla="*/ 1037 w 1321"/>
                    <a:gd name="T99" fmla="*/ 101 h 712"/>
                    <a:gd name="T100" fmla="*/ 1080 w 1321"/>
                    <a:gd name="T101" fmla="*/ 128 h 712"/>
                    <a:gd name="T102" fmla="*/ 1116 w 1321"/>
                    <a:gd name="T103" fmla="*/ 158 h 712"/>
                    <a:gd name="T104" fmla="*/ 1116 w 1321"/>
                    <a:gd name="T105" fmla="*/ 158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051AB3"/>
                    </a:gs>
                  </a:gsLst>
                  <a:lin ang="5400000" scaled="1"/>
                </a:gradFill>
                <a:ln w="0" cmpd="sng">
                  <a:noFill/>
                  <a:bevel/>
                  <a:headEnd/>
                  <a:tailEnd/>
                </a:ln>
              </p:spPr>
              <p:txBody>
                <a:bodyPr/>
                <a:lstStyle/>
                <a:p>
                  <a:endParaRPr lang="zh-CN" altLang="en-US"/>
                </a:p>
              </p:txBody>
            </p:sp>
          </p:grpSp>
          <p:sp>
            <p:nvSpPr>
              <p:cNvPr id="63508" name="Text Box 25"/>
              <p:cNvSpPr>
                <a:spLocks noChangeArrowheads="1"/>
              </p:cNvSpPr>
              <p:nvPr/>
            </p:nvSpPr>
            <p:spPr bwMode="auto">
              <a:xfrm>
                <a:off x="124" y="52"/>
                <a:ext cx="165" cy="191"/>
              </a:xfrm>
              <a:prstGeom prst="rect">
                <a:avLst/>
              </a:prstGeom>
              <a:noFill/>
              <a:ln w="9525">
                <a:noFill/>
                <a:miter lim="800000"/>
                <a:headEnd/>
                <a:tailEnd/>
              </a:ln>
            </p:spPr>
            <p:txBody>
              <a:bodyPr wrap="none">
                <a:spAutoFit/>
              </a:bodyPr>
              <a:lstStyle/>
              <a:p>
                <a:pPr algn="r" eaLnBrk="0" hangingPunct="0">
                  <a:buFont typeface="Arial" charset="0"/>
                  <a:buNone/>
                </a:pPr>
                <a:r>
                  <a:rPr lang="en-US" altLang="zh-CN" sz="2400" b="1">
                    <a:solidFill>
                      <a:srgbClr val="000000"/>
                    </a:solidFill>
                    <a:ea typeface="Gulim" pitchFamily="34" charset="-127"/>
                    <a:sym typeface="Verdana" pitchFamily="34" charset="0"/>
                  </a:rPr>
                  <a:t>C</a:t>
                </a:r>
                <a:endParaRPr lang="zh-CN" altLang="en-US">
                  <a:ea typeface="Gulim" pitchFamily="34" charset="-127"/>
                </a:endParaRPr>
              </a:p>
            </p:txBody>
          </p:sp>
        </p:grpSp>
        <p:sp>
          <p:nvSpPr>
            <p:cNvPr id="63506" name="Text Box 26"/>
            <p:cNvSpPr>
              <a:spLocks noChangeArrowheads="1"/>
            </p:cNvSpPr>
            <p:nvPr/>
          </p:nvSpPr>
          <p:spPr bwMode="auto">
            <a:xfrm>
              <a:off x="1948" y="271"/>
              <a:ext cx="1200" cy="393"/>
            </a:xfrm>
            <a:prstGeom prst="rect">
              <a:avLst/>
            </a:prstGeom>
            <a:noFill/>
            <a:ln w="9525">
              <a:noFill/>
              <a:miter lim="800000"/>
              <a:headEnd/>
              <a:tailEnd/>
            </a:ln>
          </p:spPr>
          <p:txBody>
            <a:bodyPr>
              <a:spAutoFit/>
            </a:bodyPr>
            <a:lstStyle/>
            <a:p>
              <a:pPr algn="r" eaLnBrk="0" hangingPunct="0">
                <a:buFont typeface="Arial" charset="0"/>
                <a:buNone/>
              </a:pPr>
              <a:endParaRPr lang="zh-CN" altLang="zh-CN" b="1">
                <a:ea typeface="Gulim" pitchFamily="34" charset="-127"/>
                <a:sym typeface="Arial" charset="0"/>
              </a:endParaRPr>
            </a:p>
          </p:txBody>
        </p:sp>
      </p:grpSp>
      <p:grpSp>
        <p:nvGrpSpPr>
          <p:cNvPr id="11" name="Group 28"/>
          <p:cNvGrpSpPr>
            <a:grpSpLocks/>
          </p:cNvGrpSpPr>
          <p:nvPr/>
        </p:nvGrpSpPr>
        <p:grpSpPr bwMode="auto">
          <a:xfrm>
            <a:off x="827088" y="4859338"/>
            <a:ext cx="7440612" cy="955675"/>
            <a:chOff x="0" y="0"/>
            <a:chExt cx="5009" cy="642"/>
          </a:xfrm>
        </p:grpSpPr>
        <p:sp>
          <p:nvSpPr>
            <p:cNvPr id="63498" name="Rectangle 28"/>
            <p:cNvSpPr>
              <a:spLocks noChangeArrowheads="1"/>
            </p:cNvSpPr>
            <p:nvPr/>
          </p:nvSpPr>
          <p:spPr bwMode="auto">
            <a:xfrm>
              <a:off x="0" y="165"/>
              <a:ext cx="4676" cy="453"/>
            </a:xfrm>
            <a:prstGeom prst="rect">
              <a:avLst/>
            </a:prstGeom>
            <a:gradFill rotWithShape="1">
              <a:gsLst>
                <a:gs pos="0">
                  <a:srgbClr val="C0C0C0"/>
                </a:gs>
                <a:gs pos="100000">
                  <a:srgbClr val="C0C0C0"/>
                </a:gs>
              </a:gsLst>
              <a:lin ang="0" scaled="1"/>
            </a:gradFill>
            <a:ln w="9525">
              <a:noFill/>
              <a:miter lim="800000"/>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grpSp>
          <p:nvGrpSpPr>
            <p:cNvPr id="63499" name="Group 30"/>
            <p:cNvGrpSpPr>
              <a:grpSpLocks/>
            </p:cNvGrpSpPr>
            <p:nvPr/>
          </p:nvGrpSpPr>
          <p:grpSpPr bwMode="auto">
            <a:xfrm>
              <a:off x="4337" y="0"/>
              <a:ext cx="672" cy="642"/>
              <a:chOff x="0" y="0"/>
              <a:chExt cx="1681" cy="1680"/>
            </a:xfrm>
          </p:grpSpPr>
          <p:sp>
            <p:nvSpPr>
              <p:cNvPr id="63502" name="Oval 30"/>
              <p:cNvSpPr>
                <a:spLocks noChangeArrowheads="1"/>
              </p:cNvSpPr>
              <p:nvPr/>
            </p:nvSpPr>
            <p:spPr bwMode="auto">
              <a:xfrm>
                <a:off x="0" y="0"/>
                <a:ext cx="1681" cy="1680"/>
              </a:xfrm>
              <a:prstGeom prst="ellipse">
                <a:avLst/>
              </a:prstGeom>
              <a:gradFill rotWithShape="1">
                <a:gsLst>
                  <a:gs pos="0">
                    <a:srgbClr val="C0C0C0"/>
                  </a:gs>
                  <a:gs pos="100000">
                    <a:srgbClr val="2D2D2D"/>
                  </a:gs>
                </a:gsLst>
                <a:lin ang="5400000" scaled="1"/>
              </a:gradFill>
              <a:ln w="9525">
                <a:noFill/>
                <a:bevel/>
                <a:headEnd/>
                <a:tailEnd/>
              </a:ln>
            </p:spPr>
            <p:txBody>
              <a:bodyPr wrap="none" anchor="ctr"/>
              <a:lstStyle/>
              <a:p>
                <a:pPr algn="r" eaLnBrk="0" hangingPunct="0">
                  <a:buFont typeface="Arial" charset="0"/>
                  <a:buNone/>
                </a:pPr>
                <a:endParaRPr lang="zh-CN" altLang="zh-CN">
                  <a:solidFill>
                    <a:srgbClr val="000000"/>
                  </a:solidFill>
                  <a:latin typeface="Arial" charset="0"/>
                  <a:ea typeface="Gulim" pitchFamily="34" charset="-127"/>
                  <a:sym typeface="Arial" charset="0"/>
                </a:endParaRPr>
              </a:p>
            </p:txBody>
          </p:sp>
          <p:sp>
            <p:nvSpPr>
              <p:cNvPr id="63503" name="Freeform 31"/>
              <p:cNvSpPr>
                <a:spLocks noChangeArrowheads="1"/>
              </p:cNvSpPr>
              <p:nvPr/>
            </p:nvSpPr>
            <p:spPr bwMode="auto">
              <a:xfrm>
                <a:off x="193" y="28"/>
                <a:ext cx="1296" cy="634"/>
              </a:xfrm>
              <a:custGeom>
                <a:avLst/>
                <a:gdLst>
                  <a:gd name="T0" fmla="*/ 1116 w 1321"/>
                  <a:gd name="T1" fmla="*/ 158 h 712"/>
                  <a:gd name="T2" fmla="*/ 1130 w 1321"/>
                  <a:gd name="T3" fmla="*/ 175 h 712"/>
                  <a:gd name="T4" fmla="*/ 1133 w 1321"/>
                  <a:gd name="T5" fmla="*/ 191 h 712"/>
                  <a:gd name="T6" fmla="*/ 1128 w 1321"/>
                  <a:gd name="T7" fmla="*/ 204 h 712"/>
                  <a:gd name="T8" fmla="*/ 1114 w 1321"/>
                  <a:gd name="T9" fmla="*/ 216 h 712"/>
                  <a:gd name="T10" fmla="*/ 1092 w 1321"/>
                  <a:gd name="T11" fmla="*/ 229 h 712"/>
                  <a:gd name="T12" fmla="*/ 1063 w 1321"/>
                  <a:gd name="T13" fmla="*/ 239 h 712"/>
                  <a:gd name="T14" fmla="*/ 1026 w 1321"/>
                  <a:gd name="T15" fmla="*/ 248 h 712"/>
                  <a:gd name="T16" fmla="*/ 985 w 1321"/>
                  <a:gd name="T17" fmla="*/ 257 h 712"/>
                  <a:gd name="T18" fmla="*/ 937 w 1321"/>
                  <a:gd name="T19" fmla="*/ 264 h 712"/>
                  <a:gd name="T20" fmla="*/ 885 w 1321"/>
                  <a:gd name="T21" fmla="*/ 270 h 712"/>
                  <a:gd name="T22" fmla="*/ 830 w 1321"/>
                  <a:gd name="T23" fmla="*/ 273 h 712"/>
                  <a:gd name="T24" fmla="*/ 769 w 1321"/>
                  <a:gd name="T25" fmla="*/ 279 h 712"/>
                  <a:gd name="T26" fmla="*/ 707 w 1321"/>
                  <a:gd name="T27" fmla="*/ 280 h 712"/>
                  <a:gd name="T28" fmla="*/ 683 w 1321"/>
                  <a:gd name="T29" fmla="*/ 281 h 712"/>
                  <a:gd name="T30" fmla="*/ 409 w 1321"/>
                  <a:gd name="T31" fmla="*/ 281 h 712"/>
                  <a:gd name="T32" fmla="*/ 405 w 1321"/>
                  <a:gd name="T33" fmla="*/ 281 h 712"/>
                  <a:gd name="T34" fmla="*/ 351 w 1321"/>
                  <a:gd name="T35" fmla="*/ 280 h 712"/>
                  <a:gd name="T36" fmla="*/ 299 w 1321"/>
                  <a:gd name="T37" fmla="*/ 279 h 712"/>
                  <a:gd name="T38" fmla="*/ 250 w 1321"/>
                  <a:gd name="T39" fmla="*/ 275 h 712"/>
                  <a:gd name="T40" fmla="*/ 203 w 1321"/>
                  <a:gd name="T41" fmla="*/ 272 h 712"/>
                  <a:gd name="T42" fmla="*/ 161 w 1321"/>
                  <a:gd name="T43" fmla="*/ 267 h 712"/>
                  <a:gd name="T44" fmla="*/ 122 w 1321"/>
                  <a:gd name="T45" fmla="*/ 261 h 712"/>
                  <a:gd name="T46" fmla="*/ 86 w 1321"/>
                  <a:gd name="T47" fmla="*/ 256 h 712"/>
                  <a:gd name="T48" fmla="*/ 59 w 1321"/>
                  <a:gd name="T49" fmla="*/ 249 h 712"/>
                  <a:gd name="T50" fmla="*/ 31 w 1321"/>
                  <a:gd name="T51" fmla="*/ 240 h 712"/>
                  <a:gd name="T52" fmla="*/ 18 w 1321"/>
                  <a:gd name="T53" fmla="*/ 230 h 712"/>
                  <a:gd name="T54" fmla="*/ 6 w 1321"/>
                  <a:gd name="T55" fmla="*/ 219 h 712"/>
                  <a:gd name="T56" fmla="*/ 0 w 1321"/>
                  <a:gd name="T57" fmla="*/ 207 h 712"/>
                  <a:gd name="T58" fmla="*/ 0 w 1321"/>
                  <a:gd name="T59" fmla="*/ 206 h 712"/>
                  <a:gd name="T60" fmla="*/ 4 w 1321"/>
                  <a:gd name="T61" fmla="*/ 191 h 712"/>
                  <a:gd name="T62" fmla="*/ 16 w 1321"/>
                  <a:gd name="T63" fmla="*/ 176 h 712"/>
                  <a:gd name="T64" fmla="*/ 43 w 1321"/>
                  <a:gd name="T65" fmla="*/ 146 h 712"/>
                  <a:gd name="T66" fmla="*/ 78 w 1321"/>
                  <a:gd name="T67" fmla="*/ 118 h 712"/>
                  <a:gd name="T68" fmla="*/ 126 w 1321"/>
                  <a:gd name="T69" fmla="*/ 93 h 712"/>
                  <a:gd name="T70" fmla="*/ 175 w 1321"/>
                  <a:gd name="T71" fmla="*/ 69 h 712"/>
                  <a:gd name="T72" fmla="*/ 231 w 1321"/>
                  <a:gd name="T73" fmla="*/ 48 h 712"/>
                  <a:gd name="T74" fmla="*/ 293 w 1321"/>
                  <a:gd name="T75" fmla="*/ 33 h 712"/>
                  <a:gd name="T76" fmla="*/ 356 w 1321"/>
                  <a:gd name="T77" fmla="*/ 18 h 712"/>
                  <a:gd name="T78" fmla="*/ 427 w 1321"/>
                  <a:gd name="T79" fmla="*/ 9 h 712"/>
                  <a:gd name="T80" fmla="*/ 498 w 1321"/>
                  <a:gd name="T81" fmla="*/ 4 h 712"/>
                  <a:gd name="T82" fmla="*/ 573 w 1321"/>
                  <a:gd name="T83" fmla="*/ 0 h 712"/>
                  <a:gd name="T84" fmla="*/ 573 w 1321"/>
                  <a:gd name="T85" fmla="*/ 0 h 712"/>
                  <a:gd name="T86" fmla="*/ 651 w 1321"/>
                  <a:gd name="T87" fmla="*/ 4 h 712"/>
                  <a:gd name="T88" fmla="*/ 727 w 1321"/>
                  <a:gd name="T89" fmla="*/ 9 h 712"/>
                  <a:gd name="T90" fmla="*/ 800 w 1321"/>
                  <a:gd name="T91" fmla="*/ 20 h 712"/>
                  <a:gd name="T92" fmla="*/ 867 w 1321"/>
                  <a:gd name="T93" fmla="*/ 36 h 712"/>
                  <a:gd name="T94" fmla="*/ 929 w 1321"/>
                  <a:gd name="T95" fmla="*/ 54 h 712"/>
                  <a:gd name="T96" fmla="*/ 986 w 1321"/>
                  <a:gd name="T97" fmla="*/ 77 h 712"/>
                  <a:gd name="T98" fmla="*/ 1037 w 1321"/>
                  <a:gd name="T99" fmla="*/ 101 h 712"/>
                  <a:gd name="T100" fmla="*/ 1080 w 1321"/>
                  <a:gd name="T101" fmla="*/ 128 h 712"/>
                  <a:gd name="T102" fmla="*/ 1116 w 1321"/>
                  <a:gd name="T103" fmla="*/ 158 h 712"/>
                  <a:gd name="T104" fmla="*/ 1116 w 1321"/>
                  <a:gd name="T105" fmla="*/ 158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C0C0C0"/>
                  </a:gs>
                </a:gsLst>
                <a:lin ang="5400000" scaled="1"/>
              </a:gradFill>
              <a:ln w="0" cmpd="sng">
                <a:noFill/>
                <a:bevel/>
                <a:headEnd/>
                <a:tailEnd/>
              </a:ln>
            </p:spPr>
            <p:txBody>
              <a:bodyPr/>
              <a:lstStyle/>
              <a:p>
                <a:endParaRPr lang="zh-CN" altLang="en-US"/>
              </a:p>
            </p:txBody>
          </p:sp>
        </p:grpSp>
        <p:sp>
          <p:nvSpPr>
            <p:cNvPr id="63500" name="Text Box 32"/>
            <p:cNvSpPr>
              <a:spLocks noChangeArrowheads="1"/>
            </p:cNvSpPr>
            <p:nvPr/>
          </p:nvSpPr>
          <p:spPr bwMode="auto">
            <a:xfrm>
              <a:off x="4557" y="88"/>
              <a:ext cx="301" cy="311"/>
            </a:xfrm>
            <a:prstGeom prst="rect">
              <a:avLst/>
            </a:prstGeom>
            <a:noFill/>
            <a:ln w="9525">
              <a:noFill/>
              <a:miter lim="800000"/>
              <a:headEnd/>
              <a:tailEnd/>
            </a:ln>
          </p:spPr>
          <p:txBody>
            <a:bodyPr wrap="none">
              <a:spAutoFit/>
            </a:bodyPr>
            <a:lstStyle/>
            <a:p>
              <a:pPr algn="r" eaLnBrk="0" hangingPunct="0">
                <a:buFont typeface="Arial" charset="0"/>
                <a:buNone/>
              </a:pPr>
              <a:r>
                <a:rPr lang="en-US" altLang="zh-CN" sz="2400" b="1">
                  <a:solidFill>
                    <a:srgbClr val="000000"/>
                  </a:solidFill>
                  <a:ea typeface="Gulim" pitchFamily="34" charset="-127"/>
                  <a:sym typeface="Verdana" pitchFamily="34" charset="0"/>
                </a:rPr>
                <a:t>D</a:t>
              </a:r>
              <a:endParaRPr lang="zh-CN" altLang="en-US">
                <a:ea typeface="Gulim" pitchFamily="34" charset="-127"/>
              </a:endParaRPr>
            </a:p>
          </p:txBody>
        </p:sp>
        <p:sp>
          <p:nvSpPr>
            <p:cNvPr id="63501" name="Text Box 33"/>
            <p:cNvSpPr>
              <a:spLocks noChangeArrowheads="1"/>
            </p:cNvSpPr>
            <p:nvPr/>
          </p:nvSpPr>
          <p:spPr bwMode="auto">
            <a:xfrm>
              <a:off x="1075" y="239"/>
              <a:ext cx="2651" cy="351"/>
            </a:xfrm>
            <a:prstGeom prst="rect">
              <a:avLst/>
            </a:prstGeom>
            <a:noFill/>
            <a:ln w="9525">
              <a:noFill/>
              <a:miter lim="800000"/>
              <a:headEnd/>
              <a:tailEnd/>
            </a:ln>
          </p:spPr>
          <p:txBody>
            <a:bodyPr>
              <a:spAutoFit/>
            </a:bodyPr>
            <a:lstStyle/>
            <a:p>
              <a:pPr eaLnBrk="0" hangingPunct="0">
                <a:buFont typeface="Arial" charset="0"/>
                <a:buNone/>
              </a:pPr>
              <a:r>
                <a:rPr lang="en-US" altLang="zh-CN" sz="2800">
                  <a:solidFill>
                    <a:schemeClr val="tx1"/>
                  </a:solidFill>
                  <a:latin typeface="Calibri" pitchFamily="34" charset="0"/>
                  <a:ea typeface="Gulim" pitchFamily="34" charset="-127"/>
                  <a:sym typeface="Calibri" pitchFamily="34" charset="0"/>
                </a:rPr>
                <a:t>Reduce the cooling load</a:t>
              </a:r>
            </a:p>
          </p:txBody>
        </p:sp>
      </p:grpSp>
      <p:sp>
        <p:nvSpPr>
          <p:cNvPr id="37923" name="Text Box 18"/>
          <p:cNvSpPr>
            <a:spLocks noChangeArrowheads="1"/>
          </p:cNvSpPr>
          <p:nvPr/>
        </p:nvSpPr>
        <p:spPr bwMode="auto">
          <a:xfrm>
            <a:off x="850900" y="4149725"/>
            <a:ext cx="4981575" cy="461963"/>
          </a:xfrm>
          <a:prstGeom prst="rect">
            <a:avLst/>
          </a:prstGeom>
          <a:noFill/>
          <a:ln w="9525">
            <a:noFill/>
            <a:miter lim="800000"/>
            <a:headEnd/>
            <a:tailEnd/>
          </a:ln>
        </p:spPr>
        <p:txBody>
          <a:bodyPr>
            <a:spAutoFit/>
          </a:bodyPr>
          <a:lstStyle/>
          <a:p>
            <a:pPr eaLnBrk="0" hangingPunct="0">
              <a:buFont typeface="Arial" charset="0"/>
              <a:buNone/>
            </a:pPr>
            <a:endParaRPr lang="zh-CN" altLang="zh-CN" sz="2400">
              <a:solidFill>
                <a:schemeClr val="tx1"/>
              </a:solidFill>
              <a:ea typeface="Gulim" pitchFamily="34" charset="-127"/>
              <a:sym typeface="Arial" charset="0"/>
            </a:endParaRPr>
          </a:p>
        </p:txBody>
      </p:sp>
      <p:sp>
        <p:nvSpPr>
          <p:cNvPr id="37924" name="TextBox 39"/>
          <p:cNvSpPr>
            <a:spLocks noChangeArrowheads="1"/>
          </p:cNvSpPr>
          <p:nvPr/>
        </p:nvSpPr>
        <p:spPr bwMode="auto">
          <a:xfrm>
            <a:off x="865188" y="4105275"/>
            <a:ext cx="4630737" cy="523875"/>
          </a:xfrm>
          <a:prstGeom prst="rect">
            <a:avLst/>
          </a:prstGeom>
          <a:noFill/>
          <a:ln w="9525">
            <a:noFill/>
            <a:miter lim="800000"/>
            <a:headEnd/>
            <a:tailEnd/>
          </a:ln>
        </p:spPr>
        <p:txBody>
          <a:bodyPr>
            <a:spAutoFit/>
          </a:bodyPr>
          <a:lstStyle/>
          <a:p>
            <a:pPr eaLnBrk="0" hangingPunct="0">
              <a:buFont typeface="Arial" charset="0"/>
              <a:buNone/>
            </a:pPr>
            <a:r>
              <a:rPr lang="en-US" altLang="zh-CN" sz="2800">
                <a:solidFill>
                  <a:schemeClr val="tx1"/>
                </a:solidFill>
                <a:latin typeface="Calibri" pitchFamily="34" charset="0"/>
                <a:ea typeface="Gulim" pitchFamily="34" charset="-127"/>
                <a:sym typeface="Calibri" pitchFamily="34" charset="0"/>
              </a:rPr>
              <a:t>Reduce artificial lighting load</a:t>
            </a:r>
            <a:endParaRPr lang="zh-CN" altLang="en-US" sz="2800">
              <a:solidFill>
                <a:schemeClr val="tx1"/>
              </a:solidFill>
              <a:latin typeface="Calibri" pitchFamily="34" charset="0"/>
              <a:ea typeface="Gulim" pitchFamily="34" charset="-127"/>
              <a:sym typeface="Calibri" pitchFamily="34" charset="0"/>
            </a:endParaRPr>
          </a:p>
        </p:txBody>
      </p:sp>
      <p:sp>
        <p:nvSpPr>
          <p:cNvPr id="40" name="灯片编号占位符 39"/>
          <p:cNvSpPr>
            <a:spLocks noGrp="1"/>
          </p:cNvSpPr>
          <p:nvPr>
            <p:ph type="sldNum" sz="quarter" idx="11"/>
          </p:nvPr>
        </p:nvSpPr>
        <p:spPr>
          <a:xfrm>
            <a:off x="161925" y="6337300"/>
            <a:ext cx="2133600" cy="365125"/>
          </a:xfrm>
        </p:spPr>
        <p:txBody>
          <a:bodyPr/>
          <a:lstStyle/>
          <a:p>
            <a:pPr>
              <a:defRPr/>
            </a:pPr>
            <a:fld id="{B110343E-33C7-4DBA-BAAF-33AFC2B4A339}" type="slidenum">
              <a:rPr lang="zh-CN" altLang="en-US"/>
              <a:pPr>
                <a:defRPr/>
              </a:pPr>
              <a:t>32</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p:cBhvr>
                                        <p:cTn id="7" dur="500"/>
                                        <p:tgtEl>
                                          <p:spTgt spid="2"/>
                                        </p:tgtEl>
                                      </p:cBhvr>
                                    </p:animEffect>
                                  </p:childTnLst>
                                </p:cTn>
                              </p:par>
                              <p:par>
                                <p:cTn id="8" presetID="5"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p:cBhvr>
                                        <p:cTn id="10" dur="500"/>
                                        <p:tgtEl>
                                          <p:spTgt spid="5"/>
                                        </p:tgtEl>
                                      </p:cBhvr>
                                    </p:animEffect>
                                  </p:childTnLst>
                                </p:cTn>
                              </p:par>
                              <p:par>
                                <p:cTn id="11" presetID="5"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p:cBhvr>
                                        <p:cTn id="13" dur="500"/>
                                        <p:tgtEl>
                                          <p:spTgt spid="8"/>
                                        </p:tgtEl>
                                      </p:cBhvr>
                                    </p:animEffect>
                                  </p:childTnLst>
                                </p:cTn>
                              </p:par>
                              <p:par>
                                <p:cTn id="14" presetID="5" presetClass="entr" presetSubtype="10" fill="hold" grpId="0" nodeType="withEffect" nodePh="1">
                                  <p:stCondLst>
                                    <p:cond delay="0"/>
                                  </p:stCondLst>
                                  <p:endCondLst>
                                    <p:cond evt="begin" delay="0">
                                      <p:tn val="22"/>
                                    </p:cond>
                                  </p:endCondLst>
                                  <p:childTnLst>
                                    <p:set>
                                      <p:cBhvr>
                                        <p:cTn id="15" dur="1" fill="hold">
                                          <p:stCondLst>
                                            <p:cond delay="0"/>
                                          </p:stCondLst>
                                        </p:cTn>
                                        <p:tgtEl>
                                          <p:spTgt spid="37923"/>
                                        </p:tgtEl>
                                        <p:attrNameLst>
                                          <p:attrName>style.visibility</p:attrName>
                                        </p:attrNameLst>
                                      </p:cBhvr>
                                      <p:to>
                                        <p:strVal val="visible"/>
                                      </p:to>
                                    </p:set>
                                    <p:animEffect>
                                      <p:cBhvr>
                                        <p:cTn id="16" dur="500"/>
                                        <p:tgtEl>
                                          <p:spTgt spid="37923"/>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37924"/>
                                        </p:tgtEl>
                                        <p:attrNameLst>
                                          <p:attrName>style.visibility</p:attrName>
                                        </p:attrNameLst>
                                      </p:cBhvr>
                                      <p:to>
                                        <p:strVal val="visible"/>
                                      </p:to>
                                    </p:set>
                                    <p:animEffect>
                                      <p:cBhvr>
                                        <p:cTn id="19" dur="500"/>
                                        <p:tgtEl>
                                          <p:spTgt spid="37924"/>
                                        </p:tgtEl>
                                      </p:cBhvr>
                                    </p:animEffect>
                                  </p:childTnLst>
                                </p:cTn>
                              </p:par>
                              <p:par>
                                <p:cTn id="20" presetID="18" presetClass="entr" presetSubtype="12"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23" grpId="0" bldLvl="0" autoUpdateAnimBg="0"/>
      <p:bldP spid="37924" grpId="0" bldLvl="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108450" y="4068763"/>
            <a:ext cx="1239838" cy="430212"/>
            <a:chOff x="0" y="0"/>
            <a:chExt cx="1239956" cy="431335"/>
          </a:xfrm>
        </p:grpSpPr>
        <p:sp>
          <p:nvSpPr>
            <p:cNvPr id="64539" name="AutoShape 333"/>
            <p:cNvSpPr>
              <a:spLocks noChangeArrowheads="1"/>
            </p:cNvSpPr>
            <p:nvPr/>
          </p:nvSpPr>
          <p:spPr bwMode="auto">
            <a:xfrm rot="10800000">
              <a:off x="0" y="0"/>
              <a:ext cx="1239956" cy="431335"/>
            </a:xfrm>
            <a:prstGeom prst="chevron">
              <a:avLst>
                <a:gd name="adj" fmla="val 30517"/>
              </a:avLst>
            </a:prstGeom>
            <a:solidFill>
              <a:srgbClr val="6699FF"/>
            </a:solidFill>
            <a:ln w="9525">
              <a:solidFill>
                <a:schemeClr val="tx1"/>
              </a:solidFill>
              <a:miter lim="800000"/>
              <a:headEnd/>
              <a:tailEnd/>
            </a:ln>
          </p:spPr>
          <p:txBody>
            <a:bodyPr wrap="none" lIns="92382" tIns="46191" rIns="92382" bIns="46191" anchor="ctr"/>
            <a:lstStyle/>
            <a:p>
              <a:pPr algn="r" eaLnBrk="0" hangingPunct="0">
                <a:buFont typeface="Arial" charset="0"/>
                <a:buNone/>
              </a:pPr>
              <a:endParaRPr lang="zh-CN" altLang="zh-CN" sz="1800" b="1">
                <a:solidFill>
                  <a:srgbClr val="000000"/>
                </a:solidFill>
                <a:latin typeface="黑体" pitchFamily="2" charset="-122"/>
                <a:ea typeface="黑体" pitchFamily="2" charset="-122"/>
                <a:sym typeface="黑体" pitchFamily="2" charset="-122"/>
              </a:endParaRPr>
            </a:p>
          </p:txBody>
        </p:sp>
        <p:sp>
          <p:nvSpPr>
            <p:cNvPr id="64540" name="TextBox 49"/>
            <p:cNvSpPr>
              <a:spLocks noChangeArrowheads="1"/>
            </p:cNvSpPr>
            <p:nvPr/>
          </p:nvSpPr>
          <p:spPr bwMode="auto">
            <a:xfrm>
              <a:off x="41751" y="31010"/>
              <a:ext cx="1095270" cy="369332"/>
            </a:xfrm>
            <a:prstGeom prst="rect">
              <a:avLst/>
            </a:prstGeom>
            <a:noFill/>
            <a:ln w="9525">
              <a:noFill/>
              <a:miter lim="800000"/>
              <a:headEnd/>
              <a:tailEnd/>
            </a:ln>
          </p:spPr>
          <p:txBody>
            <a:bodyPr>
              <a:spAutoFit/>
            </a:bodyPr>
            <a:lstStyle/>
            <a:p>
              <a:pPr algn="r" eaLnBrk="0" hangingPunct="0">
                <a:buFont typeface="Arial" charset="0"/>
                <a:buNone/>
              </a:pPr>
              <a:r>
                <a:rPr lang="en-US" altLang="zh-CN" sz="1800" b="1">
                  <a:solidFill>
                    <a:srgbClr val="000000"/>
                  </a:solidFill>
                  <a:latin typeface="黑体" pitchFamily="2" charset="-122"/>
                  <a:ea typeface="黑体" pitchFamily="2" charset="-122"/>
                  <a:sym typeface="黑体" pitchFamily="2" charset="-122"/>
                </a:rPr>
                <a:t>7.4.2.5</a:t>
              </a:r>
              <a:endParaRPr lang="zh-CN" altLang="en-US" sz="1800" b="1">
                <a:solidFill>
                  <a:srgbClr val="000000"/>
                </a:solidFill>
                <a:latin typeface="黑体" pitchFamily="2" charset="-122"/>
                <a:ea typeface="黑体" pitchFamily="2" charset="-122"/>
                <a:sym typeface="黑体" pitchFamily="2" charset="-122"/>
              </a:endParaRPr>
            </a:p>
          </p:txBody>
        </p:sp>
      </p:grpSp>
      <p:grpSp>
        <p:nvGrpSpPr>
          <p:cNvPr id="3" name="Group 5"/>
          <p:cNvGrpSpPr>
            <a:grpSpLocks/>
          </p:cNvGrpSpPr>
          <p:nvPr/>
        </p:nvGrpSpPr>
        <p:grpSpPr bwMode="auto">
          <a:xfrm>
            <a:off x="1706563" y="4068763"/>
            <a:ext cx="1239837" cy="430212"/>
            <a:chOff x="0" y="0"/>
            <a:chExt cx="1239956" cy="431335"/>
          </a:xfrm>
        </p:grpSpPr>
        <p:sp>
          <p:nvSpPr>
            <p:cNvPr id="64537" name="AutoShape 333"/>
            <p:cNvSpPr>
              <a:spLocks noChangeArrowheads="1"/>
            </p:cNvSpPr>
            <p:nvPr/>
          </p:nvSpPr>
          <p:spPr bwMode="auto">
            <a:xfrm rot="10800000">
              <a:off x="0" y="0"/>
              <a:ext cx="1239956" cy="431335"/>
            </a:xfrm>
            <a:prstGeom prst="chevron">
              <a:avLst>
                <a:gd name="adj" fmla="val 30517"/>
              </a:avLst>
            </a:prstGeom>
            <a:solidFill>
              <a:srgbClr val="6699FF"/>
            </a:solidFill>
            <a:ln w="9525">
              <a:solidFill>
                <a:schemeClr val="tx1"/>
              </a:solidFill>
              <a:miter lim="800000"/>
              <a:headEnd/>
              <a:tailEnd/>
            </a:ln>
          </p:spPr>
          <p:txBody>
            <a:bodyPr wrap="none" lIns="92382" tIns="46191" rIns="92382" bIns="46191" anchor="ctr"/>
            <a:lstStyle/>
            <a:p>
              <a:pPr algn="r" eaLnBrk="0" hangingPunct="0">
                <a:buFont typeface="Arial" charset="0"/>
                <a:buNone/>
              </a:pPr>
              <a:endParaRPr lang="zh-CN" altLang="zh-CN" sz="1800" b="1">
                <a:solidFill>
                  <a:srgbClr val="000000"/>
                </a:solidFill>
                <a:latin typeface="黑体" pitchFamily="2" charset="-122"/>
                <a:ea typeface="黑体" pitchFamily="2" charset="-122"/>
                <a:sym typeface="黑体" pitchFamily="2" charset="-122"/>
              </a:endParaRPr>
            </a:p>
          </p:txBody>
        </p:sp>
        <p:sp>
          <p:nvSpPr>
            <p:cNvPr id="64538" name="TextBox 52"/>
            <p:cNvSpPr>
              <a:spLocks noChangeArrowheads="1"/>
            </p:cNvSpPr>
            <p:nvPr/>
          </p:nvSpPr>
          <p:spPr bwMode="auto">
            <a:xfrm>
              <a:off x="41751" y="31010"/>
              <a:ext cx="1095270" cy="369332"/>
            </a:xfrm>
            <a:prstGeom prst="rect">
              <a:avLst/>
            </a:prstGeom>
            <a:noFill/>
            <a:ln w="9525">
              <a:noFill/>
              <a:miter lim="800000"/>
              <a:headEnd/>
              <a:tailEnd/>
            </a:ln>
          </p:spPr>
          <p:txBody>
            <a:bodyPr>
              <a:spAutoFit/>
            </a:bodyPr>
            <a:lstStyle/>
            <a:p>
              <a:pPr algn="r" eaLnBrk="0" hangingPunct="0">
                <a:buFont typeface="Arial" charset="0"/>
                <a:buNone/>
              </a:pPr>
              <a:r>
                <a:rPr lang="en-US" altLang="zh-CN" sz="1800" b="1">
                  <a:solidFill>
                    <a:srgbClr val="000000"/>
                  </a:solidFill>
                  <a:latin typeface="黑体" pitchFamily="2" charset="-122"/>
                  <a:ea typeface="黑体" pitchFamily="2" charset="-122"/>
                  <a:sym typeface="黑体" pitchFamily="2" charset="-122"/>
                </a:rPr>
                <a:t>7.4.2.6</a:t>
              </a:r>
              <a:endParaRPr lang="zh-CN" altLang="en-US" sz="1800" b="1">
                <a:solidFill>
                  <a:srgbClr val="000000"/>
                </a:solidFill>
                <a:latin typeface="黑体" pitchFamily="2" charset="-122"/>
                <a:ea typeface="黑体" pitchFamily="2" charset="-122"/>
                <a:sym typeface="黑体" pitchFamily="2" charset="-122"/>
              </a:endParaRPr>
            </a:p>
          </p:txBody>
        </p:sp>
      </p:grpSp>
      <p:grpSp>
        <p:nvGrpSpPr>
          <p:cNvPr id="4" name="Group 8"/>
          <p:cNvGrpSpPr>
            <a:grpSpLocks/>
          </p:cNvGrpSpPr>
          <p:nvPr/>
        </p:nvGrpSpPr>
        <p:grpSpPr bwMode="auto">
          <a:xfrm>
            <a:off x="6570663" y="4068763"/>
            <a:ext cx="1239837" cy="430212"/>
            <a:chOff x="0" y="0"/>
            <a:chExt cx="1239956" cy="431335"/>
          </a:xfrm>
        </p:grpSpPr>
        <p:sp>
          <p:nvSpPr>
            <p:cNvPr id="64535" name="AutoShape 333"/>
            <p:cNvSpPr>
              <a:spLocks noChangeArrowheads="1"/>
            </p:cNvSpPr>
            <p:nvPr/>
          </p:nvSpPr>
          <p:spPr bwMode="auto">
            <a:xfrm rot="10800000">
              <a:off x="0" y="0"/>
              <a:ext cx="1239956" cy="431335"/>
            </a:xfrm>
            <a:prstGeom prst="chevron">
              <a:avLst>
                <a:gd name="adj" fmla="val 30517"/>
              </a:avLst>
            </a:prstGeom>
            <a:solidFill>
              <a:srgbClr val="6699FF"/>
            </a:solidFill>
            <a:ln w="9525">
              <a:solidFill>
                <a:schemeClr val="tx1"/>
              </a:solidFill>
              <a:miter lim="800000"/>
              <a:headEnd/>
              <a:tailEnd/>
            </a:ln>
          </p:spPr>
          <p:txBody>
            <a:bodyPr wrap="none" lIns="92382" tIns="46191" rIns="92382" bIns="46191" anchor="ctr"/>
            <a:lstStyle/>
            <a:p>
              <a:pPr algn="r" eaLnBrk="0" hangingPunct="0">
                <a:buFont typeface="Arial" charset="0"/>
                <a:buNone/>
              </a:pPr>
              <a:endParaRPr lang="zh-CN" altLang="zh-CN" sz="1800" b="1">
                <a:solidFill>
                  <a:srgbClr val="000000"/>
                </a:solidFill>
                <a:latin typeface="黑体" pitchFamily="2" charset="-122"/>
                <a:ea typeface="黑体" pitchFamily="2" charset="-122"/>
                <a:sym typeface="黑体" pitchFamily="2" charset="-122"/>
              </a:endParaRPr>
            </a:p>
          </p:txBody>
        </p:sp>
        <p:sp>
          <p:nvSpPr>
            <p:cNvPr id="64536" name="TextBox 37"/>
            <p:cNvSpPr>
              <a:spLocks noChangeArrowheads="1"/>
            </p:cNvSpPr>
            <p:nvPr/>
          </p:nvSpPr>
          <p:spPr bwMode="auto">
            <a:xfrm>
              <a:off x="41751" y="31010"/>
              <a:ext cx="1095270" cy="369332"/>
            </a:xfrm>
            <a:prstGeom prst="rect">
              <a:avLst/>
            </a:prstGeom>
            <a:noFill/>
            <a:ln w="9525">
              <a:noFill/>
              <a:miter lim="800000"/>
              <a:headEnd/>
              <a:tailEnd/>
            </a:ln>
          </p:spPr>
          <p:txBody>
            <a:bodyPr>
              <a:spAutoFit/>
            </a:bodyPr>
            <a:lstStyle/>
            <a:p>
              <a:pPr algn="r" eaLnBrk="0" hangingPunct="0">
                <a:buFont typeface="Arial" charset="0"/>
                <a:buNone/>
              </a:pPr>
              <a:r>
                <a:rPr lang="en-US" altLang="zh-CN" sz="1800" b="1">
                  <a:solidFill>
                    <a:srgbClr val="000000"/>
                  </a:solidFill>
                  <a:latin typeface="黑体" pitchFamily="2" charset="-122"/>
                  <a:ea typeface="黑体" pitchFamily="2" charset="-122"/>
                  <a:sym typeface="黑体" pitchFamily="2" charset="-122"/>
                </a:rPr>
                <a:t>7.4.2.4</a:t>
              </a:r>
              <a:endParaRPr lang="zh-CN" altLang="en-US" sz="1800" b="1">
                <a:solidFill>
                  <a:srgbClr val="000000"/>
                </a:solidFill>
                <a:latin typeface="黑体" pitchFamily="2" charset="-122"/>
                <a:ea typeface="黑体" pitchFamily="2" charset="-122"/>
                <a:sym typeface="黑体" pitchFamily="2" charset="-122"/>
              </a:endParaRPr>
            </a:p>
          </p:txBody>
        </p:sp>
      </p:grpSp>
      <p:sp>
        <p:nvSpPr>
          <p:cNvPr id="38923" name="AutoShape 333"/>
          <p:cNvSpPr>
            <a:spLocks noChangeArrowheads="1"/>
          </p:cNvSpPr>
          <p:nvPr/>
        </p:nvSpPr>
        <p:spPr bwMode="auto">
          <a:xfrm>
            <a:off x="2600325" y="1527175"/>
            <a:ext cx="1241425" cy="430213"/>
          </a:xfrm>
          <a:prstGeom prst="chevron">
            <a:avLst>
              <a:gd name="adj" fmla="val 30619"/>
            </a:avLst>
          </a:prstGeom>
          <a:solidFill>
            <a:srgbClr val="6699FF"/>
          </a:solidFill>
          <a:ln w="9525">
            <a:solidFill>
              <a:schemeClr val="tx1"/>
            </a:solidFill>
            <a:miter lim="800000"/>
            <a:headEnd/>
            <a:tailEnd/>
          </a:ln>
        </p:spPr>
        <p:txBody>
          <a:bodyPr wrap="none" lIns="92382" tIns="46191" rIns="92382" bIns="46191" anchor="ctr"/>
          <a:lstStyle/>
          <a:p>
            <a:pPr algn="r" eaLnBrk="0" hangingPunct="0">
              <a:buFont typeface="Arial" charset="0"/>
              <a:buNone/>
            </a:pPr>
            <a:r>
              <a:rPr lang="en-US" altLang="zh-CN" sz="1800" b="1">
                <a:solidFill>
                  <a:srgbClr val="000000"/>
                </a:solidFill>
                <a:latin typeface="黑体" pitchFamily="2" charset="-122"/>
                <a:ea typeface="黑体" pitchFamily="2" charset="-122"/>
                <a:sym typeface="黑体" pitchFamily="2" charset="-122"/>
              </a:rPr>
              <a:t>7.4.2.2</a:t>
            </a:r>
            <a:endParaRPr lang="zh-CN" altLang="en-US" sz="1800" b="1">
              <a:solidFill>
                <a:srgbClr val="000000"/>
              </a:solidFill>
              <a:latin typeface="黑体" pitchFamily="2" charset="-122"/>
              <a:ea typeface="黑体" pitchFamily="2" charset="-122"/>
              <a:sym typeface="黑体" pitchFamily="2" charset="-122"/>
            </a:endParaRPr>
          </a:p>
        </p:txBody>
      </p:sp>
      <p:sp>
        <p:nvSpPr>
          <p:cNvPr id="38924" name="AutoShape 333"/>
          <p:cNvSpPr>
            <a:spLocks noChangeArrowheads="1"/>
          </p:cNvSpPr>
          <p:nvPr/>
        </p:nvSpPr>
        <p:spPr bwMode="auto">
          <a:xfrm>
            <a:off x="5073650" y="1527175"/>
            <a:ext cx="1239838" cy="430213"/>
          </a:xfrm>
          <a:prstGeom prst="chevron">
            <a:avLst>
              <a:gd name="adj" fmla="val 30580"/>
            </a:avLst>
          </a:prstGeom>
          <a:solidFill>
            <a:srgbClr val="6699FF"/>
          </a:solidFill>
          <a:ln w="9525">
            <a:solidFill>
              <a:schemeClr val="tx1"/>
            </a:solidFill>
            <a:miter lim="800000"/>
            <a:headEnd/>
            <a:tailEnd/>
          </a:ln>
        </p:spPr>
        <p:txBody>
          <a:bodyPr wrap="none" lIns="92382" tIns="46191" rIns="92382" bIns="46191" anchor="ctr"/>
          <a:lstStyle/>
          <a:p>
            <a:pPr algn="r" eaLnBrk="0" hangingPunct="0">
              <a:buFont typeface="Arial" charset="0"/>
              <a:buNone/>
            </a:pPr>
            <a:r>
              <a:rPr lang="en-US" altLang="zh-CN" sz="1800" b="1">
                <a:solidFill>
                  <a:srgbClr val="000000"/>
                </a:solidFill>
                <a:latin typeface="黑体" pitchFamily="2" charset="-122"/>
                <a:ea typeface="黑体" pitchFamily="2" charset="-122"/>
                <a:sym typeface="黑体" pitchFamily="2" charset="-122"/>
              </a:rPr>
              <a:t>7.4.2.3</a:t>
            </a:r>
            <a:endParaRPr lang="zh-CN" altLang="en-US" sz="1800" b="1">
              <a:solidFill>
                <a:srgbClr val="000000"/>
              </a:solidFill>
              <a:latin typeface="黑体" pitchFamily="2" charset="-122"/>
              <a:ea typeface="黑体" pitchFamily="2" charset="-122"/>
              <a:sym typeface="黑体" pitchFamily="2" charset="-122"/>
            </a:endParaRPr>
          </a:p>
        </p:txBody>
      </p:sp>
      <p:sp>
        <p:nvSpPr>
          <p:cNvPr id="38925" name="AutoShape 333"/>
          <p:cNvSpPr>
            <a:spLocks noChangeArrowheads="1"/>
          </p:cNvSpPr>
          <p:nvPr/>
        </p:nvSpPr>
        <p:spPr bwMode="auto">
          <a:xfrm>
            <a:off x="209550" y="1527175"/>
            <a:ext cx="1239838" cy="430213"/>
          </a:xfrm>
          <a:prstGeom prst="chevron">
            <a:avLst>
              <a:gd name="adj" fmla="val 30580"/>
            </a:avLst>
          </a:prstGeom>
          <a:solidFill>
            <a:srgbClr val="6699FF"/>
          </a:solidFill>
          <a:ln w="9525">
            <a:solidFill>
              <a:schemeClr val="tx1"/>
            </a:solidFill>
            <a:miter lim="800000"/>
            <a:headEnd/>
            <a:tailEnd/>
          </a:ln>
        </p:spPr>
        <p:txBody>
          <a:bodyPr wrap="none" lIns="92382" tIns="46191" rIns="92382" bIns="46191" anchor="ctr"/>
          <a:lstStyle/>
          <a:p>
            <a:pPr algn="r" eaLnBrk="0" hangingPunct="0">
              <a:buFont typeface="Arial" charset="0"/>
              <a:buNone/>
            </a:pPr>
            <a:r>
              <a:rPr lang="en-US" altLang="zh-CN" sz="1800" b="1">
                <a:solidFill>
                  <a:srgbClr val="000000"/>
                </a:solidFill>
                <a:latin typeface="黑体" pitchFamily="2" charset="-122"/>
                <a:ea typeface="黑体" pitchFamily="2" charset="-122"/>
                <a:sym typeface="黑体" pitchFamily="2" charset="-122"/>
              </a:rPr>
              <a:t>7.4.2.1</a:t>
            </a:r>
            <a:endParaRPr lang="zh-CN" altLang="en-US" sz="1800" b="1">
              <a:solidFill>
                <a:srgbClr val="000000"/>
              </a:solidFill>
              <a:latin typeface="黑体" pitchFamily="2" charset="-122"/>
              <a:ea typeface="黑体" pitchFamily="2" charset="-122"/>
              <a:sym typeface="黑体" pitchFamily="2" charset="-122"/>
            </a:endParaRPr>
          </a:p>
        </p:txBody>
      </p:sp>
      <p:sp>
        <p:nvSpPr>
          <p:cNvPr id="38926" name="AutoShape 333"/>
          <p:cNvSpPr>
            <a:spLocks noChangeArrowheads="1"/>
          </p:cNvSpPr>
          <p:nvPr/>
        </p:nvSpPr>
        <p:spPr bwMode="auto">
          <a:xfrm rot="10800000">
            <a:off x="5213350" y="4498975"/>
            <a:ext cx="2597150" cy="1565275"/>
          </a:xfrm>
          <a:prstGeom prst="chevron">
            <a:avLst>
              <a:gd name="adj" fmla="val 30519"/>
            </a:avLst>
          </a:prstGeom>
          <a:solidFill>
            <a:srgbClr val="91E5E3"/>
          </a:solidFill>
          <a:ln w="9525">
            <a:solidFill>
              <a:schemeClr val="tx1"/>
            </a:solidFill>
            <a:miter lim="800000"/>
            <a:headEnd/>
            <a:tailEnd/>
          </a:ln>
        </p:spPr>
        <p:txBody>
          <a:bodyPr wrap="none" lIns="92382" tIns="46191" rIns="92382" bIns="46191"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38927" name="AutoShape 333"/>
          <p:cNvSpPr>
            <a:spLocks noChangeArrowheads="1"/>
          </p:cNvSpPr>
          <p:nvPr/>
        </p:nvSpPr>
        <p:spPr bwMode="auto">
          <a:xfrm rot="10800000">
            <a:off x="2751138" y="4498975"/>
            <a:ext cx="2598737" cy="1565275"/>
          </a:xfrm>
          <a:prstGeom prst="chevron">
            <a:avLst>
              <a:gd name="adj" fmla="val 30538"/>
            </a:avLst>
          </a:prstGeom>
          <a:solidFill>
            <a:srgbClr val="91E5E3"/>
          </a:solidFill>
          <a:ln w="9525">
            <a:solidFill>
              <a:schemeClr val="tx1"/>
            </a:solidFill>
            <a:miter lim="800000"/>
            <a:headEnd/>
            <a:tailEnd/>
          </a:ln>
        </p:spPr>
        <p:txBody>
          <a:bodyPr wrap="none" lIns="92382" tIns="46191" rIns="92382" bIns="46191"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38928" name="AutoShape 333"/>
          <p:cNvSpPr>
            <a:spLocks noChangeArrowheads="1"/>
          </p:cNvSpPr>
          <p:nvPr/>
        </p:nvSpPr>
        <p:spPr bwMode="auto">
          <a:xfrm rot="10800000">
            <a:off x="349250" y="4498975"/>
            <a:ext cx="2597150" cy="1565275"/>
          </a:xfrm>
          <a:prstGeom prst="chevron">
            <a:avLst>
              <a:gd name="adj" fmla="val 30519"/>
            </a:avLst>
          </a:prstGeom>
          <a:solidFill>
            <a:srgbClr val="91E5E3"/>
          </a:solidFill>
          <a:ln w="9525">
            <a:solidFill>
              <a:schemeClr val="tx1"/>
            </a:solidFill>
            <a:miter lim="800000"/>
            <a:headEnd/>
            <a:tailEnd/>
          </a:ln>
        </p:spPr>
        <p:txBody>
          <a:bodyPr wrap="none" lIns="92382" tIns="46191" rIns="92382" bIns="46191"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38929" name="AutoShape 333"/>
          <p:cNvSpPr>
            <a:spLocks noChangeArrowheads="1"/>
          </p:cNvSpPr>
          <p:nvPr/>
        </p:nvSpPr>
        <p:spPr bwMode="auto">
          <a:xfrm>
            <a:off x="5076825" y="1957388"/>
            <a:ext cx="2598738" cy="1566862"/>
          </a:xfrm>
          <a:prstGeom prst="chevron">
            <a:avLst>
              <a:gd name="adj" fmla="val 30507"/>
            </a:avLst>
          </a:prstGeom>
          <a:solidFill>
            <a:srgbClr val="91E5E3"/>
          </a:solidFill>
          <a:ln w="9525">
            <a:solidFill>
              <a:schemeClr val="tx1"/>
            </a:solidFill>
            <a:miter lim="800000"/>
            <a:headEnd/>
            <a:tailEnd/>
          </a:ln>
        </p:spPr>
        <p:txBody>
          <a:bodyPr wrap="none" lIns="92382" tIns="46191" rIns="92382" bIns="46191"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38930" name="AutoShape 333"/>
          <p:cNvSpPr>
            <a:spLocks noChangeArrowheads="1"/>
          </p:cNvSpPr>
          <p:nvPr/>
        </p:nvSpPr>
        <p:spPr bwMode="auto">
          <a:xfrm>
            <a:off x="2616200" y="1957388"/>
            <a:ext cx="2597150" cy="1566862"/>
          </a:xfrm>
          <a:prstGeom prst="chevron">
            <a:avLst>
              <a:gd name="adj" fmla="val 30488"/>
            </a:avLst>
          </a:prstGeom>
          <a:solidFill>
            <a:srgbClr val="91E5E3"/>
          </a:solidFill>
          <a:ln w="9525">
            <a:solidFill>
              <a:schemeClr val="tx1"/>
            </a:solidFill>
            <a:miter lim="800000"/>
            <a:headEnd/>
            <a:tailEnd/>
          </a:ln>
        </p:spPr>
        <p:txBody>
          <a:bodyPr wrap="none" lIns="92382" tIns="46191" rIns="92382" bIns="46191"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64524" name="页脚占位符 4"/>
          <p:cNvSpPr>
            <a:spLocks noGrp="1" noChangeArrowheads="1"/>
          </p:cNvSpPr>
          <p:nvPr/>
        </p:nvSpPr>
        <p:spPr bwMode="auto">
          <a:xfrm>
            <a:off x="3581400" y="6461125"/>
            <a:ext cx="5295900" cy="246063"/>
          </a:xfrm>
          <a:prstGeom prst="rect">
            <a:avLst/>
          </a:prstGeom>
          <a:noFill/>
          <a:ln w="9525">
            <a:noFill/>
            <a:miter lim="800000"/>
            <a:headEnd/>
            <a:tailEnd/>
          </a:ln>
        </p:spPr>
        <p:txBody>
          <a:bodyPr anchor="ctr">
            <a:spAutoFit/>
          </a:bodyPr>
          <a:lstStyle/>
          <a:p>
            <a:pPr algn="r" eaLnBrk="0" hangingPunct="0">
              <a:buFont typeface="Arial" charset="0"/>
              <a:buNone/>
            </a:pPr>
            <a:r>
              <a:rPr lang="en-US" altLang="zh-CN" sz="1000">
                <a:solidFill>
                  <a:schemeClr val="tx1"/>
                </a:solidFill>
                <a:latin typeface="Arial" charset="0"/>
                <a:sym typeface="Arial" charset="0"/>
              </a:rPr>
              <a:t>A Multidisciplinary Approach to Curriculum Development in Sustainable Built Environment</a:t>
            </a:r>
            <a:endParaRPr lang="zh-CN" altLang="en-US">
              <a:ea typeface="Gulim" pitchFamily="34" charset="-127"/>
            </a:endParaRPr>
          </a:p>
        </p:txBody>
      </p:sp>
      <p:sp>
        <p:nvSpPr>
          <p:cNvPr id="64525" name="TextBox 2"/>
          <p:cNvSpPr>
            <a:spLocks noChangeArrowheads="1"/>
          </p:cNvSpPr>
          <p:nvPr/>
        </p:nvSpPr>
        <p:spPr bwMode="auto">
          <a:xfrm>
            <a:off x="355600" y="836613"/>
            <a:ext cx="6635750" cy="585787"/>
          </a:xfrm>
          <a:prstGeom prst="rect">
            <a:avLst/>
          </a:prstGeom>
          <a:noFill/>
          <a:ln w="9525">
            <a:noFill/>
            <a:miter lim="800000"/>
            <a:headEnd/>
            <a:tailEnd/>
          </a:ln>
        </p:spPr>
        <p:txBody>
          <a:bodyPr>
            <a:spAutoFit/>
          </a:bodyPr>
          <a:lstStyle/>
          <a:p>
            <a:pPr eaLnBrk="0" hangingPunct="0">
              <a:buFont typeface="Arial" charset="0"/>
              <a:buNone/>
            </a:pPr>
            <a:r>
              <a:rPr lang="en-US" altLang="zh-CN" b="1">
                <a:solidFill>
                  <a:schemeClr val="tx1"/>
                </a:solidFill>
                <a:latin typeface="Calibri" pitchFamily="34" charset="0"/>
                <a:ea typeface="微软雅黑"/>
                <a:cs typeface="微软雅黑"/>
                <a:sym typeface="Calibri" pitchFamily="34" charset="0"/>
              </a:rPr>
              <a:t>7.4.2 Design methods and measures</a:t>
            </a:r>
            <a:endParaRPr lang="zh-CN" altLang="en-US" b="1">
              <a:solidFill>
                <a:schemeClr val="tx1"/>
              </a:solidFill>
              <a:latin typeface="Calibri" pitchFamily="34" charset="0"/>
              <a:ea typeface="微软雅黑"/>
              <a:cs typeface="微软雅黑"/>
              <a:sym typeface="Calibri" pitchFamily="34" charset="0"/>
            </a:endParaRPr>
          </a:p>
        </p:txBody>
      </p:sp>
      <p:sp>
        <p:nvSpPr>
          <p:cNvPr id="38933" name="AutoShape 333"/>
          <p:cNvSpPr>
            <a:spLocks noChangeArrowheads="1"/>
          </p:cNvSpPr>
          <p:nvPr/>
        </p:nvSpPr>
        <p:spPr bwMode="auto">
          <a:xfrm>
            <a:off x="212725" y="1957388"/>
            <a:ext cx="2598738" cy="1566862"/>
          </a:xfrm>
          <a:prstGeom prst="chevron">
            <a:avLst>
              <a:gd name="adj" fmla="val 30507"/>
            </a:avLst>
          </a:prstGeom>
          <a:solidFill>
            <a:srgbClr val="91E5E3"/>
          </a:solidFill>
          <a:ln w="9525">
            <a:solidFill>
              <a:schemeClr val="tx1"/>
            </a:solidFill>
            <a:miter lim="800000"/>
            <a:headEnd/>
            <a:tailEnd/>
          </a:ln>
        </p:spPr>
        <p:txBody>
          <a:bodyPr wrap="none" lIns="92382" tIns="46191" rIns="92382" bIns="46191"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38934" name="右弧形箭头 12"/>
          <p:cNvSpPr>
            <a:spLocks/>
          </p:cNvSpPr>
          <p:nvPr/>
        </p:nvSpPr>
        <p:spPr bwMode="auto">
          <a:xfrm>
            <a:off x="7840663" y="2451100"/>
            <a:ext cx="1042987" cy="3255963"/>
          </a:xfrm>
          <a:prstGeom prst="curvedLeftArrow">
            <a:avLst>
              <a:gd name="adj1" fmla="val 55903"/>
              <a:gd name="adj2" fmla="val 85560"/>
              <a:gd name="adj3" fmla="val 25000"/>
            </a:avLst>
          </a:prstGeom>
          <a:solidFill>
            <a:srgbClr val="5BD7D5"/>
          </a:solidFill>
          <a:ln w="9525">
            <a:noFill/>
            <a:bevel/>
            <a:headEnd/>
            <a:tailEnd/>
          </a:ln>
        </p:spPr>
        <p:txBody>
          <a:bodyPr wrap="none" anchor="ctr"/>
          <a:lstStyle/>
          <a:p>
            <a:pPr algn="r">
              <a:buFont typeface="Arial" charset="0"/>
              <a:buNone/>
            </a:pPr>
            <a:endParaRPr lang="zh-CN" altLang="zh-CN" b="1">
              <a:ea typeface="Gulim" pitchFamily="34" charset="-127"/>
              <a:sym typeface="Verdana" pitchFamily="34" charset="0"/>
            </a:endParaRPr>
          </a:p>
        </p:txBody>
      </p:sp>
      <p:sp>
        <p:nvSpPr>
          <p:cNvPr id="38935" name="TextBox 14"/>
          <p:cNvSpPr>
            <a:spLocks noChangeArrowheads="1"/>
          </p:cNvSpPr>
          <p:nvPr/>
        </p:nvSpPr>
        <p:spPr bwMode="auto">
          <a:xfrm>
            <a:off x="654050" y="2063750"/>
            <a:ext cx="2159000" cy="1384300"/>
          </a:xfrm>
          <a:prstGeom prst="rect">
            <a:avLst/>
          </a:prstGeom>
          <a:noFill/>
          <a:ln w="9525">
            <a:noFill/>
            <a:miter lim="800000"/>
            <a:headEnd/>
            <a:tailEnd/>
          </a:ln>
        </p:spPr>
        <p:txBody>
          <a:bodyPr>
            <a:spAutoFit/>
          </a:bodyPr>
          <a:lstStyle/>
          <a:p>
            <a:pPr eaLnBrk="0" hangingPunct="0">
              <a:buFont typeface="Arial" charset="0"/>
              <a:buNone/>
            </a:pPr>
            <a:r>
              <a:rPr lang="en-US" altLang="zh-CN" sz="2800">
                <a:solidFill>
                  <a:schemeClr val="tx1"/>
                </a:solidFill>
                <a:latin typeface="Calibri" pitchFamily="34" charset="0"/>
                <a:ea typeface="Gulim" pitchFamily="34" charset="-127"/>
                <a:sym typeface="Calibri" pitchFamily="34" charset="0"/>
              </a:rPr>
              <a:t>Identify the performance target</a:t>
            </a:r>
            <a:endParaRPr lang="zh-CN" altLang="en-US" sz="2800">
              <a:solidFill>
                <a:schemeClr val="tx1"/>
              </a:solidFill>
              <a:latin typeface="Calibri" pitchFamily="34" charset="0"/>
              <a:ea typeface="Gulim" pitchFamily="34" charset="-127"/>
              <a:sym typeface="Calibri" pitchFamily="34" charset="0"/>
            </a:endParaRPr>
          </a:p>
        </p:txBody>
      </p:sp>
      <p:sp>
        <p:nvSpPr>
          <p:cNvPr id="38936" name="TextBox 17"/>
          <p:cNvSpPr>
            <a:spLocks noChangeArrowheads="1"/>
          </p:cNvSpPr>
          <p:nvPr/>
        </p:nvSpPr>
        <p:spPr bwMode="auto">
          <a:xfrm>
            <a:off x="3121025" y="2066925"/>
            <a:ext cx="1812925" cy="1384300"/>
          </a:xfrm>
          <a:prstGeom prst="rect">
            <a:avLst/>
          </a:prstGeom>
          <a:noFill/>
          <a:ln w="9525">
            <a:noFill/>
            <a:miter lim="800000"/>
            <a:headEnd/>
            <a:tailEnd/>
          </a:ln>
        </p:spPr>
        <p:txBody>
          <a:bodyPr>
            <a:spAutoFit/>
          </a:bodyPr>
          <a:lstStyle/>
          <a:p>
            <a:pPr eaLnBrk="0" hangingPunct="0">
              <a:buFont typeface="Arial" charset="0"/>
              <a:buNone/>
            </a:pPr>
            <a:r>
              <a:rPr lang="en-US" altLang="zh-CN" sz="2800">
                <a:solidFill>
                  <a:schemeClr val="tx1"/>
                </a:solidFill>
                <a:latin typeface="Calibri" pitchFamily="34" charset="0"/>
                <a:ea typeface="Gulim" pitchFamily="34" charset="-127"/>
                <a:sym typeface="Calibri" pitchFamily="34" charset="0"/>
              </a:rPr>
              <a:t>Determine the basic strategy</a:t>
            </a:r>
            <a:endParaRPr lang="zh-CN" altLang="en-US" sz="2800">
              <a:solidFill>
                <a:schemeClr val="tx1"/>
              </a:solidFill>
              <a:latin typeface="Calibri" pitchFamily="34" charset="0"/>
              <a:ea typeface="Gulim" pitchFamily="34" charset="-127"/>
              <a:sym typeface="Calibri" pitchFamily="34" charset="0"/>
            </a:endParaRPr>
          </a:p>
        </p:txBody>
      </p:sp>
      <p:sp>
        <p:nvSpPr>
          <p:cNvPr id="38937" name="Text Box 35"/>
          <p:cNvSpPr>
            <a:spLocks noChangeArrowheads="1"/>
          </p:cNvSpPr>
          <p:nvPr/>
        </p:nvSpPr>
        <p:spPr bwMode="auto">
          <a:xfrm>
            <a:off x="638175" y="4589463"/>
            <a:ext cx="2368550" cy="1384300"/>
          </a:xfrm>
          <a:prstGeom prst="rect">
            <a:avLst/>
          </a:prstGeom>
          <a:noFill/>
          <a:ln w="9525">
            <a:noFill/>
            <a:miter lim="800000"/>
            <a:headEnd/>
            <a:tailEnd/>
          </a:ln>
        </p:spPr>
        <p:txBody>
          <a:bodyPr>
            <a:spAutoFit/>
          </a:bodyPr>
          <a:lstStyle/>
          <a:p>
            <a:pPr marL="358775" indent="-358775" eaLnBrk="0" hangingPunct="0">
              <a:buFont typeface="Arial" charset="0"/>
              <a:buNone/>
            </a:pPr>
            <a:r>
              <a:rPr lang="en-US" altLang="zh-CN" sz="2800">
                <a:solidFill>
                  <a:srgbClr val="000000"/>
                </a:solidFill>
                <a:latin typeface="Calibri" pitchFamily="34" charset="0"/>
                <a:ea typeface="Gulim" pitchFamily="34" charset="-127"/>
                <a:sym typeface="Calibri" pitchFamily="34" charset="0"/>
              </a:rPr>
              <a:t>Integrate with</a:t>
            </a:r>
            <a:endParaRPr lang="zh-CN" altLang="en-US" sz="2800">
              <a:solidFill>
                <a:srgbClr val="000000"/>
              </a:solidFill>
              <a:latin typeface="Calibri" pitchFamily="34" charset="0"/>
              <a:ea typeface="Gulim" pitchFamily="34" charset="-127"/>
              <a:sym typeface="Calibri" pitchFamily="34" charset="0"/>
            </a:endParaRPr>
          </a:p>
          <a:p>
            <a:pPr marL="358775" indent="-358775" eaLnBrk="0" hangingPunct="0">
              <a:buFont typeface="Arial" charset="0"/>
              <a:buNone/>
            </a:pPr>
            <a:r>
              <a:rPr lang="en-US" altLang="zh-CN" sz="2800">
                <a:solidFill>
                  <a:srgbClr val="000000"/>
                </a:solidFill>
                <a:latin typeface="Calibri" pitchFamily="34" charset="0"/>
                <a:ea typeface="Gulim" pitchFamily="34" charset="-127"/>
                <a:sym typeface="Calibri" pitchFamily="34" charset="0"/>
              </a:rPr>
              <a:t>the artificial</a:t>
            </a:r>
            <a:endParaRPr lang="zh-CN" altLang="en-US" sz="2800">
              <a:solidFill>
                <a:srgbClr val="000000"/>
              </a:solidFill>
              <a:latin typeface="Calibri" pitchFamily="34" charset="0"/>
              <a:ea typeface="Gulim" pitchFamily="34" charset="-127"/>
              <a:sym typeface="Calibri" pitchFamily="34" charset="0"/>
            </a:endParaRPr>
          </a:p>
          <a:p>
            <a:pPr marL="358775" indent="-358775" eaLnBrk="0" hangingPunct="0">
              <a:buFont typeface="Arial" charset="0"/>
              <a:buNone/>
            </a:pPr>
            <a:r>
              <a:rPr lang="en-US" altLang="zh-CN" sz="2800">
                <a:solidFill>
                  <a:srgbClr val="000000"/>
                </a:solidFill>
                <a:latin typeface="Calibri" pitchFamily="34" charset="0"/>
                <a:ea typeface="Gulim" pitchFamily="34" charset="-127"/>
                <a:sym typeface="Calibri" pitchFamily="34" charset="0"/>
              </a:rPr>
              <a:t>lighting </a:t>
            </a:r>
            <a:endParaRPr lang="zh-CN" altLang="en-US" sz="2800">
              <a:solidFill>
                <a:srgbClr val="000000"/>
              </a:solidFill>
              <a:latin typeface="Calibri" pitchFamily="34" charset="0"/>
              <a:ea typeface="Gulim" pitchFamily="34" charset="-127"/>
              <a:sym typeface="Calibri" pitchFamily="34" charset="0"/>
            </a:endParaRPr>
          </a:p>
        </p:txBody>
      </p:sp>
      <p:sp>
        <p:nvSpPr>
          <p:cNvPr id="38938" name="TextBox 25"/>
          <p:cNvSpPr>
            <a:spLocks noChangeArrowheads="1"/>
          </p:cNvSpPr>
          <p:nvPr/>
        </p:nvSpPr>
        <p:spPr bwMode="auto">
          <a:xfrm>
            <a:off x="5422900" y="1911350"/>
            <a:ext cx="2044700" cy="1692275"/>
          </a:xfrm>
          <a:prstGeom prst="rect">
            <a:avLst/>
          </a:prstGeom>
          <a:noFill/>
          <a:ln w="9525">
            <a:noFill/>
            <a:miter lim="800000"/>
            <a:headEnd/>
            <a:tailEnd/>
          </a:ln>
        </p:spPr>
        <p:txBody>
          <a:bodyPr>
            <a:spAutoFit/>
          </a:bodyPr>
          <a:lstStyle/>
          <a:p>
            <a:pPr eaLnBrk="0" hangingPunct="0">
              <a:buFont typeface="Arial" charset="0"/>
              <a:buNone/>
            </a:pPr>
            <a:r>
              <a:rPr lang="en-US" altLang="zh-CN" sz="2600">
                <a:solidFill>
                  <a:schemeClr val="tx1"/>
                </a:solidFill>
                <a:latin typeface="Calibri" pitchFamily="34" charset="0"/>
                <a:ea typeface="Gulim" pitchFamily="34" charset="-127"/>
                <a:sym typeface="Calibri" pitchFamily="34" charset="0"/>
              </a:rPr>
              <a:t>Basic strategy of determine opening windows</a:t>
            </a:r>
            <a:endParaRPr lang="zh-CN" altLang="en-US" sz="2600">
              <a:solidFill>
                <a:schemeClr val="tx1"/>
              </a:solidFill>
              <a:latin typeface="Calibri" pitchFamily="34" charset="0"/>
              <a:ea typeface="Gulim" pitchFamily="34" charset="-127"/>
              <a:sym typeface="Calibri" pitchFamily="34" charset="0"/>
            </a:endParaRPr>
          </a:p>
        </p:txBody>
      </p:sp>
      <p:sp>
        <p:nvSpPr>
          <p:cNvPr id="38939" name="TextBox 26"/>
          <p:cNvSpPr>
            <a:spLocks noChangeArrowheads="1"/>
          </p:cNvSpPr>
          <p:nvPr/>
        </p:nvSpPr>
        <p:spPr bwMode="auto">
          <a:xfrm>
            <a:off x="5729288" y="4632325"/>
            <a:ext cx="1703387" cy="1384300"/>
          </a:xfrm>
          <a:prstGeom prst="rect">
            <a:avLst/>
          </a:prstGeom>
          <a:noFill/>
          <a:ln w="9525">
            <a:noFill/>
            <a:miter lim="800000"/>
            <a:headEnd/>
            <a:tailEnd/>
          </a:ln>
        </p:spPr>
        <p:txBody>
          <a:bodyPr>
            <a:spAutoFit/>
          </a:bodyPr>
          <a:lstStyle/>
          <a:p>
            <a:pPr eaLnBrk="0" hangingPunct="0">
              <a:buFont typeface="Arial" charset="0"/>
              <a:buNone/>
            </a:pPr>
            <a:r>
              <a:rPr lang="en-US" altLang="zh-CN" sz="2800">
                <a:solidFill>
                  <a:schemeClr val="tx1"/>
                </a:solidFill>
                <a:latin typeface="Calibri" pitchFamily="34" charset="0"/>
                <a:ea typeface="Gulim" pitchFamily="34" charset="-127"/>
                <a:sym typeface="Calibri" pitchFamily="34" charset="0"/>
              </a:rPr>
              <a:t>Select glazing materials</a:t>
            </a:r>
            <a:endParaRPr lang="zh-CN" altLang="en-US" sz="2800">
              <a:solidFill>
                <a:schemeClr val="tx1"/>
              </a:solidFill>
              <a:latin typeface="Calibri" pitchFamily="34" charset="0"/>
              <a:ea typeface="Gulim" pitchFamily="34" charset="-127"/>
              <a:sym typeface="Calibri" pitchFamily="34" charset="0"/>
            </a:endParaRPr>
          </a:p>
        </p:txBody>
      </p:sp>
      <p:sp>
        <p:nvSpPr>
          <p:cNvPr id="38940" name="TextBox 27"/>
          <p:cNvSpPr>
            <a:spLocks noChangeArrowheads="1"/>
          </p:cNvSpPr>
          <p:nvPr/>
        </p:nvSpPr>
        <p:spPr bwMode="auto">
          <a:xfrm>
            <a:off x="3162300" y="4622800"/>
            <a:ext cx="1555750" cy="1384300"/>
          </a:xfrm>
          <a:prstGeom prst="rect">
            <a:avLst/>
          </a:prstGeom>
          <a:noFill/>
          <a:ln w="9525">
            <a:noFill/>
            <a:miter lim="800000"/>
            <a:headEnd/>
            <a:tailEnd/>
          </a:ln>
        </p:spPr>
        <p:txBody>
          <a:bodyPr>
            <a:spAutoFit/>
          </a:bodyPr>
          <a:lstStyle/>
          <a:p>
            <a:pPr algn="r" eaLnBrk="0" hangingPunct="0">
              <a:buFont typeface="Arial" charset="0"/>
              <a:buNone/>
            </a:pPr>
            <a:r>
              <a:rPr lang="en-US" altLang="zh-CN" sz="2800">
                <a:solidFill>
                  <a:schemeClr val="tx1"/>
                </a:solidFill>
                <a:latin typeface="Calibri" pitchFamily="34" charset="0"/>
                <a:ea typeface="Gulim" pitchFamily="34" charset="-127"/>
                <a:sym typeface="Calibri" pitchFamily="34" charset="0"/>
              </a:rPr>
              <a:t>Strategy of open skylight</a:t>
            </a:r>
            <a:endParaRPr lang="zh-CN" altLang="en-US" sz="2800">
              <a:solidFill>
                <a:schemeClr val="tx1"/>
              </a:solidFill>
              <a:latin typeface="Calibri" pitchFamily="34" charset="0"/>
              <a:ea typeface="Gulim" pitchFamily="34" charset="-127"/>
              <a:sym typeface="Calibri" pitchFamily="34" charset="0"/>
            </a:endParaRPr>
          </a:p>
        </p:txBody>
      </p:sp>
      <p:sp>
        <p:nvSpPr>
          <p:cNvPr id="32" name="灯片编号占位符 31"/>
          <p:cNvSpPr>
            <a:spLocks noGrp="1"/>
          </p:cNvSpPr>
          <p:nvPr>
            <p:ph type="sldNum" sz="quarter" idx="11"/>
          </p:nvPr>
        </p:nvSpPr>
        <p:spPr>
          <a:xfrm>
            <a:off x="161925" y="6337300"/>
            <a:ext cx="2133600" cy="365125"/>
          </a:xfrm>
        </p:spPr>
        <p:txBody>
          <a:bodyPr/>
          <a:lstStyle/>
          <a:p>
            <a:pPr>
              <a:defRPr/>
            </a:pPr>
            <a:fld id="{0645F129-A6BE-460D-AA5A-D1E98CC8A712}" type="slidenum">
              <a:rPr lang="zh-CN" altLang="en-US"/>
              <a:pPr>
                <a:defRPr/>
              </a:pPr>
              <a:t>33</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8923"/>
                                        </p:tgtEl>
                                        <p:attrNameLst>
                                          <p:attrName>style.visibility</p:attrName>
                                        </p:attrNameLst>
                                      </p:cBhvr>
                                      <p:to>
                                        <p:strVal val="visible"/>
                                      </p:to>
                                    </p:set>
                                    <p:animEffect>
                                      <p:cBhvr>
                                        <p:cTn id="7" dur="500"/>
                                        <p:tgtEl>
                                          <p:spTgt spid="3892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8924"/>
                                        </p:tgtEl>
                                        <p:attrNameLst>
                                          <p:attrName>style.visibility</p:attrName>
                                        </p:attrNameLst>
                                      </p:cBhvr>
                                      <p:to>
                                        <p:strVal val="visible"/>
                                      </p:to>
                                    </p:set>
                                    <p:animEffect>
                                      <p:cBhvr>
                                        <p:cTn id="10" dur="500"/>
                                        <p:tgtEl>
                                          <p:spTgt spid="3892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8925"/>
                                        </p:tgtEl>
                                        <p:attrNameLst>
                                          <p:attrName>style.visibility</p:attrName>
                                        </p:attrNameLst>
                                      </p:cBhvr>
                                      <p:to>
                                        <p:strVal val="visible"/>
                                      </p:to>
                                    </p:set>
                                    <p:animEffect>
                                      <p:cBhvr>
                                        <p:cTn id="13" dur="500"/>
                                        <p:tgtEl>
                                          <p:spTgt spid="3892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8929"/>
                                        </p:tgtEl>
                                        <p:attrNameLst>
                                          <p:attrName>style.visibility</p:attrName>
                                        </p:attrNameLst>
                                      </p:cBhvr>
                                      <p:to>
                                        <p:strVal val="visible"/>
                                      </p:to>
                                    </p:set>
                                    <p:animEffect>
                                      <p:cBhvr>
                                        <p:cTn id="16" dur="500"/>
                                        <p:tgtEl>
                                          <p:spTgt spid="38929"/>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8930"/>
                                        </p:tgtEl>
                                        <p:attrNameLst>
                                          <p:attrName>style.visibility</p:attrName>
                                        </p:attrNameLst>
                                      </p:cBhvr>
                                      <p:to>
                                        <p:strVal val="visible"/>
                                      </p:to>
                                    </p:set>
                                    <p:animEffect>
                                      <p:cBhvr>
                                        <p:cTn id="19" dur="500"/>
                                        <p:tgtEl>
                                          <p:spTgt spid="38930"/>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8933"/>
                                        </p:tgtEl>
                                        <p:attrNameLst>
                                          <p:attrName>style.visibility</p:attrName>
                                        </p:attrNameLst>
                                      </p:cBhvr>
                                      <p:to>
                                        <p:strVal val="visible"/>
                                      </p:to>
                                    </p:set>
                                    <p:animEffect>
                                      <p:cBhvr>
                                        <p:cTn id="22" dur="500"/>
                                        <p:tgtEl>
                                          <p:spTgt spid="38933"/>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8935"/>
                                        </p:tgtEl>
                                        <p:attrNameLst>
                                          <p:attrName>style.visibility</p:attrName>
                                        </p:attrNameLst>
                                      </p:cBhvr>
                                      <p:to>
                                        <p:strVal val="visible"/>
                                      </p:to>
                                    </p:set>
                                    <p:animEffect>
                                      <p:cBhvr>
                                        <p:cTn id="25" dur="500"/>
                                        <p:tgtEl>
                                          <p:spTgt spid="38935"/>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8936"/>
                                        </p:tgtEl>
                                        <p:attrNameLst>
                                          <p:attrName>style.visibility</p:attrName>
                                        </p:attrNameLst>
                                      </p:cBhvr>
                                      <p:to>
                                        <p:strVal val="visible"/>
                                      </p:to>
                                    </p:set>
                                    <p:animEffect>
                                      <p:cBhvr>
                                        <p:cTn id="28" dur="500"/>
                                        <p:tgtEl>
                                          <p:spTgt spid="38936"/>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38938"/>
                                        </p:tgtEl>
                                        <p:attrNameLst>
                                          <p:attrName>style.visibility</p:attrName>
                                        </p:attrNameLst>
                                      </p:cBhvr>
                                      <p:to>
                                        <p:strVal val="visible"/>
                                      </p:to>
                                    </p:set>
                                    <p:animEffect>
                                      <p:cBhvr>
                                        <p:cTn id="31" dur="500"/>
                                        <p:tgtEl>
                                          <p:spTgt spid="38938"/>
                                        </p:tgtEl>
                                      </p:cBhvr>
                                    </p:animEffect>
                                  </p:childTnLst>
                                </p:cTn>
                              </p:par>
                              <p:par>
                                <p:cTn id="32" presetID="12" presetClass="entr" presetSubtype="4" fill="hold" grpId="0" nodeType="withEffect">
                                  <p:stCondLst>
                                    <p:cond delay="0"/>
                                  </p:stCondLst>
                                  <p:childTnLst>
                                    <p:set>
                                      <p:cBhvr>
                                        <p:cTn id="33" dur="1" fill="hold">
                                          <p:stCondLst>
                                            <p:cond delay="0"/>
                                          </p:stCondLst>
                                        </p:cTn>
                                        <p:tgtEl>
                                          <p:spTgt spid="38934"/>
                                        </p:tgtEl>
                                        <p:attrNameLst>
                                          <p:attrName>style.visibility</p:attrName>
                                        </p:attrNameLst>
                                      </p:cBhvr>
                                      <p:to>
                                        <p:strVal val="visible"/>
                                      </p:to>
                                    </p:set>
                                    <p:animEffect>
                                      <p:cBhvr>
                                        <p:cTn id="34" dur="500"/>
                                        <p:tgtEl>
                                          <p:spTgt spid="38934"/>
                                        </p:tgtEl>
                                      </p:cBhvr>
                                    </p:animEffect>
                                  </p:childTnLst>
                                </p:cTn>
                              </p:par>
                              <p:par>
                                <p:cTn id="35" presetID="3" presetClass="entr" presetSubtype="10"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p:cBhvr>
                                        <p:cTn id="37" dur="500"/>
                                        <p:tgtEl>
                                          <p:spTgt spid="2"/>
                                        </p:tgtEl>
                                      </p:cBhvr>
                                    </p:animEffect>
                                  </p:childTnLst>
                                </p:cTn>
                              </p:par>
                              <p:par>
                                <p:cTn id="38" presetID="3" presetClass="entr" presetSubtype="10" fill="hold"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p:cBhvr>
                                        <p:cTn id="40" dur="500"/>
                                        <p:tgtEl>
                                          <p:spTgt spid="3"/>
                                        </p:tgtEl>
                                      </p:cBhvr>
                                    </p:animEffect>
                                  </p:childTnLst>
                                </p:cTn>
                              </p:par>
                              <p:par>
                                <p:cTn id="41" presetID="3" presetClass="entr" presetSubtype="10" fill="hold"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p:cBhvr>
                                        <p:cTn id="43" dur="500"/>
                                        <p:tgtEl>
                                          <p:spTgt spid="4"/>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38926"/>
                                        </p:tgtEl>
                                        <p:attrNameLst>
                                          <p:attrName>style.visibility</p:attrName>
                                        </p:attrNameLst>
                                      </p:cBhvr>
                                      <p:to>
                                        <p:strVal val="visible"/>
                                      </p:to>
                                    </p:set>
                                    <p:animEffect>
                                      <p:cBhvr>
                                        <p:cTn id="46" dur="500"/>
                                        <p:tgtEl>
                                          <p:spTgt spid="38926"/>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38927"/>
                                        </p:tgtEl>
                                        <p:attrNameLst>
                                          <p:attrName>style.visibility</p:attrName>
                                        </p:attrNameLst>
                                      </p:cBhvr>
                                      <p:to>
                                        <p:strVal val="visible"/>
                                      </p:to>
                                    </p:set>
                                    <p:animEffect>
                                      <p:cBhvr>
                                        <p:cTn id="49" dur="500"/>
                                        <p:tgtEl>
                                          <p:spTgt spid="38927"/>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38928"/>
                                        </p:tgtEl>
                                        <p:attrNameLst>
                                          <p:attrName>style.visibility</p:attrName>
                                        </p:attrNameLst>
                                      </p:cBhvr>
                                      <p:to>
                                        <p:strVal val="visible"/>
                                      </p:to>
                                    </p:set>
                                    <p:animEffect>
                                      <p:cBhvr>
                                        <p:cTn id="52" dur="500"/>
                                        <p:tgtEl>
                                          <p:spTgt spid="38928"/>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38937"/>
                                        </p:tgtEl>
                                        <p:attrNameLst>
                                          <p:attrName>style.visibility</p:attrName>
                                        </p:attrNameLst>
                                      </p:cBhvr>
                                      <p:to>
                                        <p:strVal val="visible"/>
                                      </p:to>
                                    </p:set>
                                    <p:animEffect>
                                      <p:cBhvr>
                                        <p:cTn id="55" dur="500"/>
                                        <p:tgtEl>
                                          <p:spTgt spid="38937"/>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38939"/>
                                        </p:tgtEl>
                                        <p:attrNameLst>
                                          <p:attrName>style.visibility</p:attrName>
                                        </p:attrNameLst>
                                      </p:cBhvr>
                                      <p:to>
                                        <p:strVal val="visible"/>
                                      </p:to>
                                    </p:set>
                                    <p:animEffect>
                                      <p:cBhvr>
                                        <p:cTn id="58" dur="500"/>
                                        <p:tgtEl>
                                          <p:spTgt spid="38939"/>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38940"/>
                                        </p:tgtEl>
                                        <p:attrNameLst>
                                          <p:attrName>style.visibility</p:attrName>
                                        </p:attrNameLst>
                                      </p:cBhvr>
                                      <p:to>
                                        <p:strVal val="visible"/>
                                      </p:to>
                                    </p:set>
                                    <p:animEffect>
                                      <p:cBhvr>
                                        <p:cTn id="61" dur="500"/>
                                        <p:tgtEl>
                                          <p:spTgt spid="38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3" grpId="0" bldLvl="0" animBg="1" autoUpdateAnimBg="0"/>
      <p:bldP spid="38924" grpId="0" bldLvl="0" animBg="1" autoUpdateAnimBg="0"/>
      <p:bldP spid="38925" grpId="0" bldLvl="0" animBg="1" autoUpdateAnimBg="0"/>
      <p:bldP spid="38926" grpId="0" bldLvl="0" animBg="1" autoUpdateAnimBg="0"/>
      <p:bldP spid="38927" grpId="0" bldLvl="0" animBg="1" autoUpdateAnimBg="0"/>
      <p:bldP spid="38928" grpId="0" bldLvl="0" animBg="1" autoUpdateAnimBg="0"/>
      <p:bldP spid="38929" grpId="0" bldLvl="0" animBg="1" autoUpdateAnimBg="0"/>
      <p:bldP spid="38930" grpId="0" bldLvl="0" animBg="1" autoUpdateAnimBg="0"/>
      <p:bldP spid="38933" grpId="0" bldLvl="0" animBg="1" autoUpdateAnimBg="0"/>
      <p:bldP spid="38934" grpId="0" bldLvl="0" animBg="1" autoUpdateAnimBg="0"/>
      <p:bldP spid="38935" grpId="0" bldLvl="0" autoUpdateAnimBg="0"/>
      <p:bldP spid="38936" grpId="0" bldLvl="0" autoUpdateAnimBg="0"/>
      <p:bldP spid="38937" grpId="0" bldLvl="0" autoUpdateAnimBg="0"/>
      <p:bldP spid="38938" grpId="0" bldLvl="0" autoUpdateAnimBg="0"/>
      <p:bldP spid="38939" grpId="0" bldLvl="0" autoUpdateAnimBg="0"/>
      <p:bldP spid="38940" grpId="0" bldLvl="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页脚占位符 4"/>
          <p:cNvSpPr>
            <a:spLocks noGrp="1" noChangeArrowheads="1"/>
          </p:cNvSpPr>
          <p:nvPr/>
        </p:nvSpPr>
        <p:spPr bwMode="auto">
          <a:xfrm>
            <a:off x="3581400" y="6461125"/>
            <a:ext cx="5295900" cy="246063"/>
          </a:xfrm>
          <a:prstGeom prst="rect">
            <a:avLst/>
          </a:prstGeom>
          <a:noFill/>
          <a:ln w="9525">
            <a:noFill/>
            <a:miter lim="800000"/>
            <a:headEnd/>
            <a:tailEnd/>
          </a:ln>
        </p:spPr>
        <p:txBody>
          <a:bodyPr anchor="ctr">
            <a:spAutoFit/>
          </a:bodyPr>
          <a:lstStyle/>
          <a:p>
            <a:pPr algn="r" eaLnBrk="0" hangingPunct="0">
              <a:buFont typeface="Arial" charset="0"/>
              <a:buNone/>
            </a:pPr>
            <a:r>
              <a:rPr lang="en-US" altLang="zh-CN" sz="1000">
                <a:solidFill>
                  <a:schemeClr val="tx1"/>
                </a:solidFill>
                <a:latin typeface="Arial" charset="0"/>
                <a:sym typeface="Arial" charset="0"/>
              </a:rPr>
              <a:t>A Multidisciplinary Approach to Curriculum Development in Sustainable Built Environment</a:t>
            </a:r>
            <a:endParaRPr lang="zh-CN" altLang="en-US">
              <a:ea typeface="Gulim" pitchFamily="34" charset="-127"/>
            </a:endParaRPr>
          </a:p>
        </p:txBody>
      </p:sp>
      <p:sp>
        <p:nvSpPr>
          <p:cNvPr id="65538" name="TextBox 2"/>
          <p:cNvSpPr>
            <a:spLocks noChangeArrowheads="1"/>
          </p:cNvSpPr>
          <p:nvPr/>
        </p:nvSpPr>
        <p:spPr bwMode="auto">
          <a:xfrm>
            <a:off x="349250" y="933450"/>
            <a:ext cx="6346825" cy="523875"/>
          </a:xfrm>
          <a:prstGeom prst="rect">
            <a:avLst/>
          </a:prstGeom>
          <a:noFill/>
          <a:ln w="9525">
            <a:noFill/>
            <a:miter lim="800000"/>
            <a:headEnd/>
            <a:tailEnd/>
          </a:ln>
        </p:spPr>
        <p:txBody>
          <a:bodyPr>
            <a:spAutoFit/>
          </a:bodyPr>
          <a:lstStyle/>
          <a:p>
            <a:pPr eaLnBrk="0" hangingPunct="0">
              <a:buFont typeface="Arial" charset="0"/>
              <a:buNone/>
            </a:pPr>
            <a:r>
              <a:rPr lang="en-US" altLang="zh-CN" sz="2800" b="1">
                <a:solidFill>
                  <a:schemeClr val="tx1"/>
                </a:solidFill>
                <a:latin typeface="Calibri" pitchFamily="34" charset="0"/>
                <a:ea typeface="微软雅黑"/>
                <a:cs typeface="微软雅黑"/>
                <a:sym typeface="Calibri" pitchFamily="34" charset="0"/>
              </a:rPr>
              <a:t>7.4.2.1 Identify the performance target</a:t>
            </a:r>
            <a:endParaRPr lang="zh-CN" altLang="en-US" sz="2800" b="1">
              <a:solidFill>
                <a:schemeClr val="tx1"/>
              </a:solidFill>
              <a:latin typeface="Calibri" pitchFamily="34" charset="0"/>
              <a:ea typeface="微软雅黑"/>
              <a:cs typeface="微软雅黑"/>
              <a:sym typeface="Calibri" pitchFamily="34" charset="0"/>
            </a:endParaRPr>
          </a:p>
        </p:txBody>
      </p:sp>
      <p:sp>
        <p:nvSpPr>
          <p:cNvPr id="39940" name="AutoShape 3"/>
          <p:cNvSpPr>
            <a:spLocks noChangeArrowheads="1"/>
          </p:cNvSpPr>
          <p:nvPr/>
        </p:nvSpPr>
        <p:spPr bwMode="auto">
          <a:xfrm>
            <a:off x="446088" y="1600200"/>
            <a:ext cx="5710237" cy="4497388"/>
          </a:xfrm>
          <a:prstGeom prst="rightArrow">
            <a:avLst>
              <a:gd name="adj1" fmla="val 79315"/>
              <a:gd name="adj2" fmla="val 30296"/>
            </a:avLst>
          </a:prstGeom>
          <a:gradFill rotWithShape="1">
            <a:gsLst>
              <a:gs pos="0">
                <a:srgbClr val="737396"/>
              </a:gs>
              <a:gs pos="20999">
                <a:srgbClr val="737396"/>
              </a:gs>
              <a:gs pos="50000">
                <a:srgbClr val="A6A6D7"/>
              </a:gs>
              <a:gs pos="100000">
                <a:srgbClr val="CBCBFF"/>
              </a:gs>
            </a:gsLst>
            <a:lin ang="10800000" scaled="1"/>
          </a:gradFill>
          <a:ln w="9525">
            <a:noFill/>
            <a:miter lim="800000"/>
            <a:headEnd/>
            <a:tailEnd/>
          </a:ln>
        </p:spPr>
        <p:txBody>
          <a:bodyPr wrap="none" lIns="92382" tIns="46191" rIns="92382" bIns="46191" anchor="ctr"/>
          <a:lstStyle/>
          <a:p>
            <a:pPr algn="r" eaLnBrk="0" hangingPunct="0">
              <a:buFont typeface="Arial" charset="0"/>
              <a:buNone/>
            </a:pPr>
            <a:endParaRPr lang="zh-CN" altLang="zh-CN">
              <a:solidFill>
                <a:srgbClr val="000000"/>
              </a:solidFill>
              <a:latin typeface="Arial" charset="0"/>
              <a:ea typeface="Gulim" pitchFamily="34" charset="-127"/>
              <a:sym typeface="Arial" charset="0"/>
            </a:endParaRPr>
          </a:p>
        </p:txBody>
      </p:sp>
      <p:sp>
        <p:nvSpPr>
          <p:cNvPr id="39941" name="AutoShape 5"/>
          <p:cNvSpPr>
            <a:spLocks noChangeArrowheads="1"/>
          </p:cNvSpPr>
          <p:nvPr/>
        </p:nvSpPr>
        <p:spPr bwMode="auto">
          <a:xfrm>
            <a:off x="657225" y="2224088"/>
            <a:ext cx="3894138" cy="1511300"/>
          </a:xfrm>
          <a:prstGeom prst="roundRect">
            <a:avLst>
              <a:gd name="adj" fmla="val 9102"/>
            </a:avLst>
          </a:prstGeom>
          <a:solidFill>
            <a:srgbClr val="6699FF"/>
          </a:solidFill>
          <a:ln w="25400">
            <a:solidFill>
              <a:schemeClr val="bg1"/>
            </a:solidFill>
            <a:bevel/>
            <a:headEnd/>
            <a:tailEnd/>
          </a:ln>
        </p:spPr>
        <p:txBody>
          <a:bodyPr wrap="none" lIns="92382" tIns="46191" rIns="92382" bIns="46191" anchor="ctr"/>
          <a:lstStyle/>
          <a:p>
            <a:pPr algn="r" eaLnBrk="0" hangingPunct="0">
              <a:buFont typeface="Arial" charset="0"/>
              <a:buNone/>
            </a:pPr>
            <a:r>
              <a:rPr lang="en-US" altLang="zh-CN" sz="3600">
                <a:solidFill>
                  <a:srgbClr val="000000"/>
                </a:solidFill>
                <a:latin typeface="Calibri" pitchFamily="34" charset="0"/>
                <a:ea typeface="Gulim" pitchFamily="34" charset="-127"/>
                <a:sym typeface="Calibri" pitchFamily="34" charset="0"/>
              </a:rPr>
              <a:t>daylight </a:t>
            </a:r>
            <a:endParaRPr lang="zh-CN" altLang="en-US" sz="3600">
              <a:solidFill>
                <a:srgbClr val="000000"/>
              </a:solidFill>
              <a:latin typeface="Calibri" pitchFamily="34" charset="0"/>
              <a:ea typeface="Gulim" pitchFamily="34" charset="-127"/>
              <a:sym typeface="Calibri" pitchFamily="34" charset="0"/>
            </a:endParaRPr>
          </a:p>
          <a:p>
            <a:pPr algn="r" eaLnBrk="0" hangingPunct="0">
              <a:buFont typeface="Arial" charset="0"/>
              <a:buNone/>
            </a:pPr>
            <a:r>
              <a:rPr lang="en-US" altLang="zh-CN" sz="3600">
                <a:solidFill>
                  <a:srgbClr val="000000"/>
                </a:solidFill>
                <a:latin typeface="Calibri" pitchFamily="34" charset="0"/>
                <a:ea typeface="Gulim" pitchFamily="34" charset="-127"/>
                <a:sym typeface="Calibri" pitchFamily="34" charset="0"/>
              </a:rPr>
              <a:t>standard</a:t>
            </a:r>
            <a:endParaRPr lang="en-US" altLang="zh-CN" sz="3600">
              <a:latin typeface="Calibri" pitchFamily="34" charset="0"/>
              <a:ea typeface="Gulim" pitchFamily="34" charset="-127"/>
              <a:sym typeface="Calibri" pitchFamily="34" charset="0"/>
            </a:endParaRPr>
          </a:p>
        </p:txBody>
      </p:sp>
      <p:sp>
        <p:nvSpPr>
          <p:cNvPr id="39942" name="AutoShape 6"/>
          <p:cNvSpPr>
            <a:spLocks noChangeArrowheads="1"/>
          </p:cNvSpPr>
          <p:nvPr/>
        </p:nvSpPr>
        <p:spPr bwMode="auto">
          <a:xfrm>
            <a:off x="647700" y="3910013"/>
            <a:ext cx="3932238" cy="1577975"/>
          </a:xfrm>
          <a:prstGeom prst="roundRect">
            <a:avLst>
              <a:gd name="adj" fmla="val 9102"/>
            </a:avLst>
          </a:prstGeom>
          <a:gradFill rotWithShape="1">
            <a:gsLst>
              <a:gs pos="0">
                <a:srgbClr val="051AB3"/>
              </a:gs>
              <a:gs pos="100000">
                <a:srgbClr val="5261CB"/>
              </a:gs>
            </a:gsLst>
            <a:lin ang="5400000" scaled="1"/>
          </a:gradFill>
          <a:ln w="25400">
            <a:solidFill>
              <a:schemeClr val="bg1"/>
            </a:solidFill>
            <a:bevel/>
            <a:headEnd/>
            <a:tailEnd/>
          </a:ln>
        </p:spPr>
        <p:txBody>
          <a:bodyPr wrap="none" lIns="92382" tIns="46191" rIns="92382" bIns="46191" anchor="ctr"/>
          <a:lstStyle/>
          <a:p>
            <a:pPr algn="r" eaLnBrk="0" hangingPunct="0">
              <a:buFont typeface="Arial" charset="0"/>
              <a:buNone/>
            </a:pPr>
            <a:r>
              <a:rPr lang="en-US" altLang="zh-CN" sz="3600">
                <a:solidFill>
                  <a:srgbClr val="000000"/>
                </a:solidFill>
                <a:latin typeface="Calibri" pitchFamily="34" charset="0"/>
                <a:ea typeface="Gulim" pitchFamily="34" charset="-127"/>
                <a:sym typeface="Calibri" pitchFamily="34" charset="0"/>
              </a:rPr>
              <a:t>Optical </a:t>
            </a:r>
            <a:endParaRPr lang="zh-CN" altLang="en-US" sz="3600">
              <a:solidFill>
                <a:srgbClr val="000000"/>
              </a:solidFill>
              <a:latin typeface="Calibri" pitchFamily="34" charset="0"/>
              <a:ea typeface="Gulim" pitchFamily="34" charset="-127"/>
              <a:sym typeface="Calibri" pitchFamily="34" charset="0"/>
            </a:endParaRPr>
          </a:p>
          <a:p>
            <a:pPr algn="r" eaLnBrk="0" hangingPunct="0">
              <a:buFont typeface="Arial" charset="0"/>
              <a:buNone/>
            </a:pPr>
            <a:r>
              <a:rPr lang="en-US" altLang="zh-CN" sz="3600">
                <a:solidFill>
                  <a:srgbClr val="000000"/>
                </a:solidFill>
                <a:latin typeface="Calibri" pitchFamily="34" charset="0"/>
                <a:ea typeface="Gulim" pitchFamily="34" charset="-127"/>
                <a:sym typeface="Calibri" pitchFamily="34" charset="0"/>
              </a:rPr>
              <a:t>quality</a:t>
            </a:r>
            <a:endParaRPr lang="en-US" altLang="zh-CN" sz="3600">
              <a:latin typeface="Calibri" pitchFamily="34" charset="0"/>
              <a:ea typeface="Gulim" pitchFamily="34" charset="-127"/>
              <a:sym typeface="Calibri" pitchFamily="34" charset="0"/>
            </a:endParaRPr>
          </a:p>
        </p:txBody>
      </p:sp>
      <p:grpSp>
        <p:nvGrpSpPr>
          <p:cNvPr id="2" name="Group 7"/>
          <p:cNvGrpSpPr>
            <a:grpSpLocks/>
          </p:cNvGrpSpPr>
          <p:nvPr/>
        </p:nvGrpSpPr>
        <p:grpSpPr bwMode="auto">
          <a:xfrm>
            <a:off x="6172200" y="2211388"/>
            <a:ext cx="2287588" cy="3309937"/>
            <a:chOff x="0" y="0"/>
            <a:chExt cx="1158" cy="2085"/>
          </a:xfrm>
        </p:grpSpPr>
        <p:sp>
          <p:nvSpPr>
            <p:cNvPr id="65565" name="AutoShape 8"/>
            <p:cNvSpPr>
              <a:spLocks noChangeArrowheads="1"/>
            </p:cNvSpPr>
            <p:nvPr/>
          </p:nvSpPr>
          <p:spPr bwMode="auto">
            <a:xfrm>
              <a:off x="0" y="0"/>
              <a:ext cx="1158" cy="2085"/>
            </a:xfrm>
            <a:prstGeom prst="roundRect">
              <a:avLst>
                <a:gd name="adj" fmla="val 16667"/>
              </a:avLst>
            </a:prstGeom>
            <a:solidFill>
              <a:schemeClr val="accent2"/>
            </a:solidFill>
            <a:ln w="38100">
              <a:solidFill>
                <a:schemeClr val="bg1"/>
              </a:solidFill>
              <a:bevel/>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65566" name="AutoShape 9"/>
            <p:cNvSpPr>
              <a:spLocks noChangeArrowheads="1"/>
            </p:cNvSpPr>
            <p:nvPr/>
          </p:nvSpPr>
          <p:spPr bwMode="auto">
            <a:xfrm>
              <a:off x="48" y="24"/>
              <a:ext cx="1063" cy="288"/>
            </a:xfrm>
            <a:prstGeom prst="roundRect">
              <a:avLst>
                <a:gd name="adj" fmla="val 50000"/>
              </a:avLst>
            </a:prstGeom>
            <a:gradFill rotWithShape="1">
              <a:gsLst>
                <a:gs pos="0">
                  <a:srgbClr val="FFFFFF"/>
                </a:gs>
                <a:gs pos="100000">
                  <a:srgbClr val="D18213"/>
                </a:gs>
              </a:gsLst>
              <a:lin ang="5400000" scaled="1"/>
            </a:gradFill>
            <a:ln w="9525">
              <a:noFill/>
              <a:bevel/>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grpSp>
      <p:sp>
        <p:nvSpPr>
          <p:cNvPr id="39946" name="Text Box 10"/>
          <p:cNvSpPr>
            <a:spLocks noChangeArrowheads="1"/>
          </p:cNvSpPr>
          <p:nvPr/>
        </p:nvSpPr>
        <p:spPr bwMode="auto">
          <a:xfrm>
            <a:off x="6313488" y="2901950"/>
            <a:ext cx="2071687" cy="2247900"/>
          </a:xfrm>
          <a:prstGeom prst="rect">
            <a:avLst/>
          </a:prstGeom>
          <a:noFill/>
          <a:ln w="9525">
            <a:noFill/>
            <a:miter lim="800000"/>
            <a:headEnd/>
            <a:tailEnd/>
          </a:ln>
        </p:spPr>
        <p:txBody>
          <a:bodyPr lIns="92382" tIns="46191" rIns="92382" bIns="46191">
            <a:spAutoFit/>
          </a:bodyPr>
          <a:lstStyle/>
          <a:p>
            <a:pPr eaLnBrk="0" hangingPunct="0">
              <a:buFont typeface="Arial" charset="0"/>
              <a:buNone/>
            </a:pPr>
            <a:r>
              <a:rPr lang="en-US" altLang="zh-CN" sz="2800" b="1">
                <a:solidFill>
                  <a:srgbClr val="000000"/>
                </a:solidFill>
                <a:latin typeface="Calibri" pitchFamily="34" charset="0"/>
                <a:ea typeface="微软雅黑"/>
                <a:cs typeface="微软雅黑"/>
                <a:sym typeface="Calibri" pitchFamily="34" charset="0"/>
              </a:rPr>
              <a:t>Save lighting energy costs &amp; improve the optical quality</a:t>
            </a:r>
          </a:p>
        </p:txBody>
      </p:sp>
      <p:grpSp>
        <p:nvGrpSpPr>
          <p:cNvPr id="3" name="Group 11"/>
          <p:cNvGrpSpPr>
            <a:grpSpLocks/>
          </p:cNvGrpSpPr>
          <p:nvPr/>
        </p:nvGrpSpPr>
        <p:grpSpPr bwMode="auto">
          <a:xfrm>
            <a:off x="838200" y="2535238"/>
            <a:ext cx="950913" cy="927100"/>
            <a:chOff x="0" y="0"/>
            <a:chExt cx="384" cy="384"/>
          </a:xfrm>
        </p:grpSpPr>
        <p:sp>
          <p:nvSpPr>
            <p:cNvPr id="65556" name="Oval 12"/>
            <p:cNvSpPr>
              <a:spLocks noChangeArrowheads="1"/>
            </p:cNvSpPr>
            <p:nvPr/>
          </p:nvSpPr>
          <p:spPr bwMode="auto">
            <a:xfrm>
              <a:off x="0" y="0"/>
              <a:ext cx="96" cy="96"/>
            </a:xfrm>
            <a:prstGeom prst="ellipse">
              <a:avLst/>
            </a:prstGeom>
            <a:solidFill>
              <a:srgbClr val="FFFFFF">
                <a:alpha val="50195"/>
              </a:srgbClr>
            </a:solidFill>
            <a:ln w="9525">
              <a:noFill/>
              <a:bevel/>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65557" name="Oval 13"/>
            <p:cNvSpPr>
              <a:spLocks noChangeArrowheads="1"/>
            </p:cNvSpPr>
            <p:nvPr/>
          </p:nvSpPr>
          <p:spPr bwMode="auto">
            <a:xfrm>
              <a:off x="144" y="0"/>
              <a:ext cx="96" cy="96"/>
            </a:xfrm>
            <a:prstGeom prst="ellipse">
              <a:avLst/>
            </a:prstGeom>
            <a:solidFill>
              <a:srgbClr val="FFFFFF">
                <a:alpha val="50195"/>
              </a:srgbClr>
            </a:solidFill>
            <a:ln w="9525">
              <a:noFill/>
              <a:bevel/>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65558" name="Oval 14"/>
            <p:cNvSpPr>
              <a:spLocks noChangeArrowheads="1"/>
            </p:cNvSpPr>
            <p:nvPr/>
          </p:nvSpPr>
          <p:spPr bwMode="auto">
            <a:xfrm>
              <a:off x="288" y="0"/>
              <a:ext cx="96" cy="96"/>
            </a:xfrm>
            <a:prstGeom prst="ellipse">
              <a:avLst/>
            </a:prstGeom>
            <a:solidFill>
              <a:srgbClr val="FFFFFF">
                <a:alpha val="50195"/>
              </a:srgbClr>
            </a:solidFill>
            <a:ln w="9525">
              <a:noFill/>
              <a:bevel/>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65559" name="Oval 15"/>
            <p:cNvSpPr>
              <a:spLocks noChangeArrowheads="1"/>
            </p:cNvSpPr>
            <p:nvPr/>
          </p:nvSpPr>
          <p:spPr bwMode="auto">
            <a:xfrm>
              <a:off x="0" y="144"/>
              <a:ext cx="96" cy="96"/>
            </a:xfrm>
            <a:prstGeom prst="ellipse">
              <a:avLst/>
            </a:prstGeom>
            <a:solidFill>
              <a:srgbClr val="FFFFFF">
                <a:alpha val="50195"/>
              </a:srgbClr>
            </a:solidFill>
            <a:ln w="9525">
              <a:noFill/>
              <a:bevel/>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65560" name="Oval 16"/>
            <p:cNvSpPr>
              <a:spLocks noChangeArrowheads="1"/>
            </p:cNvSpPr>
            <p:nvPr/>
          </p:nvSpPr>
          <p:spPr bwMode="auto">
            <a:xfrm>
              <a:off x="144" y="144"/>
              <a:ext cx="96" cy="96"/>
            </a:xfrm>
            <a:prstGeom prst="ellipse">
              <a:avLst/>
            </a:prstGeom>
            <a:solidFill>
              <a:srgbClr val="FFFFFF">
                <a:alpha val="50195"/>
              </a:srgbClr>
            </a:solidFill>
            <a:ln w="9525">
              <a:noFill/>
              <a:bevel/>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65561" name="Oval 17"/>
            <p:cNvSpPr>
              <a:spLocks noChangeArrowheads="1"/>
            </p:cNvSpPr>
            <p:nvPr/>
          </p:nvSpPr>
          <p:spPr bwMode="auto">
            <a:xfrm>
              <a:off x="288" y="144"/>
              <a:ext cx="96" cy="96"/>
            </a:xfrm>
            <a:prstGeom prst="ellipse">
              <a:avLst/>
            </a:prstGeom>
            <a:solidFill>
              <a:srgbClr val="FFFFFF">
                <a:alpha val="50195"/>
              </a:srgbClr>
            </a:solidFill>
            <a:ln w="9525">
              <a:noFill/>
              <a:bevel/>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65562" name="Oval 18"/>
            <p:cNvSpPr>
              <a:spLocks noChangeArrowheads="1"/>
            </p:cNvSpPr>
            <p:nvPr/>
          </p:nvSpPr>
          <p:spPr bwMode="auto">
            <a:xfrm>
              <a:off x="0" y="288"/>
              <a:ext cx="96" cy="96"/>
            </a:xfrm>
            <a:prstGeom prst="ellipse">
              <a:avLst/>
            </a:prstGeom>
            <a:solidFill>
              <a:srgbClr val="FFFFFF">
                <a:alpha val="50195"/>
              </a:srgbClr>
            </a:solidFill>
            <a:ln w="9525">
              <a:noFill/>
              <a:bevel/>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65563" name="Oval 19"/>
            <p:cNvSpPr>
              <a:spLocks noChangeArrowheads="1"/>
            </p:cNvSpPr>
            <p:nvPr/>
          </p:nvSpPr>
          <p:spPr bwMode="auto">
            <a:xfrm>
              <a:off x="144" y="288"/>
              <a:ext cx="96" cy="96"/>
            </a:xfrm>
            <a:prstGeom prst="ellipse">
              <a:avLst/>
            </a:prstGeom>
            <a:solidFill>
              <a:srgbClr val="FFFFFF">
                <a:alpha val="50195"/>
              </a:srgbClr>
            </a:solidFill>
            <a:ln w="9525">
              <a:noFill/>
              <a:bevel/>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65564" name="Oval 20"/>
            <p:cNvSpPr>
              <a:spLocks noChangeArrowheads="1"/>
            </p:cNvSpPr>
            <p:nvPr/>
          </p:nvSpPr>
          <p:spPr bwMode="auto">
            <a:xfrm>
              <a:off x="288" y="288"/>
              <a:ext cx="96" cy="96"/>
            </a:xfrm>
            <a:prstGeom prst="ellipse">
              <a:avLst/>
            </a:prstGeom>
            <a:solidFill>
              <a:srgbClr val="FFFFFF">
                <a:alpha val="50195"/>
              </a:srgbClr>
            </a:solidFill>
            <a:ln w="9525">
              <a:noFill/>
              <a:bevel/>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grpSp>
      <p:grpSp>
        <p:nvGrpSpPr>
          <p:cNvPr id="4" name="Group 21"/>
          <p:cNvGrpSpPr>
            <a:grpSpLocks/>
          </p:cNvGrpSpPr>
          <p:nvPr/>
        </p:nvGrpSpPr>
        <p:grpSpPr bwMode="auto">
          <a:xfrm>
            <a:off x="844550" y="4225925"/>
            <a:ext cx="950913" cy="927100"/>
            <a:chOff x="0" y="0"/>
            <a:chExt cx="384" cy="384"/>
          </a:xfrm>
        </p:grpSpPr>
        <p:sp>
          <p:nvSpPr>
            <p:cNvPr id="65547" name="Oval 12"/>
            <p:cNvSpPr>
              <a:spLocks noChangeArrowheads="1"/>
            </p:cNvSpPr>
            <p:nvPr/>
          </p:nvSpPr>
          <p:spPr bwMode="auto">
            <a:xfrm>
              <a:off x="0" y="0"/>
              <a:ext cx="96" cy="96"/>
            </a:xfrm>
            <a:prstGeom prst="ellipse">
              <a:avLst/>
            </a:prstGeom>
            <a:solidFill>
              <a:srgbClr val="FFFFFF">
                <a:alpha val="50195"/>
              </a:srgbClr>
            </a:solidFill>
            <a:ln w="9525">
              <a:noFill/>
              <a:bevel/>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65548" name="Oval 13"/>
            <p:cNvSpPr>
              <a:spLocks noChangeArrowheads="1"/>
            </p:cNvSpPr>
            <p:nvPr/>
          </p:nvSpPr>
          <p:spPr bwMode="auto">
            <a:xfrm>
              <a:off x="144" y="0"/>
              <a:ext cx="96" cy="96"/>
            </a:xfrm>
            <a:prstGeom prst="ellipse">
              <a:avLst/>
            </a:prstGeom>
            <a:solidFill>
              <a:srgbClr val="FFFFFF">
                <a:alpha val="50195"/>
              </a:srgbClr>
            </a:solidFill>
            <a:ln w="9525">
              <a:noFill/>
              <a:bevel/>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65549" name="Oval 14"/>
            <p:cNvSpPr>
              <a:spLocks noChangeArrowheads="1"/>
            </p:cNvSpPr>
            <p:nvPr/>
          </p:nvSpPr>
          <p:spPr bwMode="auto">
            <a:xfrm>
              <a:off x="288" y="0"/>
              <a:ext cx="96" cy="96"/>
            </a:xfrm>
            <a:prstGeom prst="ellipse">
              <a:avLst/>
            </a:prstGeom>
            <a:solidFill>
              <a:srgbClr val="FFFFFF">
                <a:alpha val="50195"/>
              </a:srgbClr>
            </a:solidFill>
            <a:ln w="9525">
              <a:noFill/>
              <a:bevel/>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65550" name="Oval 15"/>
            <p:cNvSpPr>
              <a:spLocks noChangeArrowheads="1"/>
            </p:cNvSpPr>
            <p:nvPr/>
          </p:nvSpPr>
          <p:spPr bwMode="auto">
            <a:xfrm>
              <a:off x="0" y="144"/>
              <a:ext cx="96" cy="96"/>
            </a:xfrm>
            <a:prstGeom prst="ellipse">
              <a:avLst/>
            </a:prstGeom>
            <a:solidFill>
              <a:srgbClr val="FFFFFF">
                <a:alpha val="50195"/>
              </a:srgbClr>
            </a:solidFill>
            <a:ln w="9525">
              <a:noFill/>
              <a:bevel/>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65551" name="Oval 16"/>
            <p:cNvSpPr>
              <a:spLocks noChangeArrowheads="1"/>
            </p:cNvSpPr>
            <p:nvPr/>
          </p:nvSpPr>
          <p:spPr bwMode="auto">
            <a:xfrm>
              <a:off x="144" y="144"/>
              <a:ext cx="96" cy="96"/>
            </a:xfrm>
            <a:prstGeom prst="ellipse">
              <a:avLst/>
            </a:prstGeom>
            <a:solidFill>
              <a:srgbClr val="FFFFFF">
                <a:alpha val="50195"/>
              </a:srgbClr>
            </a:solidFill>
            <a:ln w="9525">
              <a:noFill/>
              <a:bevel/>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65552" name="Oval 17"/>
            <p:cNvSpPr>
              <a:spLocks noChangeArrowheads="1"/>
            </p:cNvSpPr>
            <p:nvPr/>
          </p:nvSpPr>
          <p:spPr bwMode="auto">
            <a:xfrm>
              <a:off x="288" y="144"/>
              <a:ext cx="96" cy="96"/>
            </a:xfrm>
            <a:prstGeom prst="ellipse">
              <a:avLst/>
            </a:prstGeom>
            <a:solidFill>
              <a:srgbClr val="FFFFFF">
                <a:alpha val="50195"/>
              </a:srgbClr>
            </a:solidFill>
            <a:ln w="9525">
              <a:noFill/>
              <a:bevel/>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65553" name="Oval 18"/>
            <p:cNvSpPr>
              <a:spLocks noChangeArrowheads="1"/>
            </p:cNvSpPr>
            <p:nvPr/>
          </p:nvSpPr>
          <p:spPr bwMode="auto">
            <a:xfrm>
              <a:off x="0" y="288"/>
              <a:ext cx="96" cy="96"/>
            </a:xfrm>
            <a:prstGeom prst="ellipse">
              <a:avLst/>
            </a:prstGeom>
            <a:solidFill>
              <a:srgbClr val="FFFFFF">
                <a:alpha val="50195"/>
              </a:srgbClr>
            </a:solidFill>
            <a:ln w="9525">
              <a:noFill/>
              <a:bevel/>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65554" name="Oval 19"/>
            <p:cNvSpPr>
              <a:spLocks noChangeArrowheads="1"/>
            </p:cNvSpPr>
            <p:nvPr/>
          </p:nvSpPr>
          <p:spPr bwMode="auto">
            <a:xfrm>
              <a:off x="144" y="288"/>
              <a:ext cx="96" cy="96"/>
            </a:xfrm>
            <a:prstGeom prst="ellipse">
              <a:avLst/>
            </a:prstGeom>
            <a:solidFill>
              <a:srgbClr val="FFFFFF">
                <a:alpha val="50195"/>
              </a:srgbClr>
            </a:solidFill>
            <a:ln w="9525">
              <a:noFill/>
              <a:bevel/>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65555" name="Oval 20"/>
            <p:cNvSpPr>
              <a:spLocks noChangeArrowheads="1"/>
            </p:cNvSpPr>
            <p:nvPr/>
          </p:nvSpPr>
          <p:spPr bwMode="auto">
            <a:xfrm>
              <a:off x="288" y="288"/>
              <a:ext cx="96" cy="96"/>
            </a:xfrm>
            <a:prstGeom prst="ellipse">
              <a:avLst/>
            </a:prstGeom>
            <a:solidFill>
              <a:srgbClr val="FFFFFF">
                <a:alpha val="50195"/>
              </a:srgbClr>
            </a:solidFill>
            <a:ln w="9525">
              <a:noFill/>
              <a:bevel/>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grpSp>
      <p:sp>
        <p:nvSpPr>
          <p:cNvPr id="34" name="灯片编号占位符 33"/>
          <p:cNvSpPr>
            <a:spLocks noGrp="1"/>
          </p:cNvSpPr>
          <p:nvPr>
            <p:ph type="sldNum" sz="quarter" idx="11"/>
          </p:nvPr>
        </p:nvSpPr>
        <p:spPr>
          <a:xfrm>
            <a:off x="161925" y="6337300"/>
            <a:ext cx="2133600" cy="365125"/>
          </a:xfrm>
        </p:spPr>
        <p:txBody>
          <a:bodyPr/>
          <a:lstStyle/>
          <a:p>
            <a:pPr>
              <a:defRPr/>
            </a:pPr>
            <a:fld id="{CE70BD9F-208D-4DFA-A02C-51CEE79005F2}" type="slidenum">
              <a:rPr lang="zh-CN" altLang="en-US"/>
              <a:pPr>
                <a:defRPr/>
              </a:pPr>
              <a:t>34</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39940"/>
                                        </p:tgtEl>
                                        <p:attrNameLst>
                                          <p:attrName>style.visibility</p:attrName>
                                        </p:attrNameLst>
                                      </p:cBhvr>
                                      <p:to>
                                        <p:strVal val="visible"/>
                                      </p:to>
                                    </p:set>
                                    <p:anim calcmode="lin" valueType="num">
                                      <p:cBhvr>
                                        <p:cTn id="7" dur="500" fill="hold"/>
                                        <p:tgtEl>
                                          <p:spTgt spid="39940"/>
                                        </p:tgtEl>
                                        <p:attrNameLst>
                                          <p:attrName>ppt_w</p:attrName>
                                        </p:attrNameLst>
                                      </p:cBhvr>
                                      <p:tavLst>
                                        <p:tav tm="0">
                                          <p:val>
                                            <p:strVal val="#ppt_w*0.05"/>
                                          </p:val>
                                        </p:tav>
                                        <p:tav tm="100000">
                                          <p:val>
                                            <p:strVal val="#ppt_w"/>
                                          </p:val>
                                        </p:tav>
                                      </p:tavLst>
                                    </p:anim>
                                    <p:anim calcmode="lin" valueType="num">
                                      <p:cBhvr>
                                        <p:cTn id="8" dur="500" fill="hold"/>
                                        <p:tgtEl>
                                          <p:spTgt spid="39940"/>
                                        </p:tgtEl>
                                        <p:attrNameLst>
                                          <p:attrName>ppt_h</p:attrName>
                                        </p:attrNameLst>
                                      </p:cBhvr>
                                      <p:tavLst>
                                        <p:tav tm="0">
                                          <p:val>
                                            <p:strVal val="#ppt_h"/>
                                          </p:val>
                                        </p:tav>
                                        <p:tav tm="100000">
                                          <p:val>
                                            <p:strVal val="#ppt_h"/>
                                          </p:val>
                                        </p:tav>
                                      </p:tavLst>
                                    </p:anim>
                                    <p:anim calcmode="lin" valueType="num">
                                      <p:cBhvr>
                                        <p:cTn id="9" dur="500" fill="hold"/>
                                        <p:tgtEl>
                                          <p:spTgt spid="39940"/>
                                        </p:tgtEl>
                                        <p:attrNameLst>
                                          <p:attrName>ppt_x</p:attrName>
                                        </p:attrNameLst>
                                      </p:cBhvr>
                                      <p:tavLst>
                                        <p:tav tm="0">
                                          <p:val>
                                            <p:strVal val="#ppt_x-.2"/>
                                          </p:val>
                                        </p:tav>
                                        <p:tav tm="100000">
                                          <p:val>
                                            <p:strVal val="#ppt_x"/>
                                          </p:val>
                                        </p:tav>
                                      </p:tavLst>
                                    </p:anim>
                                    <p:anim calcmode="lin" valueType="num">
                                      <p:cBhvr>
                                        <p:cTn id="10" dur="500" fill="hold"/>
                                        <p:tgtEl>
                                          <p:spTgt spid="39940"/>
                                        </p:tgtEl>
                                        <p:attrNameLst>
                                          <p:attrName>ppt_y</p:attrName>
                                        </p:attrNameLst>
                                      </p:cBhvr>
                                      <p:tavLst>
                                        <p:tav tm="0">
                                          <p:val>
                                            <p:strVal val="#ppt_y"/>
                                          </p:val>
                                        </p:tav>
                                        <p:tav tm="100000">
                                          <p:val>
                                            <p:strVal val="#ppt_y"/>
                                          </p:val>
                                        </p:tav>
                                      </p:tavLst>
                                    </p:anim>
                                    <p:animEffect>
                                      <p:cBhvr>
                                        <p:cTn id="11" dur="500"/>
                                        <p:tgtEl>
                                          <p:spTgt spid="39940"/>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39941"/>
                                        </p:tgtEl>
                                        <p:attrNameLst>
                                          <p:attrName>style.visibility</p:attrName>
                                        </p:attrNameLst>
                                      </p:cBhvr>
                                      <p:to>
                                        <p:strVal val="visible"/>
                                      </p:to>
                                    </p:set>
                                    <p:anim calcmode="lin" valueType="num">
                                      <p:cBhvr>
                                        <p:cTn id="14" dur="500" fill="hold"/>
                                        <p:tgtEl>
                                          <p:spTgt spid="39941"/>
                                        </p:tgtEl>
                                        <p:attrNameLst>
                                          <p:attrName>ppt_w</p:attrName>
                                        </p:attrNameLst>
                                      </p:cBhvr>
                                      <p:tavLst>
                                        <p:tav tm="0">
                                          <p:val>
                                            <p:strVal val="#ppt_w*0.05"/>
                                          </p:val>
                                        </p:tav>
                                        <p:tav tm="100000">
                                          <p:val>
                                            <p:strVal val="#ppt_w"/>
                                          </p:val>
                                        </p:tav>
                                      </p:tavLst>
                                    </p:anim>
                                    <p:anim calcmode="lin" valueType="num">
                                      <p:cBhvr>
                                        <p:cTn id="15" dur="500" fill="hold"/>
                                        <p:tgtEl>
                                          <p:spTgt spid="39941"/>
                                        </p:tgtEl>
                                        <p:attrNameLst>
                                          <p:attrName>ppt_h</p:attrName>
                                        </p:attrNameLst>
                                      </p:cBhvr>
                                      <p:tavLst>
                                        <p:tav tm="0">
                                          <p:val>
                                            <p:strVal val="#ppt_h"/>
                                          </p:val>
                                        </p:tav>
                                        <p:tav tm="100000">
                                          <p:val>
                                            <p:strVal val="#ppt_h"/>
                                          </p:val>
                                        </p:tav>
                                      </p:tavLst>
                                    </p:anim>
                                    <p:anim calcmode="lin" valueType="num">
                                      <p:cBhvr>
                                        <p:cTn id="16" dur="500" fill="hold"/>
                                        <p:tgtEl>
                                          <p:spTgt spid="39941"/>
                                        </p:tgtEl>
                                        <p:attrNameLst>
                                          <p:attrName>ppt_x</p:attrName>
                                        </p:attrNameLst>
                                      </p:cBhvr>
                                      <p:tavLst>
                                        <p:tav tm="0">
                                          <p:val>
                                            <p:strVal val="#ppt_x-.2"/>
                                          </p:val>
                                        </p:tav>
                                        <p:tav tm="100000">
                                          <p:val>
                                            <p:strVal val="#ppt_x"/>
                                          </p:val>
                                        </p:tav>
                                      </p:tavLst>
                                    </p:anim>
                                    <p:anim calcmode="lin" valueType="num">
                                      <p:cBhvr>
                                        <p:cTn id="17" dur="500" fill="hold"/>
                                        <p:tgtEl>
                                          <p:spTgt spid="39941"/>
                                        </p:tgtEl>
                                        <p:attrNameLst>
                                          <p:attrName>ppt_y</p:attrName>
                                        </p:attrNameLst>
                                      </p:cBhvr>
                                      <p:tavLst>
                                        <p:tav tm="0">
                                          <p:val>
                                            <p:strVal val="#ppt_y"/>
                                          </p:val>
                                        </p:tav>
                                        <p:tav tm="100000">
                                          <p:val>
                                            <p:strVal val="#ppt_y"/>
                                          </p:val>
                                        </p:tav>
                                      </p:tavLst>
                                    </p:anim>
                                    <p:animEffect>
                                      <p:cBhvr>
                                        <p:cTn id="18" dur="500"/>
                                        <p:tgtEl>
                                          <p:spTgt spid="39941"/>
                                        </p:tgtEl>
                                      </p:cBhvr>
                                    </p:animEffect>
                                  </p:childTnLst>
                                </p:cTn>
                              </p:par>
                              <p:par>
                                <p:cTn id="19" presetID="54" presetClass="entr" presetSubtype="0" accel="100000" fill="hold" grpId="0" nodeType="withEffect">
                                  <p:stCondLst>
                                    <p:cond delay="0"/>
                                  </p:stCondLst>
                                  <p:childTnLst>
                                    <p:set>
                                      <p:cBhvr>
                                        <p:cTn id="20" dur="1" fill="hold">
                                          <p:stCondLst>
                                            <p:cond delay="0"/>
                                          </p:stCondLst>
                                        </p:cTn>
                                        <p:tgtEl>
                                          <p:spTgt spid="39942"/>
                                        </p:tgtEl>
                                        <p:attrNameLst>
                                          <p:attrName>style.visibility</p:attrName>
                                        </p:attrNameLst>
                                      </p:cBhvr>
                                      <p:to>
                                        <p:strVal val="visible"/>
                                      </p:to>
                                    </p:set>
                                    <p:anim calcmode="lin" valueType="num">
                                      <p:cBhvr>
                                        <p:cTn id="21" dur="500" fill="hold"/>
                                        <p:tgtEl>
                                          <p:spTgt spid="39942"/>
                                        </p:tgtEl>
                                        <p:attrNameLst>
                                          <p:attrName>ppt_w</p:attrName>
                                        </p:attrNameLst>
                                      </p:cBhvr>
                                      <p:tavLst>
                                        <p:tav tm="0">
                                          <p:val>
                                            <p:strVal val="#ppt_w*0.05"/>
                                          </p:val>
                                        </p:tav>
                                        <p:tav tm="100000">
                                          <p:val>
                                            <p:strVal val="#ppt_w"/>
                                          </p:val>
                                        </p:tav>
                                      </p:tavLst>
                                    </p:anim>
                                    <p:anim calcmode="lin" valueType="num">
                                      <p:cBhvr>
                                        <p:cTn id="22" dur="500" fill="hold"/>
                                        <p:tgtEl>
                                          <p:spTgt spid="39942"/>
                                        </p:tgtEl>
                                        <p:attrNameLst>
                                          <p:attrName>ppt_h</p:attrName>
                                        </p:attrNameLst>
                                      </p:cBhvr>
                                      <p:tavLst>
                                        <p:tav tm="0">
                                          <p:val>
                                            <p:strVal val="#ppt_h"/>
                                          </p:val>
                                        </p:tav>
                                        <p:tav tm="100000">
                                          <p:val>
                                            <p:strVal val="#ppt_h"/>
                                          </p:val>
                                        </p:tav>
                                      </p:tavLst>
                                    </p:anim>
                                    <p:anim calcmode="lin" valueType="num">
                                      <p:cBhvr>
                                        <p:cTn id="23" dur="500" fill="hold"/>
                                        <p:tgtEl>
                                          <p:spTgt spid="39942"/>
                                        </p:tgtEl>
                                        <p:attrNameLst>
                                          <p:attrName>ppt_x</p:attrName>
                                        </p:attrNameLst>
                                      </p:cBhvr>
                                      <p:tavLst>
                                        <p:tav tm="0">
                                          <p:val>
                                            <p:strVal val="#ppt_x-.2"/>
                                          </p:val>
                                        </p:tav>
                                        <p:tav tm="100000">
                                          <p:val>
                                            <p:strVal val="#ppt_x"/>
                                          </p:val>
                                        </p:tav>
                                      </p:tavLst>
                                    </p:anim>
                                    <p:anim calcmode="lin" valueType="num">
                                      <p:cBhvr>
                                        <p:cTn id="24" dur="500" fill="hold"/>
                                        <p:tgtEl>
                                          <p:spTgt spid="39942"/>
                                        </p:tgtEl>
                                        <p:attrNameLst>
                                          <p:attrName>ppt_y</p:attrName>
                                        </p:attrNameLst>
                                      </p:cBhvr>
                                      <p:tavLst>
                                        <p:tav tm="0">
                                          <p:val>
                                            <p:strVal val="#ppt_y"/>
                                          </p:val>
                                        </p:tav>
                                        <p:tav tm="100000">
                                          <p:val>
                                            <p:strVal val="#ppt_y"/>
                                          </p:val>
                                        </p:tav>
                                      </p:tavLst>
                                    </p:anim>
                                    <p:animEffect>
                                      <p:cBhvr>
                                        <p:cTn id="25" dur="500"/>
                                        <p:tgtEl>
                                          <p:spTgt spid="39942"/>
                                        </p:tgtEl>
                                      </p:cBhvr>
                                    </p:animEffect>
                                  </p:childTnLst>
                                </p:cTn>
                              </p:par>
                              <p:par>
                                <p:cTn id="26" presetID="54" presetClass="entr" presetSubtype="0" accel="10000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strVal val="#ppt_w*0.05"/>
                                          </p:val>
                                        </p:tav>
                                        <p:tav tm="100000">
                                          <p:val>
                                            <p:strVal val="#ppt_w"/>
                                          </p:val>
                                        </p:tav>
                                      </p:tavLst>
                                    </p:anim>
                                    <p:anim calcmode="lin" valueType="num">
                                      <p:cBhvr>
                                        <p:cTn id="29" dur="500" fill="hold"/>
                                        <p:tgtEl>
                                          <p:spTgt spid="3"/>
                                        </p:tgtEl>
                                        <p:attrNameLst>
                                          <p:attrName>ppt_h</p:attrName>
                                        </p:attrNameLst>
                                      </p:cBhvr>
                                      <p:tavLst>
                                        <p:tav tm="0">
                                          <p:val>
                                            <p:strVal val="#ppt_h"/>
                                          </p:val>
                                        </p:tav>
                                        <p:tav tm="100000">
                                          <p:val>
                                            <p:strVal val="#ppt_h"/>
                                          </p:val>
                                        </p:tav>
                                      </p:tavLst>
                                    </p:anim>
                                    <p:anim calcmode="lin" valueType="num">
                                      <p:cBhvr>
                                        <p:cTn id="30" dur="500" fill="hold"/>
                                        <p:tgtEl>
                                          <p:spTgt spid="3"/>
                                        </p:tgtEl>
                                        <p:attrNameLst>
                                          <p:attrName>ppt_x</p:attrName>
                                        </p:attrNameLst>
                                      </p:cBhvr>
                                      <p:tavLst>
                                        <p:tav tm="0">
                                          <p:val>
                                            <p:strVal val="#ppt_x-.2"/>
                                          </p:val>
                                        </p:tav>
                                        <p:tav tm="100000">
                                          <p:val>
                                            <p:strVal val="#ppt_x"/>
                                          </p:val>
                                        </p:tav>
                                      </p:tavLst>
                                    </p:anim>
                                    <p:anim calcmode="lin" valueType="num">
                                      <p:cBhvr>
                                        <p:cTn id="31" dur="500" fill="hold"/>
                                        <p:tgtEl>
                                          <p:spTgt spid="3"/>
                                        </p:tgtEl>
                                        <p:attrNameLst>
                                          <p:attrName>ppt_y</p:attrName>
                                        </p:attrNameLst>
                                      </p:cBhvr>
                                      <p:tavLst>
                                        <p:tav tm="0">
                                          <p:val>
                                            <p:strVal val="#ppt_y"/>
                                          </p:val>
                                        </p:tav>
                                        <p:tav tm="100000">
                                          <p:val>
                                            <p:strVal val="#ppt_y"/>
                                          </p:val>
                                        </p:tav>
                                      </p:tavLst>
                                    </p:anim>
                                    <p:animEffect>
                                      <p:cBhvr>
                                        <p:cTn id="32" dur="500"/>
                                        <p:tgtEl>
                                          <p:spTgt spid="3"/>
                                        </p:tgtEl>
                                      </p:cBhvr>
                                    </p:animEffect>
                                  </p:childTnLst>
                                </p:cTn>
                              </p:par>
                              <p:par>
                                <p:cTn id="33" presetID="54" presetClass="entr" presetSubtype="0" accel="10000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ppt_w</p:attrName>
                                        </p:attrNameLst>
                                      </p:cBhvr>
                                      <p:tavLst>
                                        <p:tav tm="0">
                                          <p:val>
                                            <p:strVal val="#ppt_w*0.05"/>
                                          </p:val>
                                        </p:tav>
                                        <p:tav tm="100000">
                                          <p:val>
                                            <p:strVal val="#ppt_w"/>
                                          </p:val>
                                        </p:tav>
                                      </p:tavLst>
                                    </p:anim>
                                    <p:anim calcmode="lin" valueType="num">
                                      <p:cBhvr>
                                        <p:cTn id="36" dur="500" fill="hold"/>
                                        <p:tgtEl>
                                          <p:spTgt spid="4"/>
                                        </p:tgtEl>
                                        <p:attrNameLst>
                                          <p:attrName>ppt_h</p:attrName>
                                        </p:attrNameLst>
                                      </p:cBhvr>
                                      <p:tavLst>
                                        <p:tav tm="0">
                                          <p:val>
                                            <p:strVal val="#ppt_h"/>
                                          </p:val>
                                        </p:tav>
                                        <p:tav tm="100000">
                                          <p:val>
                                            <p:strVal val="#ppt_h"/>
                                          </p:val>
                                        </p:tav>
                                      </p:tavLst>
                                    </p:anim>
                                    <p:anim calcmode="lin" valueType="num">
                                      <p:cBhvr>
                                        <p:cTn id="37" dur="500" fill="hold"/>
                                        <p:tgtEl>
                                          <p:spTgt spid="4"/>
                                        </p:tgtEl>
                                        <p:attrNameLst>
                                          <p:attrName>ppt_x</p:attrName>
                                        </p:attrNameLst>
                                      </p:cBhvr>
                                      <p:tavLst>
                                        <p:tav tm="0">
                                          <p:val>
                                            <p:strVal val="#ppt_x-.2"/>
                                          </p:val>
                                        </p:tav>
                                        <p:tav tm="100000">
                                          <p:val>
                                            <p:strVal val="#ppt_x"/>
                                          </p:val>
                                        </p:tav>
                                      </p:tavLst>
                                    </p:anim>
                                    <p:anim calcmode="lin" valueType="num">
                                      <p:cBhvr>
                                        <p:cTn id="38" dur="500" fill="hold"/>
                                        <p:tgtEl>
                                          <p:spTgt spid="4"/>
                                        </p:tgtEl>
                                        <p:attrNameLst>
                                          <p:attrName>ppt_y</p:attrName>
                                        </p:attrNameLst>
                                      </p:cBhvr>
                                      <p:tavLst>
                                        <p:tav tm="0">
                                          <p:val>
                                            <p:strVal val="#ppt_y"/>
                                          </p:val>
                                        </p:tav>
                                        <p:tav tm="100000">
                                          <p:val>
                                            <p:strVal val="#ppt_y"/>
                                          </p:val>
                                        </p:tav>
                                      </p:tavLst>
                                    </p:anim>
                                    <p:animEffect>
                                      <p:cBhvr>
                                        <p:cTn id="39" dur="500"/>
                                        <p:tgtEl>
                                          <p:spTgt spid="4"/>
                                        </p:tgtEl>
                                      </p:cBhvr>
                                    </p:animEffect>
                                  </p:childTnLst>
                                </p:cTn>
                              </p:par>
                              <p:par>
                                <p:cTn id="40" presetID="39" presetClass="entr" presetSubtype="0" accel="100000" fill="hold" nodeType="with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43"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44"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45" dur="500" fill="hold"/>
                                        <p:tgtEl>
                                          <p:spTgt spid="2"/>
                                        </p:tgtEl>
                                        <p:attrNameLst>
                                          <p:attrName>ppt_y</p:attrName>
                                        </p:attrNameLst>
                                      </p:cBhvr>
                                      <p:tavLst>
                                        <p:tav tm="0">
                                          <p:val>
                                            <p:strVal val="#ppt_y"/>
                                          </p:val>
                                        </p:tav>
                                        <p:tav tm="100000">
                                          <p:val>
                                            <p:strVal val="#ppt_y"/>
                                          </p:val>
                                        </p:tav>
                                      </p:tavLst>
                                    </p:anim>
                                  </p:childTnLst>
                                </p:cTn>
                              </p:par>
                              <p:par>
                                <p:cTn id="46" presetID="39" presetClass="entr" presetSubtype="0" accel="100000" fill="hold" grpId="0" nodeType="withEffect">
                                  <p:stCondLst>
                                    <p:cond delay="0"/>
                                  </p:stCondLst>
                                  <p:childTnLst>
                                    <p:set>
                                      <p:cBhvr>
                                        <p:cTn id="47" dur="1" fill="hold">
                                          <p:stCondLst>
                                            <p:cond delay="0"/>
                                          </p:stCondLst>
                                        </p:cTn>
                                        <p:tgtEl>
                                          <p:spTgt spid="39946"/>
                                        </p:tgtEl>
                                        <p:attrNameLst>
                                          <p:attrName>style.visibility</p:attrName>
                                        </p:attrNameLst>
                                      </p:cBhvr>
                                      <p:to>
                                        <p:strVal val="visible"/>
                                      </p:to>
                                    </p:set>
                                    <p:anim calcmode="lin" valueType="num">
                                      <p:cBhvr>
                                        <p:cTn id="48" dur="500" fill="hold"/>
                                        <p:tgtEl>
                                          <p:spTgt spid="39946"/>
                                        </p:tgtEl>
                                        <p:attrNameLst>
                                          <p:attrName>ppt_h</p:attrName>
                                        </p:attrNameLst>
                                      </p:cBhvr>
                                      <p:tavLst>
                                        <p:tav tm="0">
                                          <p:val>
                                            <p:strVal val="#ppt_h/20"/>
                                          </p:val>
                                        </p:tav>
                                        <p:tav tm="50000">
                                          <p:val>
                                            <p:strVal val="#ppt_h/20"/>
                                          </p:val>
                                        </p:tav>
                                        <p:tav tm="100000">
                                          <p:val>
                                            <p:strVal val="#ppt_h"/>
                                          </p:val>
                                        </p:tav>
                                      </p:tavLst>
                                    </p:anim>
                                    <p:anim calcmode="lin" valueType="num">
                                      <p:cBhvr>
                                        <p:cTn id="49" dur="500" fill="hold"/>
                                        <p:tgtEl>
                                          <p:spTgt spid="39946"/>
                                        </p:tgtEl>
                                        <p:attrNameLst>
                                          <p:attrName>ppt_w</p:attrName>
                                        </p:attrNameLst>
                                      </p:cBhvr>
                                      <p:tavLst>
                                        <p:tav tm="0">
                                          <p:val>
                                            <p:strVal val="#ppt_w+.3"/>
                                          </p:val>
                                        </p:tav>
                                        <p:tav tm="50000">
                                          <p:val>
                                            <p:strVal val="#ppt_w+.3"/>
                                          </p:val>
                                        </p:tav>
                                        <p:tav tm="100000">
                                          <p:val>
                                            <p:strVal val="#ppt_w"/>
                                          </p:val>
                                        </p:tav>
                                      </p:tavLst>
                                    </p:anim>
                                    <p:anim calcmode="lin" valueType="num">
                                      <p:cBhvr>
                                        <p:cTn id="50" dur="500" fill="hold"/>
                                        <p:tgtEl>
                                          <p:spTgt spid="39946"/>
                                        </p:tgtEl>
                                        <p:attrNameLst>
                                          <p:attrName>ppt_x</p:attrName>
                                        </p:attrNameLst>
                                      </p:cBhvr>
                                      <p:tavLst>
                                        <p:tav tm="0">
                                          <p:val>
                                            <p:strVal val="#ppt_x-.3"/>
                                          </p:val>
                                        </p:tav>
                                        <p:tav tm="50000">
                                          <p:val>
                                            <p:strVal val="#ppt_x"/>
                                          </p:val>
                                        </p:tav>
                                        <p:tav tm="100000">
                                          <p:val>
                                            <p:strVal val="#ppt_x"/>
                                          </p:val>
                                        </p:tav>
                                      </p:tavLst>
                                    </p:anim>
                                    <p:anim calcmode="lin" valueType="num">
                                      <p:cBhvr>
                                        <p:cTn id="51" dur="500" fill="hold"/>
                                        <p:tgtEl>
                                          <p:spTgt spid="399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bldLvl="0" animBg="1" autoUpdateAnimBg="0"/>
      <p:bldP spid="39941" grpId="0" bldLvl="0" animBg="1" autoUpdateAnimBg="0"/>
      <p:bldP spid="39942" grpId="0" bldLvl="0" animBg="1" autoUpdateAnimBg="0"/>
      <p:bldP spid="39946" grpId="0" bldLvl="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页脚占位符 4"/>
          <p:cNvSpPr>
            <a:spLocks noGrp="1" noChangeArrowheads="1"/>
          </p:cNvSpPr>
          <p:nvPr/>
        </p:nvSpPr>
        <p:spPr bwMode="auto">
          <a:xfrm>
            <a:off x="3581400" y="6461125"/>
            <a:ext cx="5295900" cy="246063"/>
          </a:xfrm>
          <a:prstGeom prst="rect">
            <a:avLst/>
          </a:prstGeom>
          <a:noFill/>
          <a:ln w="9525">
            <a:noFill/>
            <a:miter lim="800000"/>
            <a:headEnd/>
            <a:tailEnd/>
          </a:ln>
        </p:spPr>
        <p:txBody>
          <a:bodyPr anchor="ctr">
            <a:spAutoFit/>
          </a:bodyPr>
          <a:lstStyle/>
          <a:p>
            <a:pPr algn="r" eaLnBrk="0" hangingPunct="0">
              <a:buFont typeface="Arial" charset="0"/>
              <a:buNone/>
            </a:pPr>
            <a:r>
              <a:rPr lang="en-US" altLang="zh-CN" sz="1000">
                <a:solidFill>
                  <a:schemeClr val="tx1"/>
                </a:solidFill>
                <a:latin typeface="Arial" charset="0"/>
                <a:sym typeface="Arial" charset="0"/>
              </a:rPr>
              <a:t>A Multidisciplinary Approach to Curriculum Development in Sustainable Built Environment</a:t>
            </a:r>
            <a:endParaRPr lang="zh-CN" altLang="en-US">
              <a:ea typeface="Gulim" pitchFamily="34" charset="-127"/>
            </a:endParaRPr>
          </a:p>
        </p:txBody>
      </p:sp>
      <p:sp>
        <p:nvSpPr>
          <p:cNvPr id="40963" name="Rectangle 2"/>
          <p:cNvSpPr>
            <a:spLocks noChangeArrowheads="1"/>
          </p:cNvSpPr>
          <p:nvPr/>
        </p:nvSpPr>
        <p:spPr bwMode="auto">
          <a:xfrm>
            <a:off x="355600" y="1665288"/>
            <a:ext cx="8207375" cy="914400"/>
          </a:xfrm>
          <a:prstGeom prst="rect">
            <a:avLst/>
          </a:prstGeom>
          <a:noFill/>
          <a:ln w="9525">
            <a:noFill/>
            <a:miter lim="800000"/>
            <a:headEnd/>
            <a:tailEnd/>
          </a:ln>
        </p:spPr>
        <p:txBody>
          <a:bodyPr/>
          <a:lstStyle/>
          <a:p>
            <a:pPr marL="400050" indent="-400050" eaLnBrk="0" hangingPunct="0">
              <a:spcAft>
                <a:spcPct val="20000"/>
              </a:spcAft>
              <a:buClr>
                <a:schemeClr val="hlink"/>
              </a:buClr>
              <a:buFont typeface="Wingdings 2" pitchFamily="18" charset="2"/>
              <a:buNone/>
            </a:pPr>
            <a:r>
              <a:rPr lang="en-US" altLang="zh-CN" sz="2800" b="1">
                <a:solidFill>
                  <a:schemeClr val="tx1"/>
                </a:solidFill>
                <a:latin typeface="Calibri" pitchFamily="34" charset="0"/>
                <a:sym typeface="Times New Roman" pitchFamily="18" charset="0"/>
              </a:rPr>
              <a:t>The Daylighting of a room is characterized by daylight factor as follows:</a:t>
            </a:r>
          </a:p>
        </p:txBody>
      </p:sp>
      <p:sp>
        <p:nvSpPr>
          <p:cNvPr id="66563" name="TextBox 3"/>
          <p:cNvSpPr>
            <a:spLocks noChangeArrowheads="1"/>
          </p:cNvSpPr>
          <p:nvPr/>
        </p:nvSpPr>
        <p:spPr bwMode="auto">
          <a:xfrm>
            <a:off x="355600" y="917575"/>
            <a:ext cx="3021013" cy="523875"/>
          </a:xfrm>
          <a:prstGeom prst="rect">
            <a:avLst/>
          </a:prstGeom>
          <a:noFill/>
          <a:ln w="9525">
            <a:noFill/>
            <a:miter lim="800000"/>
            <a:headEnd/>
            <a:tailEnd/>
          </a:ln>
        </p:spPr>
        <p:txBody>
          <a:bodyPr>
            <a:spAutoFit/>
          </a:bodyPr>
          <a:lstStyle/>
          <a:p>
            <a:pPr eaLnBrk="0" hangingPunct="0">
              <a:buFont typeface="Arial" charset="0"/>
              <a:buNone/>
            </a:pPr>
            <a:r>
              <a:rPr lang="en-US" altLang="zh-CN" sz="2800" b="1">
                <a:solidFill>
                  <a:schemeClr val="tx1"/>
                </a:solidFill>
                <a:latin typeface="Calibri" pitchFamily="34" charset="0"/>
                <a:sym typeface="Calibri" pitchFamily="34" charset="0"/>
              </a:rPr>
              <a:t>(1)Daylight factor</a:t>
            </a:r>
          </a:p>
        </p:txBody>
      </p:sp>
      <p:sp>
        <p:nvSpPr>
          <p:cNvPr id="40965" name="TextBox 4"/>
          <p:cNvSpPr>
            <a:spLocks noChangeArrowheads="1"/>
          </p:cNvSpPr>
          <p:nvPr/>
        </p:nvSpPr>
        <p:spPr bwMode="auto">
          <a:xfrm>
            <a:off x="2509838" y="2863850"/>
            <a:ext cx="4114800" cy="646113"/>
          </a:xfrm>
          <a:prstGeom prst="rect">
            <a:avLst/>
          </a:prstGeom>
          <a:solidFill>
            <a:srgbClr val="FFFFFF"/>
          </a:solidFill>
          <a:ln w="25400">
            <a:noFill/>
            <a:bevel/>
            <a:headEnd/>
            <a:tailEnd/>
          </a:ln>
        </p:spPr>
        <p:txBody>
          <a:bodyPr>
            <a:spAutoFit/>
          </a:bodyPr>
          <a:lstStyle/>
          <a:p>
            <a:pPr algn="ctr" eaLnBrk="0" hangingPunct="0">
              <a:buFont typeface="Arial" charset="0"/>
              <a:buNone/>
            </a:pPr>
            <a:r>
              <a:rPr lang="en-US" altLang="zh-CN" sz="3600">
                <a:solidFill>
                  <a:schemeClr val="tx1"/>
                </a:solidFill>
                <a:latin typeface="Calibri" pitchFamily="34" charset="0"/>
                <a:sym typeface="Calibri" pitchFamily="34" charset="0"/>
              </a:rPr>
              <a:t>DF=(Ei/Eo)x100%</a:t>
            </a:r>
            <a:endParaRPr lang="zh-CN" altLang="en-US" sz="3600">
              <a:solidFill>
                <a:srgbClr val="000000"/>
              </a:solidFill>
              <a:latin typeface="Calibri" pitchFamily="34" charset="0"/>
              <a:ea typeface="Gulim" pitchFamily="34" charset="-127"/>
              <a:sym typeface="Calibri" pitchFamily="34" charset="0"/>
            </a:endParaRPr>
          </a:p>
        </p:txBody>
      </p:sp>
      <p:sp>
        <p:nvSpPr>
          <p:cNvPr id="40966" name="TextBox 5"/>
          <p:cNvSpPr>
            <a:spLocks noChangeArrowheads="1"/>
          </p:cNvSpPr>
          <p:nvPr/>
        </p:nvSpPr>
        <p:spPr bwMode="auto">
          <a:xfrm>
            <a:off x="419100" y="3725863"/>
            <a:ext cx="8258175" cy="2308225"/>
          </a:xfrm>
          <a:prstGeom prst="rect">
            <a:avLst/>
          </a:prstGeom>
          <a:noFill/>
          <a:ln w="9525">
            <a:noFill/>
            <a:miter lim="800000"/>
            <a:headEnd/>
            <a:tailEnd/>
          </a:ln>
        </p:spPr>
        <p:txBody>
          <a:bodyPr>
            <a:spAutoFit/>
          </a:bodyPr>
          <a:lstStyle/>
          <a:p>
            <a:pPr eaLnBrk="0" hangingPunct="0">
              <a:lnSpc>
                <a:spcPct val="150000"/>
              </a:lnSpc>
              <a:buFont typeface="Arial" charset="0"/>
              <a:buNone/>
            </a:pPr>
            <a:r>
              <a:rPr lang="en-US" altLang="zh-CN" sz="2400">
                <a:solidFill>
                  <a:schemeClr val="tx1"/>
                </a:solidFill>
                <a:latin typeface="Calibri" pitchFamily="34" charset="0"/>
                <a:sym typeface="Times New Roman" pitchFamily="18" charset="0"/>
              </a:rPr>
              <a:t>     where Ei is illuminance at a given plane due to light received from the sky of particular illuminance, Eo is illuminance of same component of light on the horizontal plane due to unobstructed hemisphere of the sky</a:t>
            </a:r>
            <a:endParaRPr lang="zh-CN" altLang="en-US" sz="2400">
              <a:solidFill>
                <a:srgbClr val="000000"/>
              </a:solidFill>
              <a:latin typeface="Calibri" pitchFamily="34" charset="0"/>
              <a:ea typeface="Gulim" pitchFamily="34" charset="-127"/>
              <a:sym typeface="Calibri" pitchFamily="34" charset="0"/>
            </a:endParaRPr>
          </a:p>
        </p:txBody>
      </p:sp>
      <p:sp>
        <p:nvSpPr>
          <p:cNvPr id="10" name="灯片编号占位符 9"/>
          <p:cNvSpPr>
            <a:spLocks noGrp="1"/>
          </p:cNvSpPr>
          <p:nvPr>
            <p:ph type="sldNum" sz="quarter" idx="11"/>
          </p:nvPr>
        </p:nvSpPr>
        <p:spPr>
          <a:xfrm>
            <a:off x="161925" y="6337300"/>
            <a:ext cx="2133600" cy="365125"/>
          </a:xfrm>
        </p:spPr>
        <p:txBody>
          <a:bodyPr/>
          <a:lstStyle/>
          <a:p>
            <a:pPr>
              <a:defRPr/>
            </a:pPr>
            <a:fld id="{0B84E717-0C2C-4CAD-98DA-D0FC3D611EA8}" type="slidenum">
              <a:rPr lang="zh-CN" altLang="en-US"/>
              <a:pPr>
                <a:defRPr/>
              </a:pPr>
              <a:t>35</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40963"/>
                                        </p:tgtEl>
                                        <p:attrNameLst>
                                          <p:attrName>style.visibility</p:attrName>
                                        </p:attrNameLst>
                                      </p:cBhvr>
                                      <p:to>
                                        <p:strVal val="visible"/>
                                      </p:to>
                                    </p:set>
                                    <p:anim calcmode="lin" valueType="num">
                                      <p:cBhvr>
                                        <p:cTn id="7" dur="500" fill="hold"/>
                                        <p:tgtEl>
                                          <p:spTgt spid="40963"/>
                                        </p:tgtEl>
                                        <p:attrNameLst>
                                          <p:attrName>ppt_w</p:attrName>
                                        </p:attrNameLst>
                                      </p:cBhvr>
                                      <p:tavLst>
                                        <p:tav tm="0">
                                          <p:val>
                                            <p:strVal val="#ppt_w*0.05"/>
                                          </p:val>
                                        </p:tav>
                                        <p:tav tm="100000">
                                          <p:val>
                                            <p:strVal val="#ppt_w"/>
                                          </p:val>
                                        </p:tav>
                                      </p:tavLst>
                                    </p:anim>
                                    <p:anim calcmode="lin" valueType="num">
                                      <p:cBhvr>
                                        <p:cTn id="8" dur="500" fill="hold"/>
                                        <p:tgtEl>
                                          <p:spTgt spid="40963"/>
                                        </p:tgtEl>
                                        <p:attrNameLst>
                                          <p:attrName>ppt_h</p:attrName>
                                        </p:attrNameLst>
                                      </p:cBhvr>
                                      <p:tavLst>
                                        <p:tav tm="0">
                                          <p:val>
                                            <p:strVal val="#ppt_h"/>
                                          </p:val>
                                        </p:tav>
                                        <p:tav tm="100000">
                                          <p:val>
                                            <p:strVal val="#ppt_h"/>
                                          </p:val>
                                        </p:tav>
                                      </p:tavLst>
                                    </p:anim>
                                    <p:anim calcmode="lin" valueType="num">
                                      <p:cBhvr>
                                        <p:cTn id="9" dur="500" fill="hold"/>
                                        <p:tgtEl>
                                          <p:spTgt spid="40963"/>
                                        </p:tgtEl>
                                        <p:attrNameLst>
                                          <p:attrName>ppt_x</p:attrName>
                                        </p:attrNameLst>
                                      </p:cBhvr>
                                      <p:tavLst>
                                        <p:tav tm="0">
                                          <p:val>
                                            <p:strVal val="#ppt_x-.2"/>
                                          </p:val>
                                        </p:tav>
                                        <p:tav tm="100000">
                                          <p:val>
                                            <p:strVal val="#ppt_x"/>
                                          </p:val>
                                        </p:tav>
                                      </p:tavLst>
                                    </p:anim>
                                    <p:anim calcmode="lin" valueType="num">
                                      <p:cBhvr>
                                        <p:cTn id="10" dur="500" fill="hold"/>
                                        <p:tgtEl>
                                          <p:spTgt spid="40963"/>
                                        </p:tgtEl>
                                        <p:attrNameLst>
                                          <p:attrName>ppt_y</p:attrName>
                                        </p:attrNameLst>
                                      </p:cBhvr>
                                      <p:tavLst>
                                        <p:tav tm="0">
                                          <p:val>
                                            <p:strVal val="#ppt_y"/>
                                          </p:val>
                                        </p:tav>
                                        <p:tav tm="100000">
                                          <p:val>
                                            <p:strVal val="#ppt_y"/>
                                          </p:val>
                                        </p:tav>
                                      </p:tavLst>
                                    </p:anim>
                                    <p:animEffect>
                                      <p:cBhvr>
                                        <p:cTn id="11" dur="500"/>
                                        <p:tgtEl>
                                          <p:spTgt spid="40963"/>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40965"/>
                                        </p:tgtEl>
                                        <p:attrNameLst>
                                          <p:attrName>style.visibility</p:attrName>
                                        </p:attrNameLst>
                                      </p:cBhvr>
                                      <p:to>
                                        <p:strVal val="visible"/>
                                      </p:to>
                                    </p:set>
                                    <p:anim calcmode="lin" valueType="num">
                                      <p:cBhvr>
                                        <p:cTn id="14" dur="500" fill="hold"/>
                                        <p:tgtEl>
                                          <p:spTgt spid="40965"/>
                                        </p:tgtEl>
                                        <p:attrNameLst>
                                          <p:attrName>ppt_w</p:attrName>
                                        </p:attrNameLst>
                                      </p:cBhvr>
                                      <p:tavLst>
                                        <p:tav tm="0">
                                          <p:val>
                                            <p:strVal val="#ppt_w*0.05"/>
                                          </p:val>
                                        </p:tav>
                                        <p:tav tm="100000">
                                          <p:val>
                                            <p:strVal val="#ppt_w"/>
                                          </p:val>
                                        </p:tav>
                                      </p:tavLst>
                                    </p:anim>
                                    <p:anim calcmode="lin" valueType="num">
                                      <p:cBhvr>
                                        <p:cTn id="15" dur="500" fill="hold"/>
                                        <p:tgtEl>
                                          <p:spTgt spid="40965"/>
                                        </p:tgtEl>
                                        <p:attrNameLst>
                                          <p:attrName>ppt_h</p:attrName>
                                        </p:attrNameLst>
                                      </p:cBhvr>
                                      <p:tavLst>
                                        <p:tav tm="0">
                                          <p:val>
                                            <p:strVal val="#ppt_h"/>
                                          </p:val>
                                        </p:tav>
                                        <p:tav tm="100000">
                                          <p:val>
                                            <p:strVal val="#ppt_h"/>
                                          </p:val>
                                        </p:tav>
                                      </p:tavLst>
                                    </p:anim>
                                    <p:anim calcmode="lin" valueType="num">
                                      <p:cBhvr>
                                        <p:cTn id="16" dur="500" fill="hold"/>
                                        <p:tgtEl>
                                          <p:spTgt spid="40965"/>
                                        </p:tgtEl>
                                        <p:attrNameLst>
                                          <p:attrName>ppt_x</p:attrName>
                                        </p:attrNameLst>
                                      </p:cBhvr>
                                      <p:tavLst>
                                        <p:tav tm="0">
                                          <p:val>
                                            <p:strVal val="#ppt_x-.2"/>
                                          </p:val>
                                        </p:tav>
                                        <p:tav tm="100000">
                                          <p:val>
                                            <p:strVal val="#ppt_x"/>
                                          </p:val>
                                        </p:tav>
                                      </p:tavLst>
                                    </p:anim>
                                    <p:anim calcmode="lin" valueType="num">
                                      <p:cBhvr>
                                        <p:cTn id="17" dur="500" fill="hold"/>
                                        <p:tgtEl>
                                          <p:spTgt spid="40965"/>
                                        </p:tgtEl>
                                        <p:attrNameLst>
                                          <p:attrName>ppt_y</p:attrName>
                                        </p:attrNameLst>
                                      </p:cBhvr>
                                      <p:tavLst>
                                        <p:tav tm="0">
                                          <p:val>
                                            <p:strVal val="#ppt_y"/>
                                          </p:val>
                                        </p:tav>
                                        <p:tav tm="100000">
                                          <p:val>
                                            <p:strVal val="#ppt_y"/>
                                          </p:val>
                                        </p:tav>
                                      </p:tavLst>
                                    </p:anim>
                                    <p:animEffect>
                                      <p:cBhvr>
                                        <p:cTn id="18" dur="500"/>
                                        <p:tgtEl>
                                          <p:spTgt spid="40965"/>
                                        </p:tgtEl>
                                      </p:cBhvr>
                                    </p:animEffect>
                                  </p:childTnLst>
                                </p:cTn>
                              </p:par>
                              <p:par>
                                <p:cTn id="19" presetID="48" presetClass="entr" presetSubtype="0" accel="50000" fill="hold" grpId="0" nodeType="withEffect">
                                  <p:stCondLst>
                                    <p:cond delay="0"/>
                                  </p:stCondLst>
                                  <p:childTnLst>
                                    <p:set>
                                      <p:cBhvr>
                                        <p:cTn id="20" dur="1" fill="hold">
                                          <p:stCondLst>
                                            <p:cond delay="0"/>
                                          </p:stCondLst>
                                        </p:cTn>
                                        <p:tgtEl>
                                          <p:spTgt spid="40966"/>
                                        </p:tgtEl>
                                        <p:attrNameLst>
                                          <p:attrName>style.visibility</p:attrName>
                                        </p:attrNameLst>
                                      </p:cBhvr>
                                      <p:to>
                                        <p:strVal val="visible"/>
                                      </p:to>
                                    </p:set>
                                    <p:anim calcmode="lin" valueType="num">
                                      <p:cBhvr>
                                        <p:cTn id="21" dur="1000" fill="hold"/>
                                        <p:tgtEl>
                                          <p:spTgt spid="4096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2" dur="1000" fill="hold"/>
                                        <p:tgtEl>
                                          <p:spTgt spid="40966"/>
                                        </p:tgtEl>
                                        <p:attrNameLst>
                                          <p:attrName>ppt_x</p:attrName>
                                        </p:attrNameLst>
                                      </p:cBhvr>
                                      <p:tavLst>
                                        <p:tav tm="0">
                                          <p:val>
                                            <p:fltVal val="-1"/>
                                          </p:val>
                                        </p:tav>
                                        <p:tav tm="50000">
                                          <p:val>
                                            <p:fltVal val="0.95"/>
                                          </p:val>
                                        </p:tav>
                                        <p:tav tm="100000">
                                          <p:val>
                                            <p:strVal val="#ppt_x"/>
                                          </p:val>
                                        </p:tav>
                                      </p:tavLst>
                                    </p:anim>
                                    <p:anim calcmode="lin" valueType="num">
                                      <p:cBhvr>
                                        <p:cTn id="23" dur="1000" fill="hold"/>
                                        <p:tgtEl>
                                          <p:spTgt spid="40966"/>
                                        </p:tgtEl>
                                        <p:attrNameLst>
                                          <p:attrName>ppt_y</p:attrName>
                                        </p:attrNameLst>
                                      </p:cBhvr>
                                      <p:tavLst>
                                        <p:tav tm="0">
                                          <p:val>
                                            <p:strVal val="#ppt_y"/>
                                          </p:val>
                                        </p:tav>
                                        <p:tav tm="100000">
                                          <p:val>
                                            <p:strVal val="#ppt_y"/>
                                          </p:val>
                                        </p:tav>
                                      </p:tavLst>
                                    </p:anim>
                                    <p:animEffect>
                                      <p:cBhvr>
                                        <p:cTn id="24" dur="1000"/>
                                        <p:tgtEl>
                                          <p:spTgt spid="409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ldLvl="0" autoUpdateAnimBg="0"/>
      <p:bldP spid="40965" grpId="0" bldLvl="0" animBg="1" autoUpdateAnimBg="0"/>
      <p:bldP spid="40966" grpId="0" bldLvl="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77863" y="3571875"/>
            <a:ext cx="6835775" cy="2689225"/>
            <a:chOff x="0" y="0"/>
            <a:chExt cx="6833079" cy="2690103"/>
          </a:xfrm>
        </p:grpSpPr>
        <p:sp>
          <p:nvSpPr>
            <p:cNvPr id="67616" name="TextBox 4"/>
            <p:cNvSpPr>
              <a:spLocks noChangeArrowheads="1"/>
            </p:cNvSpPr>
            <p:nvPr/>
          </p:nvSpPr>
          <p:spPr bwMode="auto">
            <a:xfrm>
              <a:off x="1713648" y="0"/>
              <a:ext cx="3732609" cy="830791"/>
            </a:xfrm>
            <a:prstGeom prst="rect">
              <a:avLst/>
            </a:prstGeom>
            <a:noFill/>
            <a:ln w="9525">
              <a:noFill/>
              <a:miter lim="800000"/>
              <a:headEnd/>
              <a:tailEnd/>
            </a:ln>
          </p:spPr>
          <p:txBody>
            <a:bodyPr wrap="none">
              <a:spAutoFit/>
            </a:bodyPr>
            <a:lstStyle/>
            <a:p>
              <a:pPr algn="r">
                <a:buFont typeface="Arial" charset="0"/>
                <a:buNone/>
              </a:pPr>
              <a:r>
                <a:rPr lang="en-US" altLang="zh-CN" sz="2400">
                  <a:solidFill>
                    <a:srgbClr val="000000"/>
                  </a:solidFill>
                  <a:latin typeface="Calibri" pitchFamily="34" charset="0"/>
                  <a:ea typeface="Gulim" pitchFamily="34" charset="-127"/>
                  <a:sym typeface="Calibri" pitchFamily="34" charset="0"/>
                </a:rPr>
                <a:t>High brightness ratio will </a:t>
              </a:r>
              <a:endParaRPr lang="zh-CN" altLang="en-US" sz="2400">
                <a:solidFill>
                  <a:srgbClr val="000000"/>
                </a:solidFill>
                <a:latin typeface="Calibri" pitchFamily="34" charset="0"/>
                <a:ea typeface="Gulim" pitchFamily="34" charset="-127"/>
                <a:sym typeface="Calibri" pitchFamily="34" charset="0"/>
              </a:endParaRPr>
            </a:p>
            <a:p>
              <a:pPr algn="r">
                <a:buFont typeface="Arial" charset="0"/>
                <a:buNone/>
              </a:pPr>
              <a:r>
                <a:rPr lang="en-US" altLang="zh-CN" sz="2400">
                  <a:solidFill>
                    <a:srgbClr val="000000"/>
                  </a:solidFill>
                  <a:latin typeface="Calibri" pitchFamily="34" charset="0"/>
                  <a:ea typeface="Gulim" pitchFamily="34" charset="-127"/>
                  <a:sym typeface="Calibri" pitchFamily="34" charset="0"/>
                </a:rPr>
                <a:t>make people uncomfortable</a:t>
              </a:r>
              <a:endParaRPr lang="zh-CN" altLang="en-US" sz="2400" b="1">
                <a:solidFill>
                  <a:srgbClr val="000000"/>
                </a:solidFill>
                <a:latin typeface="Calibri" pitchFamily="34" charset="0"/>
                <a:ea typeface="Gulim" pitchFamily="34" charset="-127"/>
                <a:sym typeface="Calibri" pitchFamily="34" charset="0"/>
              </a:endParaRPr>
            </a:p>
          </p:txBody>
        </p:sp>
        <p:sp>
          <p:nvSpPr>
            <p:cNvPr id="67617" name="直接连接符​​ 14"/>
            <p:cNvSpPr>
              <a:spLocks noChangeShapeType="1"/>
            </p:cNvSpPr>
            <p:nvPr/>
          </p:nvSpPr>
          <p:spPr bwMode="auto">
            <a:xfrm flipV="1">
              <a:off x="2141816" y="1260126"/>
              <a:ext cx="3045512" cy="3174"/>
            </a:xfrm>
            <a:prstGeom prst="line">
              <a:avLst/>
            </a:prstGeom>
            <a:noFill/>
            <a:ln w="57150">
              <a:solidFill>
                <a:srgbClr val="9BBB59"/>
              </a:solidFill>
              <a:bevel/>
              <a:headEnd/>
              <a:tailEnd/>
            </a:ln>
          </p:spPr>
          <p:txBody>
            <a:bodyPr/>
            <a:lstStyle/>
            <a:p>
              <a:endParaRPr lang="zh-CN" altLang="en-US"/>
            </a:p>
          </p:txBody>
        </p:sp>
        <p:grpSp>
          <p:nvGrpSpPr>
            <p:cNvPr id="67618" name="Group 5"/>
            <p:cNvGrpSpPr>
              <a:grpSpLocks/>
            </p:cNvGrpSpPr>
            <p:nvPr/>
          </p:nvGrpSpPr>
          <p:grpSpPr bwMode="auto">
            <a:xfrm rot="-5400000">
              <a:off x="5055561" y="912587"/>
              <a:ext cx="1909283" cy="1645750"/>
              <a:chOff x="0" y="0"/>
              <a:chExt cx="2232248" cy="1924137"/>
            </a:xfrm>
          </p:grpSpPr>
          <p:sp>
            <p:nvSpPr>
              <p:cNvPr id="67627" name="六边形 206"/>
              <p:cNvSpPr>
                <a:spLocks noChangeArrowheads="1"/>
              </p:cNvSpPr>
              <p:nvPr/>
            </p:nvSpPr>
            <p:spPr bwMode="auto">
              <a:xfrm>
                <a:off x="0" y="0"/>
                <a:ext cx="2232248" cy="1924137"/>
              </a:xfrm>
              <a:prstGeom prst="hexagon">
                <a:avLst>
                  <a:gd name="adj" fmla="val 28042"/>
                  <a:gd name="vf" fmla="val 115470"/>
                </a:avLst>
              </a:prstGeom>
              <a:gradFill rotWithShape="1">
                <a:gsLst>
                  <a:gs pos="0">
                    <a:srgbClr val="EAF1DD"/>
                  </a:gs>
                  <a:gs pos="100000">
                    <a:srgbClr val="C2D59B"/>
                  </a:gs>
                </a:gsLst>
                <a:lin ang="10800000" scaled="1"/>
              </a:gradFill>
              <a:ln w="25400">
                <a:noFill/>
                <a:bevel/>
                <a:headEnd/>
                <a:tailEnd/>
              </a:ln>
            </p:spPr>
            <p:txBody>
              <a:bodyPr anchor="ctr"/>
              <a:lstStyle/>
              <a:p>
                <a:pPr algn="r">
                  <a:buFont typeface="Arial" charset="0"/>
                  <a:buNone/>
                </a:pPr>
                <a:endParaRPr lang="zh-CN" altLang="zh-CN" sz="1800" b="1">
                  <a:solidFill>
                    <a:srgbClr val="FFFFFF"/>
                  </a:solidFill>
                  <a:latin typeface="Calibri" pitchFamily="34" charset="0"/>
                  <a:sym typeface="Arial" charset="0"/>
                </a:endParaRPr>
              </a:p>
            </p:txBody>
          </p:sp>
          <p:sp>
            <p:nvSpPr>
              <p:cNvPr id="67628" name="椭圆​​ 36"/>
              <p:cNvSpPr>
                <a:spLocks noChangeArrowheads="1"/>
              </p:cNvSpPr>
              <p:nvPr/>
            </p:nvSpPr>
            <p:spPr bwMode="auto">
              <a:xfrm>
                <a:off x="248646" y="96485"/>
                <a:ext cx="1734956" cy="1731167"/>
              </a:xfrm>
              <a:prstGeom prst="ellipse">
                <a:avLst/>
              </a:prstGeom>
              <a:solidFill>
                <a:srgbClr val="9BBB59"/>
              </a:solidFill>
              <a:ln w="38100">
                <a:solidFill>
                  <a:srgbClr val="FFFFFF"/>
                </a:solidFill>
                <a:bevel/>
                <a:headEnd/>
                <a:tailEnd/>
              </a:ln>
            </p:spPr>
            <p:txBody>
              <a:bodyPr anchor="ctr"/>
              <a:lstStyle/>
              <a:p>
                <a:pPr algn="r">
                  <a:buFont typeface="Arial" charset="0"/>
                  <a:buNone/>
                </a:pPr>
                <a:endParaRPr lang="zh-CN" altLang="zh-CN" sz="1800" b="1">
                  <a:solidFill>
                    <a:srgbClr val="FFFFFF"/>
                  </a:solidFill>
                  <a:latin typeface="Calibri" pitchFamily="34" charset="0"/>
                  <a:sym typeface="Arial" charset="0"/>
                </a:endParaRPr>
              </a:p>
            </p:txBody>
          </p:sp>
        </p:grpSp>
        <p:sp>
          <p:nvSpPr>
            <p:cNvPr id="67619" name="矩形​​ 17"/>
            <p:cNvSpPr>
              <a:spLocks noChangeArrowheads="1"/>
            </p:cNvSpPr>
            <p:nvPr/>
          </p:nvSpPr>
          <p:spPr bwMode="auto">
            <a:xfrm>
              <a:off x="0" y="993493"/>
              <a:ext cx="4297056" cy="269807"/>
            </a:xfrm>
            <a:prstGeom prst="rect">
              <a:avLst/>
            </a:prstGeom>
            <a:solidFill>
              <a:srgbClr val="9BBB59"/>
            </a:solidFill>
            <a:ln w="57150">
              <a:solidFill>
                <a:srgbClr val="9BBB59"/>
              </a:solidFill>
              <a:bevel/>
              <a:headEnd/>
              <a:tailEnd/>
            </a:ln>
          </p:spPr>
          <p:txBody>
            <a:bodyPr anchor="ctr"/>
            <a:lstStyle/>
            <a:p>
              <a:pPr algn="ctr">
                <a:buFont typeface="Arial" charset="0"/>
                <a:buNone/>
              </a:pPr>
              <a:r>
                <a:rPr lang="en-US" altLang="zh-CN" sz="2000" b="1">
                  <a:solidFill>
                    <a:srgbClr val="000000"/>
                  </a:solidFill>
                  <a:latin typeface="Calibri" pitchFamily="34" charset="0"/>
                  <a:ea typeface="Gulim" pitchFamily="34" charset="-127"/>
                  <a:sym typeface="Calibri" pitchFamily="34" charset="0"/>
                </a:rPr>
                <a:t>Avoid glare of direct illuminate</a:t>
              </a:r>
              <a:endParaRPr lang="zh-CN" altLang="en-US" sz="2000" b="1">
                <a:solidFill>
                  <a:srgbClr val="FFFFFF"/>
                </a:solidFill>
                <a:latin typeface="Calibri" pitchFamily="34" charset="0"/>
                <a:sym typeface="Calibri" pitchFamily="34" charset="0"/>
              </a:endParaRPr>
            </a:p>
          </p:txBody>
        </p:sp>
        <p:grpSp>
          <p:nvGrpSpPr>
            <p:cNvPr id="67620" name="Group 9"/>
            <p:cNvGrpSpPr>
              <a:grpSpLocks/>
            </p:cNvGrpSpPr>
            <p:nvPr/>
          </p:nvGrpSpPr>
          <p:grpSpPr bwMode="auto">
            <a:xfrm>
              <a:off x="5796660" y="1260854"/>
              <a:ext cx="442968" cy="368388"/>
              <a:chOff x="0" y="0"/>
              <a:chExt cx="294" cy="252"/>
            </a:xfrm>
          </p:grpSpPr>
          <p:sp>
            <p:nvSpPr>
              <p:cNvPr id="67621" name="AutoShape 23"/>
              <p:cNvSpPr>
                <a:spLocks noChangeArrowheads="1"/>
              </p:cNvSpPr>
              <p:nvPr/>
            </p:nvSpPr>
            <p:spPr bwMode="auto">
              <a:xfrm>
                <a:off x="60" y="0"/>
                <a:ext cx="176" cy="176"/>
              </a:xfrm>
              <a:prstGeom prst="roundRect">
                <a:avLst>
                  <a:gd name="adj" fmla="val 6250"/>
                </a:avLst>
              </a:prstGeom>
              <a:solidFill>
                <a:srgbClr val="FFFFFF">
                  <a:alpha val="50195"/>
                </a:srgbClr>
              </a:solidFill>
              <a:ln w="25400">
                <a:solidFill>
                  <a:srgbClr val="FFFFFF"/>
                </a:solidFill>
                <a:bevel/>
                <a:headEnd/>
                <a:tailEnd/>
              </a:ln>
            </p:spPr>
            <p:txBody>
              <a:bodyPr wrap="none" anchor="ctr"/>
              <a:lstStyle/>
              <a:p>
                <a:pPr algn="r">
                  <a:buFont typeface="Arial" charset="0"/>
                  <a:buNone/>
                </a:pPr>
                <a:endParaRPr lang="zh-CN" altLang="zh-CN" sz="1800" b="1">
                  <a:solidFill>
                    <a:srgbClr val="000000"/>
                  </a:solidFill>
                  <a:ea typeface="Gulim" pitchFamily="34" charset="-127"/>
                  <a:sym typeface="Arial" charset="0"/>
                </a:endParaRPr>
              </a:p>
            </p:txBody>
          </p:sp>
          <p:sp>
            <p:nvSpPr>
              <p:cNvPr id="67622" name="AutoShape 24"/>
              <p:cNvSpPr>
                <a:spLocks noChangeArrowheads="1"/>
              </p:cNvSpPr>
              <p:nvPr/>
            </p:nvSpPr>
            <p:spPr bwMode="auto">
              <a:xfrm>
                <a:off x="0" y="174"/>
                <a:ext cx="294" cy="78"/>
              </a:xfrm>
              <a:prstGeom prst="roundRect">
                <a:avLst>
                  <a:gd name="adj" fmla="val 16667"/>
                </a:avLst>
              </a:prstGeom>
              <a:solidFill>
                <a:srgbClr val="FFFFFF">
                  <a:alpha val="50195"/>
                </a:srgbClr>
              </a:solidFill>
              <a:ln w="25400">
                <a:solidFill>
                  <a:srgbClr val="FFFFFF"/>
                </a:solidFill>
                <a:bevel/>
                <a:headEnd/>
                <a:tailEnd/>
              </a:ln>
            </p:spPr>
            <p:txBody>
              <a:bodyPr wrap="none" anchor="ctr"/>
              <a:lstStyle/>
              <a:p>
                <a:pPr algn="r">
                  <a:buFont typeface="Arial" charset="0"/>
                  <a:buNone/>
                </a:pPr>
                <a:endParaRPr lang="zh-CN" altLang="zh-CN" sz="1800" b="1">
                  <a:solidFill>
                    <a:srgbClr val="000000"/>
                  </a:solidFill>
                  <a:ea typeface="Gulim" pitchFamily="34" charset="-127"/>
                  <a:sym typeface="Arial" charset="0"/>
                </a:endParaRPr>
              </a:p>
            </p:txBody>
          </p:sp>
          <p:sp>
            <p:nvSpPr>
              <p:cNvPr id="67623" name="Line 25"/>
              <p:cNvSpPr>
                <a:spLocks noChangeShapeType="1"/>
              </p:cNvSpPr>
              <p:nvPr/>
            </p:nvSpPr>
            <p:spPr bwMode="auto">
              <a:xfrm flipH="1">
                <a:off x="207" y="213"/>
                <a:ext cx="45" cy="1"/>
              </a:xfrm>
              <a:prstGeom prst="line">
                <a:avLst/>
              </a:prstGeom>
              <a:noFill/>
              <a:ln w="25400">
                <a:solidFill>
                  <a:srgbClr val="FFFFFF"/>
                </a:solidFill>
                <a:bevel/>
                <a:headEnd/>
                <a:tailEnd/>
              </a:ln>
            </p:spPr>
            <p:txBody>
              <a:bodyPr/>
              <a:lstStyle/>
              <a:p>
                <a:endParaRPr lang="zh-CN" altLang="en-US"/>
              </a:p>
            </p:txBody>
          </p:sp>
          <p:sp>
            <p:nvSpPr>
              <p:cNvPr id="67624" name="Line 26"/>
              <p:cNvSpPr>
                <a:spLocks noChangeShapeType="1"/>
              </p:cNvSpPr>
              <p:nvPr/>
            </p:nvSpPr>
            <p:spPr bwMode="auto">
              <a:xfrm flipH="1">
                <a:off x="119" y="55"/>
                <a:ext cx="73" cy="1"/>
              </a:xfrm>
              <a:prstGeom prst="line">
                <a:avLst/>
              </a:prstGeom>
              <a:noFill/>
              <a:ln w="25400">
                <a:solidFill>
                  <a:srgbClr val="FFFFFF"/>
                </a:solidFill>
                <a:bevel/>
                <a:headEnd/>
                <a:tailEnd/>
              </a:ln>
            </p:spPr>
            <p:txBody>
              <a:bodyPr/>
              <a:lstStyle/>
              <a:p>
                <a:endParaRPr lang="zh-CN" altLang="en-US"/>
              </a:p>
            </p:txBody>
          </p:sp>
          <p:sp>
            <p:nvSpPr>
              <p:cNvPr id="67625" name="Line 27"/>
              <p:cNvSpPr>
                <a:spLocks noChangeShapeType="1"/>
              </p:cNvSpPr>
              <p:nvPr/>
            </p:nvSpPr>
            <p:spPr bwMode="auto">
              <a:xfrm flipH="1">
                <a:off x="147" y="81"/>
                <a:ext cx="45" cy="1"/>
              </a:xfrm>
              <a:prstGeom prst="line">
                <a:avLst/>
              </a:prstGeom>
              <a:noFill/>
              <a:ln w="25400">
                <a:solidFill>
                  <a:srgbClr val="FFFFFF"/>
                </a:solidFill>
                <a:bevel/>
                <a:headEnd/>
                <a:tailEnd/>
              </a:ln>
            </p:spPr>
            <p:txBody>
              <a:bodyPr/>
              <a:lstStyle/>
              <a:p>
                <a:endParaRPr lang="zh-CN" altLang="en-US"/>
              </a:p>
            </p:txBody>
          </p:sp>
          <p:sp>
            <p:nvSpPr>
              <p:cNvPr id="67626" name="Line 28"/>
              <p:cNvSpPr>
                <a:spLocks noChangeShapeType="1"/>
              </p:cNvSpPr>
              <p:nvPr/>
            </p:nvSpPr>
            <p:spPr bwMode="auto">
              <a:xfrm flipH="1">
                <a:off x="160" y="130"/>
                <a:ext cx="32" cy="1"/>
              </a:xfrm>
              <a:prstGeom prst="line">
                <a:avLst/>
              </a:prstGeom>
              <a:noFill/>
              <a:ln w="25400">
                <a:solidFill>
                  <a:srgbClr val="FFFFFF"/>
                </a:solidFill>
                <a:bevel/>
                <a:headEnd/>
                <a:tailEnd/>
              </a:ln>
            </p:spPr>
            <p:txBody>
              <a:bodyPr/>
              <a:lstStyle/>
              <a:p>
                <a:endParaRPr lang="zh-CN" altLang="en-US"/>
              </a:p>
            </p:txBody>
          </p:sp>
        </p:grpSp>
      </p:grpSp>
      <p:grpSp>
        <p:nvGrpSpPr>
          <p:cNvPr id="5" name="Group 16"/>
          <p:cNvGrpSpPr>
            <a:grpSpLocks/>
          </p:cNvGrpSpPr>
          <p:nvPr/>
        </p:nvGrpSpPr>
        <p:grpSpPr bwMode="auto">
          <a:xfrm>
            <a:off x="1155700" y="2905125"/>
            <a:ext cx="7167563" cy="2952750"/>
            <a:chOff x="0" y="0"/>
            <a:chExt cx="7165951" cy="2952384"/>
          </a:xfrm>
        </p:grpSpPr>
        <p:sp>
          <p:nvSpPr>
            <p:cNvPr id="67603" name="TextBox 3"/>
            <p:cNvSpPr>
              <a:spLocks noChangeArrowheads="1"/>
            </p:cNvSpPr>
            <p:nvPr/>
          </p:nvSpPr>
          <p:spPr bwMode="auto">
            <a:xfrm>
              <a:off x="933334" y="2121596"/>
              <a:ext cx="3586781" cy="830788"/>
            </a:xfrm>
            <a:prstGeom prst="rect">
              <a:avLst/>
            </a:prstGeom>
            <a:noFill/>
            <a:ln w="9525">
              <a:noFill/>
              <a:miter lim="800000"/>
              <a:headEnd/>
              <a:tailEnd/>
            </a:ln>
          </p:spPr>
          <p:txBody>
            <a:bodyPr wrap="none">
              <a:spAutoFit/>
            </a:bodyPr>
            <a:lstStyle/>
            <a:p>
              <a:pPr algn="r">
                <a:buFont typeface="Arial" charset="0"/>
                <a:buNone/>
              </a:pPr>
              <a:r>
                <a:rPr lang="en-US" altLang="zh-CN" sz="2400">
                  <a:solidFill>
                    <a:srgbClr val="000000"/>
                  </a:solidFill>
                  <a:latin typeface="Calibri" pitchFamily="34" charset="0"/>
                  <a:ea typeface="Gulim" pitchFamily="34" charset="-127"/>
                  <a:sym typeface="Calibri" pitchFamily="34" charset="0"/>
                </a:rPr>
                <a:t>Avert glare In shady places </a:t>
              </a:r>
              <a:endParaRPr lang="zh-CN" altLang="en-US" sz="2400">
                <a:solidFill>
                  <a:srgbClr val="000000"/>
                </a:solidFill>
                <a:latin typeface="Calibri" pitchFamily="34" charset="0"/>
                <a:ea typeface="Gulim" pitchFamily="34" charset="-127"/>
                <a:sym typeface="Calibri" pitchFamily="34" charset="0"/>
              </a:endParaRPr>
            </a:p>
            <a:p>
              <a:pPr algn="r">
                <a:buFont typeface="Arial" charset="0"/>
                <a:buNone/>
              </a:pPr>
              <a:r>
                <a:rPr lang="en-US" altLang="zh-CN" sz="2400">
                  <a:solidFill>
                    <a:srgbClr val="000000"/>
                  </a:solidFill>
                  <a:latin typeface="Calibri" pitchFamily="34" charset="0"/>
                  <a:ea typeface="Gulim" pitchFamily="34" charset="-127"/>
                  <a:sym typeface="Calibri" pitchFamily="34" charset="0"/>
                </a:rPr>
                <a:t>where not illuminated</a:t>
              </a:r>
              <a:endParaRPr lang="zh-CN" altLang="en-US" sz="2400" b="1">
                <a:solidFill>
                  <a:srgbClr val="000000"/>
                </a:solidFill>
                <a:latin typeface="Calibri" pitchFamily="34" charset="0"/>
                <a:ea typeface="Gulim" pitchFamily="34" charset="-127"/>
                <a:sym typeface="Calibri" pitchFamily="34" charset="0"/>
              </a:endParaRPr>
            </a:p>
          </p:txBody>
        </p:sp>
        <p:sp>
          <p:nvSpPr>
            <p:cNvPr id="67604" name="直接连接符​​ 10"/>
            <p:cNvSpPr>
              <a:spLocks noChangeShapeType="1"/>
            </p:cNvSpPr>
            <p:nvPr/>
          </p:nvSpPr>
          <p:spPr bwMode="auto">
            <a:xfrm flipV="1">
              <a:off x="2474688" y="479306"/>
              <a:ext cx="3045512" cy="3174"/>
            </a:xfrm>
            <a:prstGeom prst="line">
              <a:avLst/>
            </a:prstGeom>
            <a:noFill/>
            <a:ln w="57150">
              <a:solidFill>
                <a:srgbClr val="8064A2"/>
              </a:solidFill>
              <a:bevel/>
              <a:headEnd/>
              <a:tailEnd/>
            </a:ln>
          </p:spPr>
          <p:txBody>
            <a:bodyPr/>
            <a:lstStyle/>
            <a:p>
              <a:endParaRPr lang="zh-CN" altLang="en-US"/>
            </a:p>
          </p:txBody>
        </p:sp>
        <p:grpSp>
          <p:nvGrpSpPr>
            <p:cNvPr id="67605" name="Group 19"/>
            <p:cNvGrpSpPr>
              <a:grpSpLocks/>
            </p:cNvGrpSpPr>
            <p:nvPr/>
          </p:nvGrpSpPr>
          <p:grpSpPr bwMode="auto">
            <a:xfrm rot="-5400000">
              <a:off x="5388435" y="131764"/>
              <a:ext cx="1909282" cy="1645751"/>
              <a:chOff x="0" y="0"/>
              <a:chExt cx="2232246" cy="1924138"/>
            </a:xfrm>
          </p:grpSpPr>
          <p:sp>
            <p:nvSpPr>
              <p:cNvPr id="67614" name="六边形 191"/>
              <p:cNvSpPr>
                <a:spLocks noChangeArrowheads="1"/>
              </p:cNvSpPr>
              <p:nvPr/>
            </p:nvSpPr>
            <p:spPr bwMode="auto">
              <a:xfrm>
                <a:off x="0" y="0"/>
                <a:ext cx="2232246" cy="1924138"/>
              </a:xfrm>
              <a:prstGeom prst="hexagon">
                <a:avLst>
                  <a:gd name="adj" fmla="val 28042"/>
                  <a:gd name="vf" fmla="val 115470"/>
                </a:avLst>
              </a:prstGeom>
              <a:gradFill rotWithShape="1">
                <a:gsLst>
                  <a:gs pos="0">
                    <a:srgbClr val="CCC0D9"/>
                  </a:gs>
                  <a:gs pos="100000">
                    <a:srgbClr val="CCC0D9"/>
                  </a:gs>
                </a:gsLst>
                <a:lin ang="18900000" scaled="1"/>
              </a:gradFill>
              <a:ln w="25400">
                <a:noFill/>
                <a:bevel/>
                <a:headEnd/>
                <a:tailEnd/>
              </a:ln>
            </p:spPr>
            <p:txBody>
              <a:bodyPr anchor="ctr"/>
              <a:lstStyle/>
              <a:p>
                <a:pPr algn="r">
                  <a:buFont typeface="Arial" charset="0"/>
                  <a:buNone/>
                </a:pPr>
                <a:endParaRPr lang="zh-CN" altLang="zh-CN" sz="1800" b="1">
                  <a:solidFill>
                    <a:srgbClr val="FFFFFF"/>
                  </a:solidFill>
                  <a:latin typeface="Calibri" pitchFamily="34" charset="0"/>
                  <a:sym typeface="Arial" charset="0"/>
                </a:endParaRPr>
              </a:p>
            </p:txBody>
          </p:sp>
          <p:sp>
            <p:nvSpPr>
              <p:cNvPr id="67615" name="椭圆​​ 38"/>
              <p:cNvSpPr>
                <a:spLocks noChangeArrowheads="1"/>
              </p:cNvSpPr>
              <p:nvPr/>
            </p:nvSpPr>
            <p:spPr bwMode="auto">
              <a:xfrm>
                <a:off x="248644" y="96485"/>
                <a:ext cx="1734954" cy="1731167"/>
              </a:xfrm>
              <a:prstGeom prst="ellipse">
                <a:avLst/>
              </a:prstGeom>
              <a:solidFill>
                <a:srgbClr val="8064A2"/>
              </a:solidFill>
              <a:ln w="38100">
                <a:solidFill>
                  <a:srgbClr val="FFFFFF"/>
                </a:solidFill>
                <a:bevel/>
                <a:headEnd/>
                <a:tailEnd/>
              </a:ln>
            </p:spPr>
            <p:txBody>
              <a:bodyPr anchor="ctr"/>
              <a:lstStyle/>
              <a:p>
                <a:pPr algn="r">
                  <a:buFont typeface="Arial" charset="0"/>
                  <a:buNone/>
                </a:pPr>
                <a:endParaRPr lang="zh-CN" altLang="zh-CN" sz="1800" b="1">
                  <a:solidFill>
                    <a:srgbClr val="FFFFFF"/>
                  </a:solidFill>
                  <a:latin typeface="Calibri" pitchFamily="34" charset="0"/>
                  <a:sym typeface="Arial" charset="0"/>
                </a:endParaRPr>
              </a:p>
            </p:txBody>
          </p:sp>
        </p:grpSp>
        <p:sp>
          <p:nvSpPr>
            <p:cNvPr id="67606" name="矩形​​ 13"/>
            <p:cNvSpPr>
              <a:spLocks noChangeArrowheads="1"/>
            </p:cNvSpPr>
            <p:nvPr/>
          </p:nvSpPr>
          <p:spPr bwMode="auto">
            <a:xfrm>
              <a:off x="0" y="212673"/>
              <a:ext cx="4115094" cy="269807"/>
            </a:xfrm>
            <a:prstGeom prst="rect">
              <a:avLst/>
            </a:prstGeom>
            <a:solidFill>
              <a:srgbClr val="8064A2"/>
            </a:solidFill>
            <a:ln w="57150">
              <a:solidFill>
                <a:srgbClr val="8064A2"/>
              </a:solidFill>
              <a:bevel/>
              <a:headEnd/>
              <a:tailEnd/>
            </a:ln>
          </p:spPr>
          <p:txBody>
            <a:bodyPr anchor="ctr"/>
            <a:lstStyle/>
            <a:p>
              <a:pPr algn="ctr">
                <a:buFont typeface="Arial" charset="0"/>
                <a:buNone/>
              </a:pPr>
              <a:r>
                <a:rPr lang="en-US" altLang="zh-CN" sz="2000" b="1">
                  <a:solidFill>
                    <a:schemeClr val="tx1"/>
                  </a:solidFill>
                  <a:latin typeface="Calibri" pitchFamily="34" charset="0"/>
                  <a:sym typeface="Calibri" pitchFamily="34" charset="0"/>
                </a:rPr>
                <a:t>Eliminate excessive brightness ratio</a:t>
              </a:r>
              <a:endParaRPr lang="zh-CN" altLang="en-US" sz="2000" b="1">
                <a:solidFill>
                  <a:schemeClr val="tx1"/>
                </a:solidFill>
                <a:latin typeface="Calibri" pitchFamily="34" charset="0"/>
                <a:sym typeface="Calibri" pitchFamily="34" charset="0"/>
              </a:endParaRPr>
            </a:p>
          </p:txBody>
        </p:sp>
        <p:sp>
          <p:nvSpPr>
            <p:cNvPr id="67607" name="Oval 15"/>
            <p:cNvSpPr>
              <a:spLocks noChangeArrowheads="1"/>
            </p:cNvSpPr>
            <p:nvPr/>
          </p:nvSpPr>
          <p:spPr bwMode="auto">
            <a:xfrm>
              <a:off x="6101612" y="428173"/>
              <a:ext cx="509566" cy="493940"/>
            </a:xfrm>
            <a:prstGeom prst="ellipse">
              <a:avLst/>
            </a:prstGeom>
            <a:solidFill>
              <a:srgbClr val="FFFFFF">
                <a:alpha val="47058"/>
              </a:srgbClr>
            </a:solidFill>
            <a:ln w="25400">
              <a:solidFill>
                <a:srgbClr val="FFFFFF">
                  <a:alpha val="78038"/>
                </a:srgbClr>
              </a:solidFill>
              <a:bevel/>
              <a:headEnd/>
              <a:tailEnd/>
            </a:ln>
          </p:spPr>
          <p:txBody>
            <a:bodyPr wrap="none" anchor="ctr"/>
            <a:lstStyle/>
            <a:p>
              <a:pPr algn="r">
                <a:buFont typeface="Arial" charset="0"/>
                <a:buNone/>
              </a:pPr>
              <a:endParaRPr lang="zh-CN" altLang="zh-CN" sz="1800" b="1">
                <a:solidFill>
                  <a:srgbClr val="000000"/>
                </a:solidFill>
                <a:ea typeface="Gulim" pitchFamily="34" charset="-127"/>
                <a:sym typeface="Arial" charset="0"/>
              </a:endParaRPr>
            </a:p>
          </p:txBody>
        </p:sp>
        <p:sp>
          <p:nvSpPr>
            <p:cNvPr id="67608" name="Line 16"/>
            <p:cNvSpPr>
              <a:spLocks noChangeShapeType="1"/>
            </p:cNvSpPr>
            <p:nvPr/>
          </p:nvSpPr>
          <p:spPr bwMode="auto">
            <a:xfrm>
              <a:off x="6358140" y="428173"/>
              <a:ext cx="1" cy="490557"/>
            </a:xfrm>
            <a:prstGeom prst="line">
              <a:avLst/>
            </a:prstGeom>
            <a:noFill/>
            <a:ln w="25400">
              <a:solidFill>
                <a:srgbClr val="FFFFFF">
                  <a:alpha val="78038"/>
                </a:srgbClr>
              </a:solidFill>
              <a:bevel/>
              <a:headEnd/>
              <a:tailEnd/>
            </a:ln>
          </p:spPr>
          <p:txBody>
            <a:bodyPr/>
            <a:lstStyle/>
            <a:p>
              <a:endParaRPr lang="zh-CN" altLang="en-US"/>
            </a:p>
          </p:txBody>
        </p:sp>
        <p:sp>
          <p:nvSpPr>
            <p:cNvPr id="67609" name="Line 17"/>
            <p:cNvSpPr>
              <a:spLocks noChangeShapeType="1"/>
            </p:cNvSpPr>
            <p:nvPr/>
          </p:nvSpPr>
          <p:spPr bwMode="auto">
            <a:xfrm>
              <a:off x="6101612" y="673451"/>
              <a:ext cx="509566" cy="1"/>
            </a:xfrm>
            <a:prstGeom prst="line">
              <a:avLst/>
            </a:prstGeom>
            <a:noFill/>
            <a:ln w="25400">
              <a:solidFill>
                <a:srgbClr val="FFFFFF">
                  <a:alpha val="78038"/>
                </a:srgbClr>
              </a:solidFill>
              <a:bevel/>
              <a:headEnd/>
              <a:tailEnd/>
            </a:ln>
          </p:spPr>
          <p:txBody>
            <a:bodyPr/>
            <a:lstStyle/>
            <a:p>
              <a:endParaRPr lang="zh-CN" altLang="en-US"/>
            </a:p>
          </p:txBody>
        </p:sp>
        <p:sp>
          <p:nvSpPr>
            <p:cNvPr id="67610" name="Freeform 18"/>
            <p:cNvSpPr>
              <a:spLocks noChangeArrowheads="1"/>
            </p:cNvSpPr>
            <p:nvPr/>
          </p:nvSpPr>
          <p:spPr bwMode="auto">
            <a:xfrm>
              <a:off x="6392460" y="431556"/>
              <a:ext cx="105869" cy="487174"/>
            </a:xfrm>
            <a:custGeom>
              <a:avLst/>
              <a:gdLst>
                <a:gd name="T0" fmla="*/ 0 w 182"/>
                <a:gd name="T1" fmla="*/ 0 h 864"/>
                <a:gd name="T2" fmla="*/ 2147483647 w 182"/>
                <a:gd name="T3" fmla="*/ 2147483647 h 864"/>
                <a:gd name="T4" fmla="*/ 2147483647 w 182"/>
                <a:gd name="T5" fmla="*/ 2147483647 h 864"/>
                <a:gd name="T6" fmla="*/ 0 60000 65536"/>
                <a:gd name="T7" fmla="*/ 0 60000 65536"/>
                <a:gd name="T8" fmla="*/ 0 60000 65536"/>
                <a:gd name="T9" fmla="*/ 0 w 182"/>
                <a:gd name="T10" fmla="*/ 0 h 864"/>
                <a:gd name="T11" fmla="*/ 182 w 182"/>
                <a:gd name="T12" fmla="*/ 864 h 864"/>
              </a:gdLst>
              <a:ahLst/>
              <a:cxnLst>
                <a:cxn ang="T6">
                  <a:pos x="T0" y="T1"/>
                </a:cxn>
                <a:cxn ang="T7">
                  <a:pos x="T2" y="T3"/>
                </a:cxn>
                <a:cxn ang="T8">
                  <a:pos x="T4" y="T5"/>
                </a:cxn>
              </a:cxnLst>
              <a:rect l="T9" t="T10" r="T11" b="T12"/>
              <a:pathLst>
                <a:path w="182" h="864">
                  <a:moveTo>
                    <a:pt x="0" y="0"/>
                  </a:moveTo>
                  <a:cubicBezTo>
                    <a:pt x="59" y="89"/>
                    <a:pt x="182" y="177"/>
                    <a:pt x="182" y="435"/>
                  </a:cubicBezTo>
                  <a:cubicBezTo>
                    <a:pt x="182" y="693"/>
                    <a:pt x="70" y="800"/>
                    <a:pt x="6" y="864"/>
                  </a:cubicBezTo>
                </a:path>
              </a:pathLst>
            </a:custGeom>
            <a:noFill/>
            <a:ln w="25400" cmpd="sng">
              <a:solidFill>
                <a:srgbClr val="FFFFFF">
                  <a:alpha val="78038"/>
                </a:srgbClr>
              </a:solidFill>
              <a:bevel/>
              <a:headEnd/>
              <a:tailEnd/>
            </a:ln>
          </p:spPr>
          <p:txBody>
            <a:bodyPr/>
            <a:lstStyle/>
            <a:p>
              <a:endParaRPr lang="zh-CN" altLang="en-US"/>
            </a:p>
          </p:txBody>
        </p:sp>
        <p:sp>
          <p:nvSpPr>
            <p:cNvPr id="67611" name="Freeform 19"/>
            <p:cNvSpPr>
              <a:spLocks noChangeArrowheads="1"/>
            </p:cNvSpPr>
            <p:nvPr/>
          </p:nvSpPr>
          <p:spPr bwMode="auto">
            <a:xfrm>
              <a:off x="6219696" y="434939"/>
              <a:ext cx="114594" cy="490557"/>
            </a:xfrm>
            <a:custGeom>
              <a:avLst/>
              <a:gdLst>
                <a:gd name="T0" fmla="*/ 2147483647 w 197"/>
                <a:gd name="T1" fmla="*/ 0 h 870"/>
                <a:gd name="T2" fmla="*/ 0 w 197"/>
                <a:gd name="T3" fmla="*/ 2147483647 h 870"/>
                <a:gd name="T4" fmla="*/ 2147483647 w 197"/>
                <a:gd name="T5" fmla="*/ 2147483647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path w="197" h="870">
                  <a:moveTo>
                    <a:pt x="167" y="0"/>
                  </a:moveTo>
                  <a:cubicBezTo>
                    <a:pt x="117" y="64"/>
                    <a:pt x="0" y="178"/>
                    <a:pt x="0" y="436"/>
                  </a:cubicBezTo>
                  <a:cubicBezTo>
                    <a:pt x="0" y="694"/>
                    <a:pt x="124" y="769"/>
                    <a:pt x="197" y="870"/>
                  </a:cubicBezTo>
                </a:path>
              </a:pathLst>
            </a:custGeom>
            <a:noFill/>
            <a:ln w="25400" cmpd="sng">
              <a:solidFill>
                <a:srgbClr val="FFFFFF">
                  <a:alpha val="78038"/>
                </a:srgbClr>
              </a:solidFill>
              <a:bevel/>
              <a:headEnd/>
              <a:tailEnd/>
            </a:ln>
          </p:spPr>
          <p:txBody>
            <a:bodyPr/>
            <a:lstStyle/>
            <a:p>
              <a:endParaRPr lang="zh-CN" altLang="en-US"/>
            </a:p>
          </p:txBody>
        </p:sp>
        <p:sp>
          <p:nvSpPr>
            <p:cNvPr id="67612" name="Freeform 20"/>
            <p:cNvSpPr>
              <a:spLocks noChangeArrowheads="1"/>
            </p:cNvSpPr>
            <p:nvPr/>
          </p:nvSpPr>
          <p:spPr bwMode="auto">
            <a:xfrm rot="5400000">
              <a:off x="6317275" y="626466"/>
              <a:ext cx="64280" cy="379848"/>
            </a:xfrm>
            <a:custGeom>
              <a:avLst/>
              <a:gdLst>
                <a:gd name="T0" fmla="*/ 2147483647 w 197"/>
                <a:gd name="T1" fmla="*/ 0 h 870"/>
                <a:gd name="T2" fmla="*/ 0 w 197"/>
                <a:gd name="T3" fmla="*/ 2147483647 h 870"/>
                <a:gd name="T4" fmla="*/ 2147483647 w 197"/>
                <a:gd name="T5" fmla="*/ 2147483647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path w="197" h="870">
                  <a:moveTo>
                    <a:pt x="167" y="0"/>
                  </a:moveTo>
                  <a:cubicBezTo>
                    <a:pt x="117" y="64"/>
                    <a:pt x="0" y="178"/>
                    <a:pt x="0" y="436"/>
                  </a:cubicBezTo>
                  <a:cubicBezTo>
                    <a:pt x="0" y="694"/>
                    <a:pt x="124" y="769"/>
                    <a:pt x="197" y="870"/>
                  </a:cubicBezTo>
                </a:path>
              </a:pathLst>
            </a:custGeom>
            <a:noFill/>
            <a:ln w="25400" cmpd="sng">
              <a:solidFill>
                <a:srgbClr val="FFFFFF">
                  <a:alpha val="78038"/>
                </a:srgbClr>
              </a:solidFill>
              <a:bevel/>
              <a:headEnd/>
              <a:tailEnd/>
            </a:ln>
          </p:spPr>
          <p:txBody>
            <a:bodyPr/>
            <a:lstStyle/>
            <a:p>
              <a:endParaRPr lang="zh-CN" altLang="en-US"/>
            </a:p>
          </p:txBody>
        </p:sp>
        <p:sp>
          <p:nvSpPr>
            <p:cNvPr id="67613" name="Freeform 21"/>
            <p:cNvSpPr>
              <a:spLocks noChangeArrowheads="1"/>
            </p:cNvSpPr>
            <p:nvPr/>
          </p:nvSpPr>
          <p:spPr bwMode="auto">
            <a:xfrm rot="16200000" flipV="1">
              <a:off x="6321928" y="342845"/>
              <a:ext cx="64280" cy="379848"/>
            </a:xfrm>
            <a:custGeom>
              <a:avLst/>
              <a:gdLst>
                <a:gd name="T0" fmla="*/ 2147483647 w 197"/>
                <a:gd name="T1" fmla="*/ 0 h 870"/>
                <a:gd name="T2" fmla="*/ 0 w 197"/>
                <a:gd name="T3" fmla="*/ 2147483647 h 870"/>
                <a:gd name="T4" fmla="*/ 2147483647 w 197"/>
                <a:gd name="T5" fmla="*/ 2147483647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path w="197" h="870">
                  <a:moveTo>
                    <a:pt x="167" y="0"/>
                  </a:moveTo>
                  <a:cubicBezTo>
                    <a:pt x="117" y="64"/>
                    <a:pt x="0" y="178"/>
                    <a:pt x="0" y="436"/>
                  </a:cubicBezTo>
                  <a:cubicBezTo>
                    <a:pt x="0" y="694"/>
                    <a:pt x="124" y="769"/>
                    <a:pt x="197" y="870"/>
                  </a:cubicBezTo>
                </a:path>
              </a:pathLst>
            </a:custGeom>
            <a:noFill/>
            <a:ln w="25400" cmpd="sng">
              <a:solidFill>
                <a:srgbClr val="FFFFFF">
                  <a:alpha val="78038"/>
                </a:srgbClr>
              </a:solidFill>
              <a:bevel/>
              <a:headEnd/>
              <a:tailEnd/>
            </a:ln>
          </p:spPr>
          <p:txBody>
            <a:bodyPr/>
            <a:lstStyle/>
            <a:p>
              <a:endParaRPr lang="zh-CN" altLang="en-US"/>
            </a:p>
          </p:txBody>
        </p:sp>
      </p:grpSp>
      <p:sp>
        <p:nvSpPr>
          <p:cNvPr id="67587" name="页脚占位符 4"/>
          <p:cNvSpPr>
            <a:spLocks noGrp="1" noChangeArrowheads="1"/>
          </p:cNvSpPr>
          <p:nvPr/>
        </p:nvSpPr>
        <p:spPr bwMode="auto">
          <a:xfrm>
            <a:off x="3581400" y="6461125"/>
            <a:ext cx="5295900" cy="246063"/>
          </a:xfrm>
          <a:prstGeom prst="rect">
            <a:avLst/>
          </a:prstGeom>
          <a:noFill/>
          <a:ln w="9525">
            <a:noFill/>
            <a:miter lim="800000"/>
            <a:headEnd/>
            <a:tailEnd/>
          </a:ln>
        </p:spPr>
        <p:txBody>
          <a:bodyPr anchor="ctr">
            <a:spAutoFit/>
          </a:bodyPr>
          <a:lstStyle/>
          <a:p>
            <a:pPr algn="r" eaLnBrk="0" hangingPunct="0">
              <a:buFont typeface="Arial" charset="0"/>
              <a:buNone/>
            </a:pPr>
            <a:r>
              <a:rPr lang="en-US" altLang="zh-CN" sz="1000">
                <a:solidFill>
                  <a:schemeClr val="tx1"/>
                </a:solidFill>
                <a:latin typeface="Arial" charset="0"/>
                <a:sym typeface="Arial" charset="0"/>
              </a:rPr>
              <a:t>A Multidisciplinary Approach to Curriculum Development in Sustainable Built Environment</a:t>
            </a:r>
            <a:endParaRPr lang="zh-CN" altLang="en-US">
              <a:ea typeface="Gulim" pitchFamily="34" charset="-127"/>
            </a:endParaRPr>
          </a:p>
        </p:txBody>
      </p:sp>
      <p:sp>
        <p:nvSpPr>
          <p:cNvPr id="67588" name="TextBox 2"/>
          <p:cNvSpPr>
            <a:spLocks noChangeArrowheads="1"/>
          </p:cNvSpPr>
          <p:nvPr/>
        </p:nvSpPr>
        <p:spPr bwMode="auto">
          <a:xfrm>
            <a:off x="374650" y="817563"/>
            <a:ext cx="4821238" cy="522287"/>
          </a:xfrm>
          <a:prstGeom prst="rect">
            <a:avLst/>
          </a:prstGeom>
          <a:noFill/>
          <a:ln w="9525">
            <a:noFill/>
            <a:miter lim="800000"/>
            <a:headEnd/>
            <a:tailEnd/>
          </a:ln>
        </p:spPr>
        <p:txBody>
          <a:bodyPr>
            <a:spAutoFit/>
          </a:bodyPr>
          <a:lstStyle/>
          <a:p>
            <a:pPr eaLnBrk="0" hangingPunct="0">
              <a:buFont typeface="Arial" charset="0"/>
              <a:buNone/>
            </a:pPr>
            <a:r>
              <a:rPr lang="en-US" altLang="zh-CN" sz="2800" b="1">
                <a:solidFill>
                  <a:schemeClr val="tx1"/>
                </a:solidFill>
                <a:latin typeface="Calibri" pitchFamily="34" charset="0"/>
                <a:ea typeface="Gulim" pitchFamily="34" charset="-127"/>
                <a:sym typeface="Calibri" pitchFamily="34" charset="0"/>
              </a:rPr>
              <a:t>(2)Improve optical quality</a:t>
            </a:r>
            <a:endParaRPr lang="zh-CN" altLang="en-US" sz="2800" b="1">
              <a:solidFill>
                <a:schemeClr val="tx1"/>
              </a:solidFill>
              <a:latin typeface="Calibri" pitchFamily="34" charset="0"/>
              <a:ea typeface="Gulim" pitchFamily="34" charset="-127"/>
              <a:sym typeface="Calibri" pitchFamily="34" charset="0"/>
            </a:endParaRPr>
          </a:p>
        </p:txBody>
      </p:sp>
      <p:grpSp>
        <p:nvGrpSpPr>
          <p:cNvPr id="7" name="Group 32"/>
          <p:cNvGrpSpPr>
            <a:grpSpLocks/>
          </p:cNvGrpSpPr>
          <p:nvPr/>
        </p:nvGrpSpPr>
        <p:grpSpPr bwMode="auto">
          <a:xfrm>
            <a:off x="677863" y="1450975"/>
            <a:ext cx="7059612" cy="4365625"/>
            <a:chOff x="0" y="0"/>
            <a:chExt cx="7057054" cy="4360011"/>
          </a:xfrm>
        </p:grpSpPr>
        <p:sp>
          <p:nvSpPr>
            <p:cNvPr id="67591" name="TextBox 2"/>
            <p:cNvSpPr>
              <a:spLocks noChangeArrowheads="1"/>
            </p:cNvSpPr>
            <p:nvPr/>
          </p:nvSpPr>
          <p:spPr bwMode="auto">
            <a:xfrm>
              <a:off x="1709852" y="633348"/>
              <a:ext cx="3274336" cy="830098"/>
            </a:xfrm>
            <a:prstGeom prst="rect">
              <a:avLst/>
            </a:prstGeom>
            <a:noFill/>
            <a:ln w="9525">
              <a:noFill/>
              <a:miter lim="800000"/>
              <a:headEnd/>
              <a:tailEnd/>
            </a:ln>
          </p:spPr>
          <p:txBody>
            <a:bodyPr wrap="none">
              <a:spAutoFit/>
            </a:bodyPr>
            <a:lstStyle/>
            <a:p>
              <a:pPr algn="r">
                <a:buFont typeface="Arial" charset="0"/>
                <a:buNone/>
              </a:pPr>
              <a:r>
                <a:rPr lang="en-US" altLang="zh-CN" sz="2400">
                  <a:solidFill>
                    <a:schemeClr val="tx1"/>
                  </a:solidFill>
                  <a:latin typeface="Calibri" pitchFamily="34" charset="0"/>
                  <a:ea typeface="Gulim" pitchFamily="34" charset="-127"/>
                  <a:sym typeface="Calibri" pitchFamily="34" charset="0"/>
                </a:rPr>
                <a:t>The more light bring into</a:t>
              </a:r>
              <a:endParaRPr lang="zh-CN" altLang="en-US" sz="2400">
                <a:solidFill>
                  <a:schemeClr val="tx1"/>
                </a:solidFill>
                <a:latin typeface="Calibri" pitchFamily="34" charset="0"/>
                <a:ea typeface="Gulim" pitchFamily="34" charset="-127"/>
                <a:sym typeface="Calibri" pitchFamily="34" charset="0"/>
              </a:endParaRPr>
            </a:p>
            <a:p>
              <a:pPr algn="r">
                <a:buFont typeface="Arial" charset="0"/>
                <a:buNone/>
              </a:pPr>
              <a:r>
                <a:rPr lang="en-US" altLang="zh-CN" sz="2400">
                  <a:solidFill>
                    <a:schemeClr val="tx1"/>
                  </a:solidFill>
                  <a:latin typeface="Calibri" pitchFamily="34" charset="0"/>
                  <a:ea typeface="Gulim" pitchFamily="34" charset="-127"/>
                  <a:sym typeface="Calibri" pitchFamily="34" charset="0"/>
                </a:rPr>
                <a:t> the interior deep place</a:t>
              </a:r>
              <a:endParaRPr lang="zh-CN" altLang="en-US" sz="2400" b="1">
                <a:solidFill>
                  <a:schemeClr val="tx1"/>
                </a:solidFill>
                <a:latin typeface="Calibri" pitchFamily="34" charset="0"/>
                <a:ea typeface="Gulim" pitchFamily="34" charset="-127"/>
                <a:sym typeface="Calibri" pitchFamily="34" charset="0"/>
              </a:endParaRPr>
            </a:p>
          </p:txBody>
        </p:sp>
        <p:sp>
          <p:nvSpPr>
            <p:cNvPr id="67592" name="直接连接符​​ 6"/>
            <p:cNvSpPr>
              <a:spLocks noChangeShapeType="1"/>
            </p:cNvSpPr>
            <p:nvPr/>
          </p:nvSpPr>
          <p:spPr bwMode="auto">
            <a:xfrm flipV="1">
              <a:off x="2138672" y="480493"/>
              <a:ext cx="3043970" cy="1585"/>
            </a:xfrm>
            <a:prstGeom prst="line">
              <a:avLst/>
            </a:prstGeom>
            <a:noFill/>
            <a:ln w="57150">
              <a:solidFill>
                <a:srgbClr val="F79646"/>
              </a:solidFill>
              <a:bevel/>
              <a:headEnd/>
              <a:tailEnd/>
            </a:ln>
          </p:spPr>
          <p:txBody>
            <a:bodyPr/>
            <a:lstStyle/>
            <a:p>
              <a:endParaRPr lang="zh-CN" altLang="en-US"/>
            </a:p>
          </p:txBody>
        </p:sp>
        <p:grpSp>
          <p:nvGrpSpPr>
            <p:cNvPr id="67593" name="Group 35"/>
            <p:cNvGrpSpPr>
              <a:grpSpLocks/>
            </p:cNvGrpSpPr>
            <p:nvPr/>
          </p:nvGrpSpPr>
          <p:grpSpPr bwMode="auto">
            <a:xfrm rot="-5400000">
              <a:off x="5050887" y="131754"/>
              <a:ext cx="1909283" cy="1645776"/>
              <a:chOff x="0" y="0"/>
              <a:chExt cx="2232248" cy="1924167"/>
            </a:xfrm>
          </p:grpSpPr>
          <p:sp>
            <p:nvSpPr>
              <p:cNvPr id="67601" name="六边形 176"/>
              <p:cNvSpPr>
                <a:spLocks noChangeArrowheads="1"/>
              </p:cNvSpPr>
              <p:nvPr/>
            </p:nvSpPr>
            <p:spPr bwMode="auto">
              <a:xfrm>
                <a:off x="0" y="0"/>
                <a:ext cx="2232248" cy="1924167"/>
              </a:xfrm>
              <a:prstGeom prst="hexagon">
                <a:avLst>
                  <a:gd name="adj" fmla="val 28041"/>
                  <a:gd name="vf" fmla="val 115470"/>
                </a:avLst>
              </a:prstGeom>
              <a:gradFill rotWithShape="1">
                <a:gsLst>
                  <a:gs pos="0">
                    <a:srgbClr val="FCD5B5"/>
                  </a:gs>
                  <a:gs pos="100000">
                    <a:srgbClr val="FAC090"/>
                  </a:gs>
                </a:gsLst>
                <a:lin ang="13500000" scaled="1"/>
              </a:gradFill>
              <a:ln w="9525">
                <a:noFill/>
                <a:bevel/>
                <a:headEnd/>
                <a:tailEnd/>
              </a:ln>
            </p:spPr>
            <p:txBody>
              <a:bodyPr anchor="ctr"/>
              <a:lstStyle/>
              <a:p>
                <a:pPr algn="r">
                  <a:buFont typeface="Arial" charset="0"/>
                  <a:buNone/>
                </a:pPr>
                <a:endParaRPr lang="zh-CN" altLang="zh-CN" sz="1800" b="1">
                  <a:solidFill>
                    <a:srgbClr val="FFFFFF"/>
                  </a:solidFill>
                  <a:ea typeface="Gulim" pitchFamily="34" charset="-127"/>
                  <a:sym typeface="Verdana" pitchFamily="34" charset="0"/>
                </a:endParaRPr>
              </a:p>
            </p:txBody>
          </p:sp>
          <p:sp>
            <p:nvSpPr>
              <p:cNvPr id="67602" name="椭圆​​ 40"/>
              <p:cNvSpPr>
                <a:spLocks noChangeArrowheads="1"/>
              </p:cNvSpPr>
              <p:nvPr/>
            </p:nvSpPr>
            <p:spPr bwMode="auto">
              <a:xfrm>
                <a:off x="248505" y="95711"/>
                <a:ext cx="1735242" cy="1732563"/>
              </a:xfrm>
              <a:prstGeom prst="ellipse">
                <a:avLst/>
              </a:prstGeom>
              <a:solidFill>
                <a:srgbClr val="F79646"/>
              </a:solidFill>
              <a:ln w="38100">
                <a:solidFill>
                  <a:srgbClr val="FFFFFF"/>
                </a:solidFill>
                <a:bevel/>
                <a:headEnd/>
                <a:tailEnd/>
              </a:ln>
            </p:spPr>
            <p:txBody>
              <a:bodyPr anchor="ctr"/>
              <a:lstStyle/>
              <a:p>
                <a:pPr algn="r">
                  <a:buFont typeface="Arial" charset="0"/>
                  <a:buNone/>
                </a:pPr>
                <a:endParaRPr lang="zh-CN" altLang="zh-CN" sz="1800" b="1">
                  <a:solidFill>
                    <a:srgbClr val="FFFFFF"/>
                  </a:solidFill>
                  <a:ea typeface="Gulim" pitchFamily="34" charset="-127"/>
                  <a:sym typeface="Verdana" pitchFamily="34" charset="0"/>
                </a:endParaRPr>
              </a:p>
            </p:txBody>
          </p:sp>
        </p:grpSp>
        <p:sp>
          <p:nvSpPr>
            <p:cNvPr id="67594" name="TextBox 8"/>
            <p:cNvSpPr>
              <a:spLocks noChangeArrowheads="1"/>
            </p:cNvSpPr>
            <p:nvPr/>
          </p:nvSpPr>
          <p:spPr bwMode="auto">
            <a:xfrm>
              <a:off x="5759106" y="903102"/>
              <a:ext cx="465061" cy="645632"/>
            </a:xfrm>
            <a:prstGeom prst="rect">
              <a:avLst/>
            </a:prstGeom>
            <a:noFill/>
            <a:ln w="9525">
              <a:noFill/>
              <a:miter lim="800000"/>
              <a:headEnd/>
              <a:tailEnd/>
            </a:ln>
          </p:spPr>
          <p:txBody>
            <a:bodyPr wrap="none">
              <a:spAutoFit/>
            </a:bodyPr>
            <a:lstStyle/>
            <a:p>
              <a:pPr algn="r">
                <a:buFont typeface="Arial" charset="0"/>
                <a:buNone/>
              </a:pPr>
              <a:r>
                <a:rPr lang="en-US" altLang="zh-CN" sz="3600" b="1">
                  <a:solidFill>
                    <a:srgbClr val="000000"/>
                  </a:solidFill>
                  <a:latin typeface="Calibri" pitchFamily="34" charset="0"/>
                  <a:ea typeface="Gulim" pitchFamily="34" charset="-127"/>
                  <a:sym typeface="Calibri" pitchFamily="34" charset="0"/>
                </a:rPr>
                <a:t>A</a:t>
              </a:r>
              <a:endParaRPr lang="zh-CN" altLang="en-US" sz="3600" b="1">
                <a:solidFill>
                  <a:srgbClr val="000000"/>
                </a:solidFill>
                <a:latin typeface="Calibri" pitchFamily="34" charset="0"/>
                <a:ea typeface="Gulim" pitchFamily="34" charset="-127"/>
                <a:sym typeface="Calibri" pitchFamily="34" charset="0"/>
              </a:endParaRPr>
            </a:p>
          </p:txBody>
        </p:sp>
        <p:sp>
          <p:nvSpPr>
            <p:cNvPr id="67595" name="矩形​​ 9"/>
            <p:cNvSpPr>
              <a:spLocks noChangeArrowheads="1"/>
            </p:cNvSpPr>
            <p:nvPr/>
          </p:nvSpPr>
          <p:spPr bwMode="auto">
            <a:xfrm>
              <a:off x="0" y="212495"/>
              <a:ext cx="4246807" cy="269583"/>
            </a:xfrm>
            <a:prstGeom prst="rect">
              <a:avLst/>
            </a:prstGeom>
            <a:solidFill>
              <a:srgbClr val="F79646"/>
            </a:solidFill>
            <a:ln w="57150">
              <a:solidFill>
                <a:srgbClr val="F79646"/>
              </a:solidFill>
              <a:bevel/>
              <a:headEnd/>
              <a:tailEnd/>
            </a:ln>
          </p:spPr>
          <p:txBody>
            <a:bodyPr anchor="ctr"/>
            <a:lstStyle/>
            <a:p>
              <a:pPr algn="ctr">
                <a:buFont typeface="Arial" charset="0"/>
                <a:buNone/>
              </a:pPr>
              <a:r>
                <a:rPr lang="en-US" altLang="zh-CN" sz="2000" b="1">
                  <a:solidFill>
                    <a:schemeClr val="tx1"/>
                  </a:solidFill>
                  <a:latin typeface="Calibri" pitchFamily="34" charset="0"/>
                  <a:sym typeface="Calibri" pitchFamily="34" charset="0"/>
                </a:rPr>
                <a:t>Reducing the illumination gradient</a:t>
              </a:r>
              <a:endParaRPr lang="zh-CN" altLang="en-US" sz="2000" b="1">
                <a:solidFill>
                  <a:schemeClr val="tx1"/>
                </a:solidFill>
                <a:latin typeface="Calibri" pitchFamily="34" charset="0"/>
                <a:sym typeface="Calibri" pitchFamily="34" charset="0"/>
              </a:endParaRPr>
            </a:p>
          </p:txBody>
        </p:sp>
        <p:grpSp>
          <p:nvGrpSpPr>
            <p:cNvPr id="67596" name="Group 40"/>
            <p:cNvGrpSpPr>
              <a:grpSpLocks/>
            </p:cNvGrpSpPr>
            <p:nvPr/>
          </p:nvGrpSpPr>
          <p:grpSpPr bwMode="auto">
            <a:xfrm>
              <a:off x="5756086" y="482771"/>
              <a:ext cx="498725" cy="457415"/>
              <a:chOff x="0" y="0"/>
              <a:chExt cx="330" cy="313"/>
            </a:xfrm>
          </p:grpSpPr>
          <p:sp>
            <p:nvSpPr>
              <p:cNvPr id="67599" name="AutoShape 31"/>
              <p:cNvSpPr>
                <a:spLocks noChangeArrowheads="1"/>
              </p:cNvSpPr>
              <p:nvPr/>
            </p:nvSpPr>
            <p:spPr bwMode="auto">
              <a:xfrm>
                <a:off x="0" y="64"/>
                <a:ext cx="330" cy="249"/>
              </a:xfrm>
              <a:prstGeom prst="roundRect">
                <a:avLst>
                  <a:gd name="adj" fmla="val 16667"/>
                </a:avLst>
              </a:prstGeom>
              <a:solidFill>
                <a:srgbClr val="FFFFFF">
                  <a:alpha val="61176"/>
                </a:srgbClr>
              </a:solidFill>
              <a:ln w="25400">
                <a:solidFill>
                  <a:srgbClr val="FFFFFF">
                    <a:alpha val="87057"/>
                  </a:srgbClr>
                </a:solidFill>
                <a:bevel/>
                <a:headEnd/>
                <a:tailEnd/>
              </a:ln>
            </p:spPr>
            <p:txBody>
              <a:bodyPr wrap="none" anchor="ctr"/>
              <a:lstStyle/>
              <a:p>
                <a:pPr algn="r">
                  <a:buFont typeface="Arial" charset="0"/>
                  <a:buNone/>
                </a:pPr>
                <a:endParaRPr lang="zh-CN" altLang="zh-CN" sz="1800" b="1">
                  <a:solidFill>
                    <a:srgbClr val="000000"/>
                  </a:solidFill>
                  <a:ea typeface="Gulim" pitchFamily="34" charset="-127"/>
                  <a:sym typeface="Arial" charset="0"/>
                </a:endParaRPr>
              </a:p>
            </p:txBody>
          </p:sp>
          <p:sp>
            <p:nvSpPr>
              <p:cNvPr id="67600" name="AutoShape 32"/>
              <p:cNvSpPr>
                <a:spLocks noChangeArrowheads="1"/>
              </p:cNvSpPr>
              <p:nvPr/>
            </p:nvSpPr>
            <p:spPr bwMode="auto">
              <a:xfrm>
                <a:off x="100" y="0"/>
                <a:ext cx="122" cy="11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FFFFFF">
                  <a:alpha val="50195"/>
                </a:srgbClr>
              </a:solidFill>
              <a:ln w="25400" cmpd="sng">
                <a:solidFill>
                  <a:srgbClr val="FFFFFF"/>
                </a:solidFill>
                <a:miter lim="800000"/>
                <a:headEnd/>
                <a:tailEnd/>
              </a:ln>
            </p:spPr>
            <p:txBody>
              <a:bodyPr wrap="none" anchor="ctr"/>
              <a:lstStyle/>
              <a:p>
                <a:endParaRPr lang="zh-CN" altLang="en-US"/>
              </a:p>
            </p:txBody>
          </p:sp>
        </p:grpSp>
        <p:sp>
          <p:nvSpPr>
            <p:cNvPr id="67597" name="TextBox 8"/>
            <p:cNvSpPr>
              <a:spLocks noChangeArrowheads="1"/>
            </p:cNvSpPr>
            <p:nvPr/>
          </p:nvSpPr>
          <p:spPr bwMode="auto">
            <a:xfrm>
              <a:off x="5771386" y="3714379"/>
              <a:ext cx="442625" cy="645632"/>
            </a:xfrm>
            <a:prstGeom prst="rect">
              <a:avLst/>
            </a:prstGeom>
            <a:noFill/>
            <a:ln w="9525">
              <a:noFill/>
              <a:miter lim="800000"/>
              <a:headEnd/>
              <a:tailEnd/>
            </a:ln>
          </p:spPr>
          <p:txBody>
            <a:bodyPr wrap="none">
              <a:spAutoFit/>
            </a:bodyPr>
            <a:lstStyle/>
            <a:p>
              <a:pPr algn="r">
                <a:buFont typeface="Arial" charset="0"/>
                <a:buNone/>
              </a:pPr>
              <a:r>
                <a:rPr lang="en-US" altLang="zh-CN" sz="3600" b="1">
                  <a:solidFill>
                    <a:srgbClr val="000000"/>
                  </a:solidFill>
                  <a:latin typeface="Calibri" pitchFamily="34" charset="0"/>
                  <a:ea typeface="Gulim" pitchFamily="34" charset="-127"/>
                  <a:sym typeface="Calibri" pitchFamily="34" charset="0"/>
                </a:rPr>
                <a:t>C</a:t>
              </a:r>
              <a:endParaRPr lang="zh-CN" altLang="en-US" sz="3600" b="1">
                <a:solidFill>
                  <a:srgbClr val="000000"/>
                </a:solidFill>
                <a:latin typeface="Calibri" pitchFamily="34" charset="0"/>
                <a:ea typeface="Gulim" pitchFamily="34" charset="-127"/>
                <a:sym typeface="Calibri" pitchFamily="34" charset="0"/>
              </a:endParaRPr>
            </a:p>
          </p:txBody>
        </p:sp>
        <p:sp>
          <p:nvSpPr>
            <p:cNvPr id="67598" name="TextBox 8"/>
            <p:cNvSpPr>
              <a:spLocks noChangeArrowheads="1"/>
            </p:cNvSpPr>
            <p:nvPr/>
          </p:nvSpPr>
          <p:spPr bwMode="auto">
            <a:xfrm>
              <a:off x="6614429" y="2354411"/>
              <a:ext cx="442625" cy="645632"/>
            </a:xfrm>
            <a:prstGeom prst="rect">
              <a:avLst/>
            </a:prstGeom>
            <a:noFill/>
            <a:ln w="9525">
              <a:noFill/>
              <a:miter lim="800000"/>
              <a:headEnd/>
              <a:tailEnd/>
            </a:ln>
          </p:spPr>
          <p:txBody>
            <a:bodyPr wrap="none">
              <a:spAutoFit/>
            </a:bodyPr>
            <a:lstStyle/>
            <a:p>
              <a:pPr algn="r">
                <a:buFont typeface="Arial" charset="0"/>
                <a:buNone/>
              </a:pPr>
              <a:r>
                <a:rPr lang="en-US" altLang="zh-CN" sz="3600" b="1">
                  <a:solidFill>
                    <a:srgbClr val="000000"/>
                  </a:solidFill>
                  <a:latin typeface="Calibri" pitchFamily="34" charset="0"/>
                  <a:ea typeface="Gulim" pitchFamily="34" charset="-127"/>
                  <a:sym typeface="Calibri" pitchFamily="34" charset="0"/>
                </a:rPr>
                <a:t>B</a:t>
              </a:r>
              <a:endParaRPr lang="zh-CN" altLang="en-US" sz="3600" b="1">
                <a:solidFill>
                  <a:srgbClr val="000000"/>
                </a:solidFill>
                <a:latin typeface="Calibri" pitchFamily="34" charset="0"/>
                <a:ea typeface="Gulim" pitchFamily="34" charset="-127"/>
                <a:sym typeface="Calibri" pitchFamily="34" charset="0"/>
              </a:endParaRPr>
            </a:p>
          </p:txBody>
        </p:sp>
      </p:grpSp>
      <p:sp>
        <p:nvSpPr>
          <p:cNvPr id="48" name="灯片编号占位符 47"/>
          <p:cNvSpPr>
            <a:spLocks noGrp="1"/>
          </p:cNvSpPr>
          <p:nvPr>
            <p:ph type="sldNum" sz="quarter" idx="11"/>
          </p:nvPr>
        </p:nvSpPr>
        <p:spPr>
          <a:xfrm>
            <a:off x="161925" y="6337300"/>
            <a:ext cx="2133600" cy="365125"/>
          </a:xfrm>
        </p:spPr>
        <p:txBody>
          <a:bodyPr/>
          <a:lstStyle/>
          <a:p>
            <a:pPr>
              <a:defRPr/>
            </a:pPr>
            <a:fld id="{B6C8B8FF-0117-4875-8758-C07F2A043555}" type="slidenum">
              <a:rPr lang="zh-CN" altLang="en-US"/>
              <a:pPr>
                <a:defRPr/>
              </a:pPr>
              <a:t>36</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fill="hold" nodeType="withEffect">
                                  <p:stCondLst>
                                    <p:cond delay="0"/>
                                  </p:stCondLst>
                                  <p:childTnLst>
                                    <p:anim calcmode="fmla" valueType="str">
                                      <p:cBhvr>
                                        <p:cTn id="6" dur="1000" fill="hold"/>
                                        <p:tgtEl>
                                          <p:spTgt spid="2"/>
                                        </p:tgtEl>
                                        <p:attrNameLst>
                                          <p:attrName>style.visibility</p:attrName>
                                        </p:attrNameLst>
                                      </p:cBhvr>
                                      <p:tavLst>
                                        <p:tav tm="0">
                                          <p:val>
                                            <p:strVal val="hidden"/>
                                          </p:val>
                                        </p:tav>
                                        <p:tav tm="50000">
                                          <p:val>
                                            <p:strVal val="visible"/>
                                          </p:val>
                                        </p:tav>
                                      </p:tavLst>
                                    </p:anim>
                                  </p:childTnLst>
                                </p:cTn>
                              </p:par>
                              <p:par>
                                <p:cTn id="7" presetID="35" presetClass="emph" presetSubtype="0" fill="hold" nodeType="withEffect">
                                  <p:stCondLst>
                                    <p:cond delay="0"/>
                                  </p:stCondLst>
                                  <p:childTnLst>
                                    <p:anim calcmode="fmla" valueType="str">
                                      <p:cBhvr>
                                        <p:cTn id="8" dur="1000" fill="hold"/>
                                        <p:tgtEl>
                                          <p:spTgt spid="5"/>
                                        </p:tgtEl>
                                        <p:attrNameLst>
                                          <p:attrName>style.visibility</p:attrName>
                                        </p:attrNameLst>
                                      </p:cBhvr>
                                      <p:tavLst>
                                        <p:tav tm="0">
                                          <p:val>
                                            <p:strVal val="hidden"/>
                                          </p:val>
                                        </p:tav>
                                        <p:tav tm="50000">
                                          <p:val>
                                            <p:strVal val="visible"/>
                                          </p:val>
                                        </p:tav>
                                      </p:tavLst>
                                    </p:anim>
                                  </p:childTnLst>
                                </p:cTn>
                              </p:par>
                              <p:par>
                                <p:cTn id="9" presetID="35" presetClass="emph" presetSubtype="0" fill="hold" nodeType="withEffect">
                                  <p:stCondLst>
                                    <p:cond delay="0"/>
                                  </p:stCondLst>
                                  <p:childTnLst>
                                    <p:anim calcmode="fmla" valueType="str">
                                      <p:cBhvr>
                                        <p:cTn id="10" dur="1000" fill="hold"/>
                                        <p:tgtEl>
                                          <p:spTgt spid="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页脚占位符 4"/>
          <p:cNvSpPr>
            <a:spLocks noGrp="1" noChangeArrowheads="1"/>
          </p:cNvSpPr>
          <p:nvPr/>
        </p:nvSpPr>
        <p:spPr bwMode="auto">
          <a:xfrm>
            <a:off x="3581400" y="6461125"/>
            <a:ext cx="5295900" cy="246063"/>
          </a:xfrm>
          <a:prstGeom prst="rect">
            <a:avLst/>
          </a:prstGeom>
          <a:noFill/>
          <a:ln w="9525">
            <a:noFill/>
            <a:miter lim="800000"/>
            <a:headEnd/>
            <a:tailEnd/>
          </a:ln>
        </p:spPr>
        <p:txBody>
          <a:bodyPr anchor="ctr">
            <a:spAutoFit/>
          </a:bodyPr>
          <a:lstStyle/>
          <a:p>
            <a:pPr algn="r" eaLnBrk="0" hangingPunct="0">
              <a:buFont typeface="Arial" charset="0"/>
              <a:buNone/>
            </a:pPr>
            <a:r>
              <a:rPr lang="en-US" altLang="zh-CN" sz="1000">
                <a:solidFill>
                  <a:schemeClr val="tx1"/>
                </a:solidFill>
                <a:latin typeface="Arial" charset="0"/>
                <a:sym typeface="Arial" charset="0"/>
              </a:rPr>
              <a:t>A Multidisciplinary Approach to Curriculum Development in Sustainable Built Environment</a:t>
            </a:r>
            <a:endParaRPr lang="zh-CN" altLang="en-US">
              <a:ea typeface="Gulim" pitchFamily="34" charset="-127"/>
            </a:endParaRPr>
          </a:p>
        </p:txBody>
      </p:sp>
      <p:sp>
        <p:nvSpPr>
          <p:cNvPr id="43011" name="AutoShape 3"/>
          <p:cNvSpPr>
            <a:spLocks noChangeArrowheads="1"/>
          </p:cNvSpPr>
          <p:nvPr/>
        </p:nvSpPr>
        <p:spPr bwMode="auto">
          <a:xfrm rot="-5400000">
            <a:off x="1796256" y="2001044"/>
            <a:ext cx="3259138" cy="31623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875" y="10799"/>
                </a:moveTo>
                <a:cubicBezTo>
                  <a:pt x="2875" y="6422"/>
                  <a:pt x="6423" y="2874"/>
                  <a:pt x="10800" y="2875"/>
                </a:cubicBezTo>
                <a:cubicBezTo>
                  <a:pt x="15176" y="2875"/>
                  <a:pt x="18724" y="6422"/>
                  <a:pt x="18724" y="10799"/>
                </a:cubicBezTo>
                <a:lnTo>
                  <a:pt x="21599" y="10798"/>
                </a:lnTo>
                <a:cubicBezTo>
                  <a:pt x="21599" y="4834"/>
                  <a:pt x="16764" y="-1"/>
                  <a:pt x="10799" y="0"/>
                </a:cubicBezTo>
                <a:cubicBezTo>
                  <a:pt x="4835" y="0"/>
                  <a:pt x="0" y="4834"/>
                  <a:pt x="0" y="10798"/>
                </a:cubicBezTo>
                <a:lnTo>
                  <a:pt x="2875" y="10799"/>
                </a:lnTo>
                <a:close/>
              </a:path>
            </a:pathLst>
          </a:custGeom>
          <a:gradFill rotWithShape="1">
            <a:gsLst>
              <a:gs pos="0">
                <a:srgbClr val="CBD852"/>
              </a:gs>
              <a:gs pos="50000">
                <a:srgbClr val="EBF0BB"/>
              </a:gs>
              <a:gs pos="100000">
                <a:srgbClr val="CBD852"/>
              </a:gs>
            </a:gsLst>
            <a:lin ang="0" scaled="1"/>
          </a:gradFill>
          <a:ln w="38100" cmpd="sng">
            <a:solidFill>
              <a:srgbClr val="FFFFFF"/>
            </a:solidFill>
            <a:miter lim="800000"/>
            <a:headEnd/>
            <a:tailEnd/>
          </a:ln>
        </p:spPr>
        <p:txBody>
          <a:bodyPr wrap="none" lIns="92382" tIns="46191" rIns="92382" bIns="46191" anchor="ctr"/>
          <a:lstStyle/>
          <a:p>
            <a:endParaRPr lang="zh-CN" altLang="en-US"/>
          </a:p>
        </p:txBody>
      </p:sp>
      <p:sp>
        <p:nvSpPr>
          <p:cNvPr id="43012" name="AutoShape 4"/>
          <p:cNvSpPr>
            <a:spLocks noChangeArrowheads="1"/>
          </p:cNvSpPr>
          <p:nvPr/>
        </p:nvSpPr>
        <p:spPr bwMode="auto">
          <a:xfrm rot="-5400000">
            <a:off x="1758157" y="2409031"/>
            <a:ext cx="2817812" cy="253682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072" y="9440"/>
                </a:moveTo>
                <a:cubicBezTo>
                  <a:pt x="1750" y="4588"/>
                  <a:pt x="5900" y="977"/>
                  <a:pt x="10800" y="978"/>
                </a:cubicBezTo>
                <a:cubicBezTo>
                  <a:pt x="15699" y="978"/>
                  <a:pt x="19849" y="4588"/>
                  <a:pt x="20527" y="9440"/>
                </a:cubicBezTo>
                <a:lnTo>
                  <a:pt x="21495" y="9304"/>
                </a:lnTo>
                <a:cubicBezTo>
                  <a:pt x="20750" y="3969"/>
                  <a:pt x="16186" y="-1"/>
                  <a:pt x="10799" y="0"/>
                </a:cubicBezTo>
                <a:cubicBezTo>
                  <a:pt x="5413" y="0"/>
                  <a:pt x="849" y="3969"/>
                  <a:pt x="104" y="9304"/>
                </a:cubicBezTo>
                <a:lnTo>
                  <a:pt x="1072" y="9440"/>
                </a:lnTo>
                <a:close/>
              </a:path>
            </a:pathLst>
          </a:custGeom>
          <a:gradFill rotWithShape="1">
            <a:gsLst>
              <a:gs pos="0">
                <a:srgbClr val="808000"/>
              </a:gs>
              <a:gs pos="50000">
                <a:srgbClr val="B6B66C"/>
              </a:gs>
              <a:gs pos="100000">
                <a:srgbClr val="808000"/>
              </a:gs>
            </a:gsLst>
            <a:lin ang="0" scaled="1"/>
          </a:gradFill>
          <a:ln w="9525" cmpd="sng">
            <a:noFill/>
            <a:miter lim="800000"/>
            <a:headEnd/>
            <a:tailEnd/>
          </a:ln>
        </p:spPr>
        <p:txBody>
          <a:bodyPr wrap="none" lIns="92382" tIns="46191" rIns="92382" bIns="46191" anchor="ctr"/>
          <a:lstStyle/>
          <a:p>
            <a:endParaRPr lang="zh-CN" altLang="en-US"/>
          </a:p>
        </p:txBody>
      </p:sp>
      <p:grpSp>
        <p:nvGrpSpPr>
          <p:cNvPr id="2" name="Group 5"/>
          <p:cNvGrpSpPr>
            <a:grpSpLocks/>
          </p:cNvGrpSpPr>
          <p:nvPr/>
        </p:nvGrpSpPr>
        <p:grpSpPr bwMode="auto">
          <a:xfrm>
            <a:off x="2451100" y="4670425"/>
            <a:ext cx="1436688" cy="1417638"/>
            <a:chOff x="0" y="0"/>
            <a:chExt cx="1235" cy="1198"/>
          </a:xfrm>
        </p:grpSpPr>
        <p:sp>
          <p:nvSpPr>
            <p:cNvPr id="68660" name="Oval 6"/>
            <p:cNvSpPr>
              <a:spLocks noChangeArrowheads="1"/>
            </p:cNvSpPr>
            <p:nvPr/>
          </p:nvSpPr>
          <p:spPr bwMode="auto">
            <a:xfrm>
              <a:off x="0" y="0"/>
              <a:ext cx="1235" cy="1198"/>
            </a:xfrm>
            <a:prstGeom prst="ellipse">
              <a:avLst/>
            </a:prstGeom>
            <a:gradFill rotWithShape="1">
              <a:gsLst>
                <a:gs pos="0">
                  <a:srgbClr val="B2B2B2"/>
                </a:gs>
                <a:gs pos="100000">
                  <a:srgbClr val="FFFFFF"/>
                </a:gs>
              </a:gsLst>
              <a:lin ang="5400000" scaled="1"/>
            </a:gradFill>
            <a:ln w="19050">
              <a:noFill/>
              <a:bevel/>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68661" name="Oval 7"/>
            <p:cNvSpPr>
              <a:spLocks noChangeArrowheads="1"/>
            </p:cNvSpPr>
            <p:nvPr/>
          </p:nvSpPr>
          <p:spPr bwMode="auto">
            <a:xfrm>
              <a:off x="52" y="55"/>
              <a:ext cx="1128" cy="1094"/>
            </a:xfrm>
            <a:prstGeom prst="ellipse">
              <a:avLst/>
            </a:prstGeom>
            <a:gradFill rotWithShape="1">
              <a:gsLst>
                <a:gs pos="0">
                  <a:srgbClr val="DDDDDD"/>
                </a:gs>
                <a:gs pos="50000">
                  <a:srgbClr val="F6F6F6"/>
                </a:gs>
                <a:gs pos="100000">
                  <a:srgbClr val="DDDDDD"/>
                </a:gs>
              </a:gsLst>
              <a:lin ang="5400000" scaled="1"/>
            </a:gradFill>
            <a:ln w="19050">
              <a:noFill/>
              <a:bevel/>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pic>
          <p:nvPicPr>
            <p:cNvPr id="68662" name="Picture 8" descr="circuler_1"/>
            <p:cNvPicPr>
              <a:picLocks noChangeAspect="1" noChangeArrowheads="1"/>
            </p:cNvPicPr>
            <p:nvPr/>
          </p:nvPicPr>
          <p:blipFill>
            <a:blip r:embed="rId2" cstate="print"/>
            <a:srcRect/>
            <a:stretch>
              <a:fillRect/>
            </a:stretch>
          </p:blipFill>
          <p:spPr bwMode="auto">
            <a:xfrm>
              <a:off x="93" y="94"/>
              <a:ext cx="1053" cy="1007"/>
            </a:xfrm>
            <a:prstGeom prst="rect">
              <a:avLst/>
            </a:prstGeom>
            <a:noFill/>
            <a:ln w="9525">
              <a:noFill/>
              <a:miter lim="800000"/>
              <a:headEnd/>
              <a:tailEnd/>
            </a:ln>
          </p:spPr>
        </p:pic>
        <p:sp>
          <p:nvSpPr>
            <p:cNvPr id="68663" name="Oval 9"/>
            <p:cNvSpPr>
              <a:spLocks noChangeArrowheads="1"/>
            </p:cNvSpPr>
            <p:nvPr/>
          </p:nvSpPr>
          <p:spPr bwMode="auto">
            <a:xfrm>
              <a:off x="93" y="94"/>
              <a:ext cx="1047" cy="1010"/>
            </a:xfrm>
            <a:prstGeom prst="ellipse">
              <a:avLst/>
            </a:prstGeom>
            <a:gradFill rotWithShape="1">
              <a:gsLst>
                <a:gs pos="0">
                  <a:srgbClr val="343442"/>
                </a:gs>
                <a:gs pos="50000">
                  <a:srgbClr val="CCCCFF"/>
                </a:gs>
                <a:gs pos="100000">
                  <a:srgbClr val="343442"/>
                </a:gs>
              </a:gsLst>
              <a:lin ang="5400000" scaled="1"/>
            </a:gradFill>
            <a:ln w="9525">
              <a:noFill/>
              <a:bevel/>
              <a:headEnd/>
              <a:tailEnd/>
            </a:ln>
          </p:spPr>
          <p:txBody>
            <a:bodyPr wrap="none" anchor="ctr"/>
            <a:lstStyle/>
            <a:p>
              <a:pPr algn="r" eaLnBrk="0" hangingPunct="0">
                <a:buFont typeface="Arial" charset="0"/>
                <a:buNone/>
              </a:pPr>
              <a:endParaRPr lang="zh-CN" altLang="zh-CN">
                <a:solidFill>
                  <a:srgbClr val="000000"/>
                </a:solidFill>
                <a:latin typeface="Arial" charset="0"/>
                <a:ea typeface="Gulim" pitchFamily="34" charset="-127"/>
                <a:sym typeface="Arial" charset="0"/>
              </a:endParaRPr>
            </a:p>
          </p:txBody>
        </p:sp>
        <p:sp>
          <p:nvSpPr>
            <p:cNvPr id="68664" name="Freeform 10"/>
            <p:cNvSpPr>
              <a:spLocks noChangeArrowheads="1"/>
            </p:cNvSpPr>
            <p:nvPr/>
          </p:nvSpPr>
          <p:spPr bwMode="auto">
            <a:xfrm>
              <a:off x="201" y="114"/>
              <a:ext cx="822" cy="351"/>
            </a:xfrm>
            <a:custGeom>
              <a:avLst/>
              <a:gdLst>
                <a:gd name="T0" fmla="*/ 29 w 1321"/>
                <a:gd name="T1" fmla="*/ 1 h 712"/>
                <a:gd name="T2" fmla="*/ 30 w 1321"/>
                <a:gd name="T3" fmla="*/ 1 h 712"/>
                <a:gd name="T4" fmla="*/ 30 w 1321"/>
                <a:gd name="T5" fmla="*/ 1 h 712"/>
                <a:gd name="T6" fmla="*/ 30 w 1321"/>
                <a:gd name="T7" fmla="*/ 1 h 712"/>
                <a:gd name="T8" fmla="*/ 29 w 1321"/>
                <a:gd name="T9" fmla="*/ 2 h 712"/>
                <a:gd name="T10" fmla="*/ 29 w 1321"/>
                <a:gd name="T11" fmla="*/ 2 h 712"/>
                <a:gd name="T12" fmla="*/ 28 w 1321"/>
                <a:gd name="T13" fmla="*/ 2 h 712"/>
                <a:gd name="T14" fmla="*/ 27 w 1321"/>
                <a:gd name="T15" fmla="*/ 2 h 712"/>
                <a:gd name="T16" fmla="*/ 26 w 1321"/>
                <a:gd name="T17" fmla="*/ 2 h 712"/>
                <a:gd name="T18" fmla="*/ 24 w 1321"/>
                <a:gd name="T19" fmla="*/ 2 h 712"/>
                <a:gd name="T20" fmla="*/ 23 w 1321"/>
                <a:gd name="T21" fmla="*/ 2 h 712"/>
                <a:gd name="T22" fmla="*/ 22 w 1321"/>
                <a:gd name="T23" fmla="*/ 2 h 712"/>
                <a:gd name="T24" fmla="*/ 20 w 1321"/>
                <a:gd name="T25" fmla="*/ 2 h 712"/>
                <a:gd name="T26" fmla="*/ 19 w 1321"/>
                <a:gd name="T27" fmla="*/ 2 h 712"/>
                <a:gd name="T28" fmla="*/ 18 w 1321"/>
                <a:gd name="T29" fmla="*/ 2 h 712"/>
                <a:gd name="T30" fmla="*/ 11 w 1321"/>
                <a:gd name="T31" fmla="*/ 2 h 712"/>
                <a:gd name="T32" fmla="*/ 11 w 1321"/>
                <a:gd name="T33" fmla="*/ 2 h 712"/>
                <a:gd name="T34" fmla="*/ 9 w 1321"/>
                <a:gd name="T35" fmla="*/ 2 h 712"/>
                <a:gd name="T36" fmla="*/ 7 w 1321"/>
                <a:gd name="T37" fmla="*/ 2 h 712"/>
                <a:gd name="T38" fmla="*/ 7 w 1321"/>
                <a:gd name="T39" fmla="*/ 2 h 712"/>
                <a:gd name="T40" fmla="*/ 6 w 1321"/>
                <a:gd name="T41" fmla="*/ 2 h 712"/>
                <a:gd name="T42" fmla="*/ 4 w 1321"/>
                <a:gd name="T43" fmla="*/ 2 h 712"/>
                <a:gd name="T44" fmla="*/ 3 w 1321"/>
                <a:gd name="T45" fmla="*/ 2 h 712"/>
                <a:gd name="T46" fmla="*/ 2 w 1321"/>
                <a:gd name="T47" fmla="*/ 2 h 712"/>
                <a:gd name="T48" fmla="*/ 1 w 1321"/>
                <a:gd name="T49" fmla="*/ 2 h 712"/>
                <a:gd name="T50" fmla="*/ 1 w 1321"/>
                <a:gd name="T51" fmla="*/ 2 h 712"/>
                <a:gd name="T52" fmla="*/ 1 w 1321"/>
                <a:gd name="T53" fmla="*/ 2 h 712"/>
                <a:gd name="T54" fmla="*/ 1 w 1321"/>
                <a:gd name="T55" fmla="*/ 2 h 712"/>
                <a:gd name="T56" fmla="*/ 0 w 1321"/>
                <a:gd name="T57" fmla="*/ 1 h 712"/>
                <a:gd name="T58" fmla="*/ 0 w 1321"/>
                <a:gd name="T59" fmla="*/ 1 h 712"/>
                <a:gd name="T60" fmla="*/ 1 w 1321"/>
                <a:gd name="T61" fmla="*/ 1 h 712"/>
                <a:gd name="T62" fmla="*/ 1 w 1321"/>
                <a:gd name="T63" fmla="*/ 1 h 712"/>
                <a:gd name="T64" fmla="*/ 1 w 1321"/>
                <a:gd name="T65" fmla="*/ 1 h 712"/>
                <a:gd name="T66" fmla="*/ 2 w 1321"/>
                <a:gd name="T67" fmla="*/ 1 h 712"/>
                <a:gd name="T68" fmla="*/ 4 w 1321"/>
                <a:gd name="T69" fmla="*/ 0 h 712"/>
                <a:gd name="T70" fmla="*/ 4 w 1321"/>
                <a:gd name="T71" fmla="*/ 0 h 712"/>
                <a:gd name="T72" fmla="*/ 6 w 1321"/>
                <a:gd name="T73" fmla="*/ 0 h 712"/>
                <a:gd name="T74" fmla="*/ 7 w 1321"/>
                <a:gd name="T75" fmla="*/ 0 h 712"/>
                <a:gd name="T76" fmla="*/ 9 w 1321"/>
                <a:gd name="T77" fmla="*/ 0 h 712"/>
                <a:gd name="T78" fmla="*/ 11 w 1321"/>
                <a:gd name="T79" fmla="*/ 0 h 712"/>
                <a:gd name="T80" fmla="*/ 13 w 1321"/>
                <a:gd name="T81" fmla="*/ 0 h 712"/>
                <a:gd name="T82" fmla="*/ 15 w 1321"/>
                <a:gd name="T83" fmla="*/ 0 h 712"/>
                <a:gd name="T84" fmla="*/ 15 w 1321"/>
                <a:gd name="T85" fmla="*/ 0 h 712"/>
                <a:gd name="T86" fmla="*/ 17 w 1321"/>
                <a:gd name="T87" fmla="*/ 0 h 712"/>
                <a:gd name="T88" fmla="*/ 19 w 1321"/>
                <a:gd name="T89" fmla="*/ 0 h 712"/>
                <a:gd name="T90" fmla="*/ 21 w 1321"/>
                <a:gd name="T91" fmla="*/ 0 h 712"/>
                <a:gd name="T92" fmla="*/ 22 w 1321"/>
                <a:gd name="T93" fmla="*/ 0 h 712"/>
                <a:gd name="T94" fmla="*/ 24 w 1321"/>
                <a:gd name="T95" fmla="*/ 0 h 712"/>
                <a:gd name="T96" fmla="*/ 26 w 1321"/>
                <a:gd name="T97" fmla="*/ 0 h 712"/>
                <a:gd name="T98" fmla="*/ 27 w 1321"/>
                <a:gd name="T99" fmla="*/ 0 h 712"/>
                <a:gd name="T100" fmla="*/ 28 w 1321"/>
                <a:gd name="T101" fmla="*/ 1 h 712"/>
                <a:gd name="T102" fmla="*/ 29 w 1321"/>
                <a:gd name="T103" fmla="*/ 1 h 712"/>
                <a:gd name="T104" fmla="*/ 29 w 1321"/>
                <a:gd name="T105" fmla="*/ 1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CCCCFF"/>
                </a:gs>
              </a:gsLst>
              <a:lin ang="5400000" scaled="1"/>
            </a:gradFill>
            <a:ln w="0" cmpd="sng">
              <a:noFill/>
              <a:bevel/>
              <a:headEnd/>
              <a:tailEnd/>
            </a:ln>
          </p:spPr>
          <p:txBody>
            <a:bodyPr/>
            <a:lstStyle/>
            <a:p>
              <a:endParaRPr lang="zh-CN" altLang="en-US"/>
            </a:p>
          </p:txBody>
        </p:sp>
        <p:grpSp>
          <p:nvGrpSpPr>
            <p:cNvPr id="68665" name="Group 11"/>
            <p:cNvGrpSpPr>
              <a:grpSpLocks/>
            </p:cNvGrpSpPr>
            <p:nvPr/>
          </p:nvGrpSpPr>
          <p:grpSpPr bwMode="auto">
            <a:xfrm rot="-1297425" flipH="1" flipV="1">
              <a:off x="176" y="872"/>
              <a:ext cx="914" cy="207"/>
              <a:chOff x="0" y="0"/>
              <a:chExt cx="894" cy="236"/>
            </a:xfrm>
          </p:grpSpPr>
          <p:grpSp>
            <p:nvGrpSpPr>
              <p:cNvPr id="68666" name="Group 12"/>
              <p:cNvGrpSpPr>
                <a:grpSpLocks/>
              </p:cNvGrpSpPr>
              <p:nvPr/>
            </p:nvGrpSpPr>
            <p:grpSpPr bwMode="auto">
              <a:xfrm>
                <a:off x="0" y="0"/>
                <a:ext cx="742" cy="186"/>
                <a:chOff x="0" y="0"/>
                <a:chExt cx="1118" cy="279"/>
              </a:xfrm>
            </p:grpSpPr>
            <p:sp>
              <p:nvSpPr>
                <p:cNvPr id="68672" name="AutoShape 13"/>
                <p:cNvSpPr>
                  <a:spLocks noChangeArrowheads="1"/>
                </p:cNvSpPr>
                <p:nvPr/>
              </p:nvSpPr>
              <p:spPr bwMode="auto">
                <a:xfrm rot="5263130">
                  <a:off x="293" y="-294"/>
                  <a:ext cx="227" cy="816"/>
                </a:xfrm>
                <a:prstGeom prst="moon">
                  <a:avLst>
                    <a:gd name="adj" fmla="val 49769"/>
                  </a:avLst>
                </a:prstGeom>
                <a:solidFill>
                  <a:srgbClr val="FFFFFF">
                    <a:alpha val="3137"/>
                  </a:srgbClr>
                </a:solidFill>
                <a:ln w="9525">
                  <a:noFill/>
                  <a:miter lim="800000"/>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68673" name="AutoShape 14"/>
                <p:cNvSpPr>
                  <a:spLocks noChangeArrowheads="1"/>
                </p:cNvSpPr>
                <p:nvPr/>
              </p:nvSpPr>
              <p:spPr bwMode="auto">
                <a:xfrm rot="6078281">
                  <a:off x="429" y="-294"/>
                  <a:ext cx="227" cy="816"/>
                </a:xfrm>
                <a:prstGeom prst="moon">
                  <a:avLst>
                    <a:gd name="adj" fmla="val 49769"/>
                  </a:avLst>
                </a:prstGeom>
                <a:solidFill>
                  <a:srgbClr val="FFFFFF">
                    <a:alpha val="3137"/>
                  </a:srgbClr>
                </a:solidFill>
                <a:ln w="9525">
                  <a:noFill/>
                  <a:miter lim="800000"/>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68674" name="AutoShape 15"/>
                <p:cNvSpPr>
                  <a:spLocks noChangeArrowheads="1"/>
                </p:cNvSpPr>
                <p:nvPr/>
              </p:nvSpPr>
              <p:spPr bwMode="auto">
                <a:xfrm rot="6373927">
                  <a:off x="505" y="-272"/>
                  <a:ext cx="227" cy="816"/>
                </a:xfrm>
                <a:prstGeom prst="moon">
                  <a:avLst>
                    <a:gd name="adj" fmla="val 49769"/>
                  </a:avLst>
                </a:prstGeom>
                <a:solidFill>
                  <a:srgbClr val="FFFFFF">
                    <a:alpha val="3137"/>
                  </a:srgbClr>
                </a:solidFill>
                <a:ln w="9525">
                  <a:noFill/>
                  <a:miter lim="800000"/>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68675" name="AutoShape 16"/>
                <p:cNvSpPr>
                  <a:spLocks noChangeArrowheads="1"/>
                </p:cNvSpPr>
                <p:nvPr/>
              </p:nvSpPr>
              <p:spPr bwMode="auto">
                <a:xfrm rot="6906313">
                  <a:off x="595" y="-242"/>
                  <a:ext cx="227" cy="816"/>
                </a:xfrm>
                <a:prstGeom prst="moon">
                  <a:avLst>
                    <a:gd name="adj" fmla="val 49769"/>
                  </a:avLst>
                </a:prstGeom>
                <a:solidFill>
                  <a:srgbClr val="FFFFFF">
                    <a:alpha val="3137"/>
                  </a:srgbClr>
                </a:solidFill>
                <a:ln w="9525">
                  <a:noFill/>
                  <a:miter lim="800000"/>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grpSp>
          <p:grpSp>
            <p:nvGrpSpPr>
              <p:cNvPr id="68667" name="Group 17"/>
              <p:cNvGrpSpPr>
                <a:grpSpLocks/>
              </p:cNvGrpSpPr>
              <p:nvPr/>
            </p:nvGrpSpPr>
            <p:grpSpPr bwMode="auto">
              <a:xfrm rot="1353540">
                <a:off x="152" y="50"/>
                <a:ext cx="742" cy="186"/>
                <a:chOff x="0" y="0"/>
                <a:chExt cx="1118" cy="279"/>
              </a:xfrm>
            </p:grpSpPr>
            <p:sp>
              <p:nvSpPr>
                <p:cNvPr id="68668" name="AutoShape 18"/>
                <p:cNvSpPr>
                  <a:spLocks noChangeArrowheads="1"/>
                </p:cNvSpPr>
                <p:nvPr/>
              </p:nvSpPr>
              <p:spPr bwMode="auto">
                <a:xfrm rot="5263130">
                  <a:off x="293" y="-294"/>
                  <a:ext cx="227" cy="816"/>
                </a:xfrm>
                <a:prstGeom prst="moon">
                  <a:avLst>
                    <a:gd name="adj" fmla="val 49769"/>
                  </a:avLst>
                </a:prstGeom>
                <a:solidFill>
                  <a:srgbClr val="FFFFFF">
                    <a:alpha val="3137"/>
                  </a:srgbClr>
                </a:solidFill>
                <a:ln w="9525">
                  <a:noFill/>
                  <a:miter lim="800000"/>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68669" name="AutoShape 19"/>
                <p:cNvSpPr>
                  <a:spLocks noChangeArrowheads="1"/>
                </p:cNvSpPr>
                <p:nvPr/>
              </p:nvSpPr>
              <p:spPr bwMode="auto">
                <a:xfrm rot="6078281">
                  <a:off x="429" y="-294"/>
                  <a:ext cx="227" cy="816"/>
                </a:xfrm>
                <a:prstGeom prst="moon">
                  <a:avLst>
                    <a:gd name="adj" fmla="val 49769"/>
                  </a:avLst>
                </a:prstGeom>
                <a:solidFill>
                  <a:srgbClr val="FFFFFF">
                    <a:alpha val="3137"/>
                  </a:srgbClr>
                </a:solidFill>
                <a:ln w="9525">
                  <a:noFill/>
                  <a:miter lim="800000"/>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68670" name="AutoShape 20"/>
                <p:cNvSpPr>
                  <a:spLocks noChangeArrowheads="1"/>
                </p:cNvSpPr>
                <p:nvPr/>
              </p:nvSpPr>
              <p:spPr bwMode="auto">
                <a:xfrm rot="6373927">
                  <a:off x="505" y="-272"/>
                  <a:ext cx="227" cy="816"/>
                </a:xfrm>
                <a:prstGeom prst="moon">
                  <a:avLst>
                    <a:gd name="adj" fmla="val 49769"/>
                  </a:avLst>
                </a:prstGeom>
                <a:solidFill>
                  <a:srgbClr val="FFFFFF">
                    <a:alpha val="3137"/>
                  </a:srgbClr>
                </a:solidFill>
                <a:ln w="9525">
                  <a:noFill/>
                  <a:miter lim="800000"/>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68671" name="AutoShape 21"/>
                <p:cNvSpPr>
                  <a:spLocks noChangeArrowheads="1"/>
                </p:cNvSpPr>
                <p:nvPr/>
              </p:nvSpPr>
              <p:spPr bwMode="auto">
                <a:xfrm rot="6906313">
                  <a:off x="595" y="-242"/>
                  <a:ext cx="227" cy="816"/>
                </a:xfrm>
                <a:prstGeom prst="moon">
                  <a:avLst>
                    <a:gd name="adj" fmla="val 49769"/>
                  </a:avLst>
                </a:prstGeom>
                <a:solidFill>
                  <a:srgbClr val="FFFFFF">
                    <a:alpha val="3137"/>
                  </a:srgbClr>
                </a:solidFill>
                <a:ln w="9525">
                  <a:noFill/>
                  <a:miter lim="800000"/>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grpSp>
        </p:grpSp>
      </p:grpSp>
      <p:grpSp>
        <p:nvGrpSpPr>
          <p:cNvPr id="6" name="Group 22"/>
          <p:cNvGrpSpPr>
            <a:grpSpLocks/>
          </p:cNvGrpSpPr>
          <p:nvPr/>
        </p:nvGrpSpPr>
        <p:grpSpPr bwMode="auto">
          <a:xfrm>
            <a:off x="773113" y="2974975"/>
            <a:ext cx="1398587" cy="1476375"/>
            <a:chOff x="0" y="0"/>
            <a:chExt cx="1200" cy="1248"/>
          </a:xfrm>
        </p:grpSpPr>
        <p:sp>
          <p:nvSpPr>
            <p:cNvPr id="68644" name="Oval 23"/>
            <p:cNvSpPr>
              <a:spLocks noChangeArrowheads="1"/>
            </p:cNvSpPr>
            <p:nvPr/>
          </p:nvSpPr>
          <p:spPr bwMode="auto">
            <a:xfrm>
              <a:off x="0" y="0"/>
              <a:ext cx="1200" cy="1248"/>
            </a:xfrm>
            <a:prstGeom prst="ellipse">
              <a:avLst/>
            </a:prstGeom>
            <a:gradFill rotWithShape="1">
              <a:gsLst>
                <a:gs pos="0">
                  <a:srgbClr val="B2B2B2"/>
                </a:gs>
                <a:gs pos="100000">
                  <a:srgbClr val="FFFFFF"/>
                </a:gs>
              </a:gsLst>
              <a:lin ang="5400000" scaled="1"/>
            </a:gradFill>
            <a:ln w="19050">
              <a:noFill/>
              <a:bevel/>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68645" name="Oval 24"/>
            <p:cNvSpPr>
              <a:spLocks noChangeArrowheads="1"/>
            </p:cNvSpPr>
            <p:nvPr/>
          </p:nvSpPr>
          <p:spPr bwMode="auto">
            <a:xfrm>
              <a:off x="50" y="57"/>
              <a:ext cx="1097" cy="1140"/>
            </a:xfrm>
            <a:prstGeom prst="ellipse">
              <a:avLst/>
            </a:prstGeom>
            <a:gradFill rotWithShape="1">
              <a:gsLst>
                <a:gs pos="0">
                  <a:srgbClr val="DDDDDD"/>
                </a:gs>
                <a:gs pos="50000">
                  <a:srgbClr val="F6F6F6"/>
                </a:gs>
                <a:gs pos="100000">
                  <a:srgbClr val="DDDDDD"/>
                </a:gs>
              </a:gsLst>
              <a:lin ang="5400000" scaled="1"/>
            </a:gradFill>
            <a:ln w="19050">
              <a:noFill/>
              <a:bevel/>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pic>
          <p:nvPicPr>
            <p:cNvPr id="68646" name="Picture 25" descr="circuler_1"/>
            <p:cNvPicPr>
              <a:picLocks noChangeAspect="1" noChangeArrowheads="1"/>
            </p:cNvPicPr>
            <p:nvPr/>
          </p:nvPicPr>
          <p:blipFill>
            <a:blip r:embed="rId3" cstate="print"/>
            <a:srcRect/>
            <a:stretch>
              <a:fillRect/>
            </a:stretch>
          </p:blipFill>
          <p:spPr bwMode="auto">
            <a:xfrm>
              <a:off x="90" y="98"/>
              <a:ext cx="1024" cy="1049"/>
            </a:xfrm>
            <a:prstGeom prst="rect">
              <a:avLst/>
            </a:prstGeom>
            <a:noFill/>
            <a:ln w="9525">
              <a:noFill/>
              <a:miter lim="800000"/>
              <a:headEnd/>
              <a:tailEnd/>
            </a:ln>
          </p:spPr>
        </p:pic>
        <p:sp>
          <p:nvSpPr>
            <p:cNvPr id="68647" name="Oval 26"/>
            <p:cNvSpPr>
              <a:spLocks noChangeArrowheads="1"/>
            </p:cNvSpPr>
            <p:nvPr/>
          </p:nvSpPr>
          <p:spPr bwMode="auto">
            <a:xfrm>
              <a:off x="90" y="98"/>
              <a:ext cx="1017" cy="1052"/>
            </a:xfrm>
            <a:prstGeom prst="ellipse">
              <a:avLst/>
            </a:prstGeom>
            <a:gradFill rotWithShape="1">
              <a:gsLst>
                <a:gs pos="0">
                  <a:srgbClr val="274234"/>
                </a:gs>
                <a:gs pos="50000">
                  <a:srgbClr val="99FFCC"/>
                </a:gs>
                <a:gs pos="100000">
                  <a:srgbClr val="274234"/>
                </a:gs>
              </a:gsLst>
              <a:lin ang="5400000" scaled="1"/>
            </a:gradFill>
            <a:ln w="9525">
              <a:noFill/>
              <a:bevel/>
              <a:headEnd/>
              <a:tailEnd/>
            </a:ln>
          </p:spPr>
          <p:txBody>
            <a:bodyPr wrap="none" anchor="ctr"/>
            <a:lstStyle/>
            <a:p>
              <a:pPr algn="r" eaLnBrk="0" hangingPunct="0">
                <a:buFont typeface="Arial" charset="0"/>
                <a:buNone/>
              </a:pPr>
              <a:endParaRPr lang="zh-CN" altLang="zh-CN">
                <a:solidFill>
                  <a:srgbClr val="000000"/>
                </a:solidFill>
                <a:latin typeface="Arial" charset="0"/>
                <a:ea typeface="Gulim" pitchFamily="34" charset="-127"/>
                <a:sym typeface="Arial" charset="0"/>
              </a:endParaRPr>
            </a:p>
          </p:txBody>
        </p:sp>
        <p:sp>
          <p:nvSpPr>
            <p:cNvPr id="68648" name="Freeform 27"/>
            <p:cNvSpPr>
              <a:spLocks noChangeArrowheads="1"/>
            </p:cNvSpPr>
            <p:nvPr/>
          </p:nvSpPr>
          <p:spPr bwMode="auto">
            <a:xfrm>
              <a:off x="195" y="119"/>
              <a:ext cx="799" cy="366"/>
            </a:xfrm>
            <a:custGeom>
              <a:avLst/>
              <a:gdLst>
                <a:gd name="T0" fmla="*/ 24 w 1321"/>
                <a:gd name="T1" fmla="*/ 2 h 712"/>
                <a:gd name="T2" fmla="*/ 24 w 1321"/>
                <a:gd name="T3" fmla="*/ 2 h 712"/>
                <a:gd name="T4" fmla="*/ 24 w 1321"/>
                <a:gd name="T5" fmla="*/ 3 h 712"/>
                <a:gd name="T6" fmla="*/ 24 w 1321"/>
                <a:gd name="T7" fmla="*/ 3 h 712"/>
                <a:gd name="T8" fmla="*/ 24 w 1321"/>
                <a:gd name="T9" fmla="*/ 3 h 712"/>
                <a:gd name="T10" fmla="*/ 23 w 1321"/>
                <a:gd name="T11" fmla="*/ 3 h 712"/>
                <a:gd name="T12" fmla="*/ 22 w 1321"/>
                <a:gd name="T13" fmla="*/ 3 h 712"/>
                <a:gd name="T14" fmla="*/ 22 w 1321"/>
                <a:gd name="T15" fmla="*/ 3 h 712"/>
                <a:gd name="T16" fmla="*/ 21 w 1321"/>
                <a:gd name="T17" fmla="*/ 3 h 712"/>
                <a:gd name="T18" fmla="*/ 19 w 1321"/>
                <a:gd name="T19" fmla="*/ 3 h 712"/>
                <a:gd name="T20" fmla="*/ 18 w 1321"/>
                <a:gd name="T21" fmla="*/ 4 h 712"/>
                <a:gd name="T22" fmla="*/ 17 w 1321"/>
                <a:gd name="T23" fmla="*/ 4 h 712"/>
                <a:gd name="T24" fmla="*/ 16 w 1321"/>
                <a:gd name="T25" fmla="*/ 4 h 712"/>
                <a:gd name="T26" fmla="*/ 15 w 1321"/>
                <a:gd name="T27" fmla="*/ 4 h 712"/>
                <a:gd name="T28" fmla="*/ 15 w 1321"/>
                <a:gd name="T29" fmla="*/ 4 h 712"/>
                <a:gd name="T30" fmla="*/ 9 w 1321"/>
                <a:gd name="T31" fmla="*/ 4 h 712"/>
                <a:gd name="T32" fmla="*/ 8 w 1321"/>
                <a:gd name="T33" fmla="*/ 4 h 712"/>
                <a:gd name="T34" fmla="*/ 7 w 1321"/>
                <a:gd name="T35" fmla="*/ 4 h 712"/>
                <a:gd name="T36" fmla="*/ 6 w 1321"/>
                <a:gd name="T37" fmla="*/ 4 h 712"/>
                <a:gd name="T38" fmla="*/ 5 w 1321"/>
                <a:gd name="T39" fmla="*/ 4 h 712"/>
                <a:gd name="T40" fmla="*/ 4 w 1321"/>
                <a:gd name="T41" fmla="*/ 4 h 712"/>
                <a:gd name="T42" fmla="*/ 3 w 1321"/>
                <a:gd name="T43" fmla="*/ 3 h 712"/>
                <a:gd name="T44" fmla="*/ 2 w 1321"/>
                <a:gd name="T45" fmla="*/ 3 h 712"/>
                <a:gd name="T46" fmla="*/ 2 w 1321"/>
                <a:gd name="T47" fmla="*/ 3 h 712"/>
                <a:gd name="T48" fmla="*/ 1 w 1321"/>
                <a:gd name="T49" fmla="*/ 3 h 712"/>
                <a:gd name="T50" fmla="*/ 1 w 1321"/>
                <a:gd name="T51" fmla="*/ 3 h 712"/>
                <a:gd name="T52" fmla="*/ 1 w 1321"/>
                <a:gd name="T53" fmla="*/ 3 h 712"/>
                <a:gd name="T54" fmla="*/ 1 w 1321"/>
                <a:gd name="T55" fmla="*/ 3 h 712"/>
                <a:gd name="T56" fmla="*/ 0 w 1321"/>
                <a:gd name="T57" fmla="*/ 3 h 712"/>
                <a:gd name="T58" fmla="*/ 0 w 1321"/>
                <a:gd name="T59" fmla="*/ 3 h 712"/>
                <a:gd name="T60" fmla="*/ 1 w 1321"/>
                <a:gd name="T61" fmla="*/ 3 h 712"/>
                <a:gd name="T62" fmla="*/ 1 w 1321"/>
                <a:gd name="T63" fmla="*/ 2 h 712"/>
                <a:gd name="T64" fmla="*/ 1 w 1321"/>
                <a:gd name="T65" fmla="*/ 2 h 712"/>
                <a:gd name="T66" fmla="*/ 2 w 1321"/>
                <a:gd name="T67" fmla="*/ 2 h 712"/>
                <a:gd name="T68" fmla="*/ 2 w 1321"/>
                <a:gd name="T69" fmla="*/ 1 h 712"/>
                <a:gd name="T70" fmla="*/ 4 w 1321"/>
                <a:gd name="T71" fmla="*/ 1 h 712"/>
                <a:gd name="T72" fmla="*/ 5 w 1321"/>
                <a:gd name="T73" fmla="*/ 1 h 712"/>
                <a:gd name="T74" fmla="*/ 6 w 1321"/>
                <a:gd name="T75" fmla="*/ 1 h 712"/>
                <a:gd name="T76" fmla="*/ 8 w 1321"/>
                <a:gd name="T77" fmla="*/ 1 h 712"/>
                <a:gd name="T78" fmla="*/ 9 w 1321"/>
                <a:gd name="T79" fmla="*/ 1 h 712"/>
                <a:gd name="T80" fmla="*/ 10 w 1321"/>
                <a:gd name="T81" fmla="*/ 1 h 712"/>
                <a:gd name="T82" fmla="*/ 12 w 1321"/>
                <a:gd name="T83" fmla="*/ 0 h 712"/>
                <a:gd name="T84" fmla="*/ 12 w 1321"/>
                <a:gd name="T85" fmla="*/ 0 h 712"/>
                <a:gd name="T86" fmla="*/ 14 w 1321"/>
                <a:gd name="T87" fmla="*/ 1 h 712"/>
                <a:gd name="T88" fmla="*/ 15 w 1321"/>
                <a:gd name="T89" fmla="*/ 1 h 712"/>
                <a:gd name="T90" fmla="*/ 17 w 1321"/>
                <a:gd name="T91" fmla="*/ 1 h 712"/>
                <a:gd name="T92" fmla="*/ 18 w 1321"/>
                <a:gd name="T93" fmla="*/ 1 h 712"/>
                <a:gd name="T94" fmla="*/ 19 w 1321"/>
                <a:gd name="T95" fmla="*/ 1 h 712"/>
                <a:gd name="T96" fmla="*/ 21 w 1321"/>
                <a:gd name="T97" fmla="*/ 1 h 712"/>
                <a:gd name="T98" fmla="*/ 22 w 1321"/>
                <a:gd name="T99" fmla="*/ 2 h 712"/>
                <a:gd name="T100" fmla="*/ 23 w 1321"/>
                <a:gd name="T101" fmla="*/ 2 h 712"/>
                <a:gd name="T102" fmla="*/ 24 w 1321"/>
                <a:gd name="T103" fmla="*/ 2 h 712"/>
                <a:gd name="T104" fmla="*/ 24 w 1321"/>
                <a:gd name="T105" fmla="*/ 2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99FFCC"/>
                </a:gs>
              </a:gsLst>
              <a:lin ang="5400000" scaled="1"/>
            </a:gradFill>
            <a:ln w="0" cmpd="sng">
              <a:noFill/>
              <a:bevel/>
              <a:headEnd/>
              <a:tailEnd/>
            </a:ln>
          </p:spPr>
          <p:txBody>
            <a:bodyPr/>
            <a:lstStyle/>
            <a:p>
              <a:endParaRPr lang="zh-CN" altLang="en-US"/>
            </a:p>
          </p:txBody>
        </p:sp>
        <p:grpSp>
          <p:nvGrpSpPr>
            <p:cNvPr id="68649" name="Group 28"/>
            <p:cNvGrpSpPr>
              <a:grpSpLocks/>
            </p:cNvGrpSpPr>
            <p:nvPr/>
          </p:nvGrpSpPr>
          <p:grpSpPr bwMode="auto">
            <a:xfrm rot="-1297425" flipH="1" flipV="1">
              <a:off x="160" y="921"/>
              <a:ext cx="891" cy="214"/>
              <a:chOff x="0" y="0"/>
              <a:chExt cx="894" cy="236"/>
            </a:xfrm>
          </p:grpSpPr>
          <p:grpSp>
            <p:nvGrpSpPr>
              <p:cNvPr id="68650" name="Group 29"/>
              <p:cNvGrpSpPr>
                <a:grpSpLocks/>
              </p:cNvGrpSpPr>
              <p:nvPr/>
            </p:nvGrpSpPr>
            <p:grpSpPr bwMode="auto">
              <a:xfrm>
                <a:off x="0" y="0"/>
                <a:ext cx="742" cy="186"/>
                <a:chOff x="0" y="0"/>
                <a:chExt cx="1118" cy="279"/>
              </a:xfrm>
            </p:grpSpPr>
            <p:sp>
              <p:nvSpPr>
                <p:cNvPr id="68656" name="AutoShape 30"/>
                <p:cNvSpPr>
                  <a:spLocks noChangeArrowheads="1"/>
                </p:cNvSpPr>
                <p:nvPr/>
              </p:nvSpPr>
              <p:spPr bwMode="auto">
                <a:xfrm rot="5263130">
                  <a:off x="293" y="-294"/>
                  <a:ext cx="227" cy="816"/>
                </a:xfrm>
                <a:prstGeom prst="moon">
                  <a:avLst>
                    <a:gd name="adj" fmla="val 49769"/>
                  </a:avLst>
                </a:prstGeom>
                <a:solidFill>
                  <a:srgbClr val="FFFFFF">
                    <a:alpha val="3137"/>
                  </a:srgbClr>
                </a:solidFill>
                <a:ln w="9525">
                  <a:noFill/>
                  <a:miter lim="800000"/>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68657" name="AutoShape 31"/>
                <p:cNvSpPr>
                  <a:spLocks noChangeArrowheads="1"/>
                </p:cNvSpPr>
                <p:nvPr/>
              </p:nvSpPr>
              <p:spPr bwMode="auto">
                <a:xfrm rot="6078281">
                  <a:off x="429" y="-294"/>
                  <a:ext cx="227" cy="816"/>
                </a:xfrm>
                <a:prstGeom prst="moon">
                  <a:avLst>
                    <a:gd name="adj" fmla="val 49769"/>
                  </a:avLst>
                </a:prstGeom>
                <a:solidFill>
                  <a:srgbClr val="FFFFFF">
                    <a:alpha val="3137"/>
                  </a:srgbClr>
                </a:solidFill>
                <a:ln w="9525">
                  <a:noFill/>
                  <a:miter lim="800000"/>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68658" name="AutoShape 32"/>
                <p:cNvSpPr>
                  <a:spLocks noChangeArrowheads="1"/>
                </p:cNvSpPr>
                <p:nvPr/>
              </p:nvSpPr>
              <p:spPr bwMode="auto">
                <a:xfrm rot="6373927">
                  <a:off x="505" y="-272"/>
                  <a:ext cx="227" cy="816"/>
                </a:xfrm>
                <a:prstGeom prst="moon">
                  <a:avLst>
                    <a:gd name="adj" fmla="val 49769"/>
                  </a:avLst>
                </a:prstGeom>
                <a:solidFill>
                  <a:srgbClr val="FFFFFF">
                    <a:alpha val="3137"/>
                  </a:srgbClr>
                </a:solidFill>
                <a:ln w="9525">
                  <a:noFill/>
                  <a:miter lim="800000"/>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68659" name="AutoShape 33"/>
                <p:cNvSpPr>
                  <a:spLocks noChangeArrowheads="1"/>
                </p:cNvSpPr>
                <p:nvPr/>
              </p:nvSpPr>
              <p:spPr bwMode="auto">
                <a:xfrm rot="6906313">
                  <a:off x="595" y="-242"/>
                  <a:ext cx="227" cy="816"/>
                </a:xfrm>
                <a:prstGeom prst="moon">
                  <a:avLst>
                    <a:gd name="adj" fmla="val 49769"/>
                  </a:avLst>
                </a:prstGeom>
                <a:solidFill>
                  <a:srgbClr val="FFFFFF">
                    <a:alpha val="3137"/>
                  </a:srgbClr>
                </a:solidFill>
                <a:ln w="9525">
                  <a:noFill/>
                  <a:miter lim="800000"/>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grpSp>
          <p:grpSp>
            <p:nvGrpSpPr>
              <p:cNvPr id="68651" name="Group 34"/>
              <p:cNvGrpSpPr>
                <a:grpSpLocks/>
              </p:cNvGrpSpPr>
              <p:nvPr/>
            </p:nvGrpSpPr>
            <p:grpSpPr bwMode="auto">
              <a:xfrm rot="1353540">
                <a:off x="152" y="50"/>
                <a:ext cx="742" cy="186"/>
                <a:chOff x="0" y="0"/>
                <a:chExt cx="1118" cy="279"/>
              </a:xfrm>
            </p:grpSpPr>
            <p:sp>
              <p:nvSpPr>
                <p:cNvPr id="68652" name="AutoShape 35"/>
                <p:cNvSpPr>
                  <a:spLocks noChangeArrowheads="1"/>
                </p:cNvSpPr>
                <p:nvPr/>
              </p:nvSpPr>
              <p:spPr bwMode="auto">
                <a:xfrm rot="5263130">
                  <a:off x="293" y="-294"/>
                  <a:ext cx="227" cy="816"/>
                </a:xfrm>
                <a:prstGeom prst="moon">
                  <a:avLst>
                    <a:gd name="adj" fmla="val 49769"/>
                  </a:avLst>
                </a:prstGeom>
                <a:solidFill>
                  <a:srgbClr val="FFFFFF">
                    <a:alpha val="3137"/>
                  </a:srgbClr>
                </a:solidFill>
                <a:ln w="9525">
                  <a:noFill/>
                  <a:miter lim="800000"/>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68653" name="AutoShape 36"/>
                <p:cNvSpPr>
                  <a:spLocks noChangeArrowheads="1"/>
                </p:cNvSpPr>
                <p:nvPr/>
              </p:nvSpPr>
              <p:spPr bwMode="auto">
                <a:xfrm rot="6078281">
                  <a:off x="429" y="-294"/>
                  <a:ext cx="227" cy="816"/>
                </a:xfrm>
                <a:prstGeom prst="moon">
                  <a:avLst>
                    <a:gd name="adj" fmla="val 49769"/>
                  </a:avLst>
                </a:prstGeom>
                <a:solidFill>
                  <a:srgbClr val="FFFFFF">
                    <a:alpha val="3137"/>
                  </a:srgbClr>
                </a:solidFill>
                <a:ln w="9525">
                  <a:noFill/>
                  <a:miter lim="800000"/>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68654" name="AutoShape 37"/>
                <p:cNvSpPr>
                  <a:spLocks noChangeArrowheads="1"/>
                </p:cNvSpPr>
                <p:nvPr/>
              </p:nvSpPr>
              <p:spPr bwMode="auto">
                <a:xfrm rot="6373927">
                  <a:off x="505" y="-272"/>
                  <a:ext cx="227" cy="816"/>
                </a:xfrm>
                <a:prstGeom prst="moon">
                  <a:avLst>
                    <a:gd name="adj" fmla="val 49769"/>
                  </a:avLst>
                </a:prstGeom>
                <a:solidFill>
                  <a:srgbClr val="FFFFFF">
                    <a:alpha val="3137"/>
                  </a:srgbClr>
                </a:solidFill>
                <a:ln w="9525">
                  <a:noFill/>
                  <a:miter lim="800000"/>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68655" name="AutoShape 38"/>
                <p:cNvSpPr>
                  <a:spLocks noChangeArrowheads="1"/>
                </p:cNvSpPr>
                <p:nvPr/>
              </p:nvSpPr>
              <p:spPr bwMode="auto">
                <a:xfrm rot="6906313">
                  <a:off x="595" y="-242"/>
                  <a:ext cx="227" cy="816"/>
                </a:xfrm>
                <a:prstGeom prst="moon">
                  <a:avLst>
                    <a:gd name="adj" fmla="val 49769"/>
                  </a:avLst>
                </a:prstGeom>
                <a:solidFill>
                  <a:srgbClr val="FFFFFF">
                    <a:alpha val="3137"/>
                  </a:srgbClr>
                </a:solidFill>
                <a:ln w="9525">
                  <a:noFill/>
                  <a:miter lim="800000"/>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grpSp>
        </p:grpSp>
      </p:grpSp>
      <p:sp>
        <p:nvSpPr>
          <p:cNvPr id="43047" name="Line 39"/>
          <p:cNvSpPr>
            <a:spLocks noChangeShapeType="1"/>
          </p:cNvSpPr>
          <p:nvPr/>
        </p:nvSpPr>
        <p:spPr bwMode="auto">
          <a:xfrm>
            <a:off x="4076700" y="2247900"/>
            <a:ext cx="1355725" cy="711200"/>
          </a:xfrm>
          <a:prstGeom prst="line">
            <a:avLst/>
          </a:prstGeom>
          <a:noFill/>
          <a:ln w="76200" cap="rnd">
            <a:solidFill>
              <a:schemeClr val="tx2"/>
            </a:solidFill>
            <a:prstDash val="sysDot"/>
            <a:bevel/>
            <a:headEnd/>
            <a:tailEnd type="triangle" w="med" len="med"/>
          </a:ln>
        </p:spPr>
        <p:txBody>
          <a:bodyPr wrap="none" lIns="92382" tIns="46191" rIns="92382" bIns="46191" anchor="ctr"/>
          <a:lstStyle/>
          <a:p>
            <a:endParaRPr lang="zh-CN" altLang="en-US"/>
          </a:p>
        </p:txBody>
      </p:sp>
      <p:sp>
        <p:nvSpPr>
          <p:cNvPr id="43048" name="Line 40"/>
          <p:cNvSpPr>
            <a:spLocks noChangeShapeType="1"/>
          </p:cNvSpPr>
          <p:nvPr/>
        </p:nvSpPr>
        <p:spPr bwMode="auto">
          <a:xfrm>
            <a:off x="3190875" y="3822700"/>
            <a:ext cx="2043113" cy="87313"/>
          </a:xfrm>
          <a:prstGeom prst="line">
            <a:avLst/>
          </a:prstGeom>
          <a:noFill/>
          <a:ln w="76200" cap="rnd">
            <a:solidFill>
              <a:schemeClr val="tx2"/>
            </a:solidFill>
            <a:prstDash val="sysDot"/>
            <a:bevel/>
            <a:headEnd/>
            <a:tailEnd type="triangle" w="med" len="med"/>
          </a:ln>
        </p:spPr>
        <p:txBody>
          <a:bodyPr wrap="none" lIns="92382" tIns="46191" rIns="92382" bIns="46191" anchor="ctr"/>
          <a:lstStyle/>
          <a:p>
            <a:endParaRPr lang="zh-CN" altLang="en-US"/>
          </a:p>
        </p:txBody>
      </p:sp>
      <p:sp>
        <p:nvSpPr>
          <p:cNvPr id="43049" name="Line 41"/>
          <p:cNvSpPr>
            <a:spLocks noChangeShapeType="1"/>
          </p:cNvSpPr>
          <p:nvPr/>
        </p:nvSpPr>
        <p:spPr bwMode="auto">
          <a:xfrm flipV="1">
            <a:off x="4010025" y="4727575"/>
            <a:ext cx="1466850" cy="527050"/>
          </a:xfrm>
          <a:prstGeom prst="line">
            <a:avLst/>
          </a:prstGeom>
          <a:noFill/>
          <a:ln w="76200" cap="rnd">
            <a:solidFill>
              <a:schemeClr val="tx2"/>
            </a:solidFill>
            <a:prstDash val="sysDot"/>
            <a:bevel/>
            <a:headEnd/>
            <a:tailEnd type="triangle" w="med" len="med"/>
          </a:ln>
        </p:spPr>
        <p:txBody>
          <a:bodyPr wrap="none" lIns="92382" tIns="46191" rIns="92382" bIns="46191" anchor="ctr"/>
          <a:lstStyle/>
          <a:p>
            <a:endParaRPr lang="zh-CN" altLang="en-US"/>
          </a:p>
        </p:txBody>
      </p:sp>
      <p:sp>
        <p:nvSpPr>
          <p:cNvPr id="43050" name="Line 42"/>
          <p:cNvSpPr>
            <a:spLocks noChangeShapeType="1"/>
          </p:cNvSpPr>
          <p:nvPr/>
        </p:nvSpPr>
        <p:spPr bwMode="auto">
          <a:xfrm>
            <a:off x="6788150" y="3916363"/>
            <a:ext cx="1089025" cy="55562"/>
          </a:xfrm>
          <a:prstGeom prst="line">
            <a:avLst/>
          </a:prstGeom>
          <a:noFill/>
          <a:ln w="9525">
            <a:solidFill>
              <a:srgbClr val="C0C0C0"/>
            </a:solidFill>
            <a:prstDash val="sysDot"/>
            <a:bevel/>
            <a:headEnd/>
            <a:tailEnd/>
          </a:ln>
        </p:spPr>
        <p:txBody>
          <a:bodyPr wrap="none" lIns="92382" tIns="46191" rIns="92382" bIns="46191" anchor="ctr"/>
          <a:lstStyle/>
          <a:p>
            <a:endParaRPr lang="zh-CN" altLang="en-US"/>
          </a:p>
        </p:txBody>
      </p:sp>
      <p:sp>
        <p:nvSpPr>
          <p:cNvPr id="43051" name="AutoShape 43"/>
          <p:cNvSpPr>
            <a:spLocks noChangeArrowheads="1"/>
          </p:cNvSpPr>
          <p:nvPr/>
        </p:nvSpPr>
        <p:spPr bwMode="auto">
          <a:xfrm>
            <a:off x="5549900" y="2336800"/>
            <a:ext cx="3009900" cy="30226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0">
            <a:gsLst>
              <a:gs pos="0">
                <a:srgbClr val="FFFFFF"/>
              </a:gs>
              <a:gs pos="50000">
                <a:srgbClr val="6D82A9"/>
              </a:gs>
              <a:gs pos="100000">
                <a:srgbClr val="FFFFFF"/>
              </a:gs>
            </a:gsLst>
            <a:lin ang="0" scaled="1"/>
          </a:gradFill>
          <a:ln w="9525" cmpd="sng">
            <a:noFill/>
            <a:bevel/>
            <a:headEnd/>
            <a:tailEnd/>
          </a:ln>
        </p:spPr>
        <p:txBody>
          <a:bodyPr wrap="none" lIns="92382" tIns="46191" rIns="92382" bIns="46191" anchor="ctr"/>
          <a:lstStyle/>
          <a:p>
            <a:endParaRPr lang="zh-CN" altLang="en-US"/>
          </a:p>
        </p:txBody>
      </p:sp>
      <p:sp>
        <p:nvSpPr>
          <p:cNvPr id="43052" name="AutoShape 44"/>
          <p:cNvSpPr>
            <a:spLocks noChangeArrowheads="1"/>
          </p:cNvSpPr>
          <p:nvPr/>
        </p:nvSpPr>
        <p:spPr bwMode="auto">
          <a:xfrm>
            <a:off x="5767388" y="2573338"/>
            <a:ext cx="2563812" cy="2544762"/>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816" y="10800"/>
                </a:moveTo>
                <a:cubicBezTo>
                  <a:pt x="2816" y="15209"/>
                  <a:pt x="6391" y="18784"/>
                  <a:pt x="10800" y="18784"/>
                </a:cubicBezTo>
                <a:cubicBezTo>
                  <a:pt x="15209" y="18784"/>
                  <a:pt x="18784" y="15209"/>
                  <a:pt x="18784" y="10800"/>
                </a:cubicBezTo>
                <a:cubicBezTo>
                  <a:pt x="18784" y="6391"/>
                  <a:pt x="15209" y="2816"/>
                  <a:pt x="10800" y="2816"/>
                </a:cubicBezTo>
                <a:cubicBezTo>
                  <a:pt x="6391" y="2816"/>
                  <a:pt x="2816" y="6391"/>
                  <a:pt x="2816" y="10800"/>
                </a:cubicBezTo>
                <a:close/>
              </a:path>
            </a:pathLst>
          </a:custGeom>
          <a:gradFill rotWithShape="0">
            <a:gsLst>
              <a:gs pos="0">
                <a:srgbClr val="FFFFFF"/>
              </a:gs>
              <a:gs pos="50000">
                <a:srgbClr val="6D82A9"/>
              </a:gs>
              <a:gs pos="100000">
                <a:srgbClr val="FFFFFF"/>
              </a:gs>
            </a:gsLst>
            <a:lin ang="5400000" scaled="1"/>
          </a:gradFill>
          <a:ln w="9525" cmpd="sng">
            <a:noFill/>
            <a:bevel/>
            <a:headEnd/>
            <a:tailEnd/>
          </a:ln>
        </p:spPr>
        <p:txBody>
          <a:bodyPr wrap="none" lIns="92382" tIns="46191" rIns="92382" bIns="46191" anchor="ctr"/>
          <a:lstStyle/>
          <a:p>
            <a:endParaRPr lang="zh-CN" altLang="en-US"/>
          </a:p>
        </p:txBody>
      </p:sp>
      <p:sp>
        <p:nvSpPr>
          <p:cNvPr id="43053" name="Oval 45"/>
          <p:cNvSpPr>
            <a:spLocks noChangeArrowheads="1"/>
          </p:cNvSpPr>
          <p:nvPr/>
        </p:nvSpPr>
        <p:spPr bwMode="auto">
          <a:xfrm>
            <a:off x="6013450" y="2759075"/>
            <a:ext cx="2076450" cy="2162175"/>
          </a:xfrm>
          <a:prstGeom prst="ellipse">
            <a:avLst/>
          </a:prstGeom>
          <a:gradFill rotWithShape="1">
            <a:gsLst>
              <a:gs pos="0">
                <a:srgbClr val="CC3300"/>
              </a:gs>
              <a:gs pos="100000">
                <a:srgbClr val="5E1800"/>
              </a:gs>
            </a:gsLst>
            <a:path path="shape">
              <a:fillToRect l="50000" t="50000" r="50000" b="50000"/>
            </a:path>
          </a:gradFill>
          <a:ln w="9525">
            <a:noFill/>
            <a:bevel/>
            <a:headEnd/>
            <a:tailEnd/>
          </a:ln>
        </p:spPr>
        <p:txBody>
          <a:bodyPr wrap="none" lIns="92382" tIns="46191" rIns="92382" bIns="46191"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43054" name="Text Box 47"/>
          <p:cNvSpPr>
            <a:spLocks noChangeArrowheads="1"/>
          </p:cNvSpPr>
          <p:nvPr/>
        </p:nvSpPr>
        <p:spPr bwMode="auto">
          <a:xfrm>
            <a:off x="577850" y="3305175"/>
            <a:ext cx="1406525" cy="831850"/>
          </a:xfrm>
          <a:prstGeom prst="rect">
            <a:avLst/>
          </a:prstGeom>
          <a:noFill/>
          <a:ln w="9525">
            <a:noFill/>
            <a:miter lim="800000"/>
            <a:headEnd/>
            <a:tailEnd/>
          </a:ln>
        </p:spPr>
        <p:txBody>
          <a:bodyPr lIns="92382" tIns="46191" rIns="92382" bIns="46191">
            <a:spAutoFit/>
          </a:bodyPr>
          <a:lstStyle/>
          <a:p>
            <a:pPr algn="r" eaLnBrk="0" hangingPunct="0">
              <a:spcBef>
                <a:spcPct val="50000"/>
              </a:spcBef>
              <a:buFont typeface="Arial" charset="0"/>
              <a:buNone/>
            </a:pPr>
            <a:r>
              <a:rPr lang="en-US" altLang="zh-CN" sz="2400" b="1">
                <a:solidFill>
                  <a:srgbClr val="333333"/>
                </a:solidFill>
                <a:latin typeface="Calibri" pitchFamily="34" charset="0"/>
                <a:ea typeface="Gulim" pitchFamily="34" charset="-127"/>
                <a:sym typeface="Calibri" pitchFamily="34" charset="0"/>
              </a:rPr>
              <a:t>Spatial layout</a:t>
            </a:r>
          </a:p>
        </p:txBody>
      </p:sp>
      <p:sp>
        <p:nvSpPr>
          <p:cNvPr id="43055" name="Text Box 48"/>
          <p:cNvSpPr>
            <a:spLocks noChangeArrowheads="1"/>
          </p:cNvSpPr>
          <p:nvPr/>
        </p:nvSpPr>
        <p:spPr bwMode="auto">
          <a:xfrm>
            <a:off x="2324100" y="5014913"/>
            <a:ext cx="1682750" cy="831850"/>
          </a:xfrm>
          <a:prstGeom prst="rect">
            <a:avLst/>
          </a:prstGeom>
          <a:noFill/>
          <a:ln w="9525">
            <a:noFill/>
            <a:miter lim="800000"/>
            <a:headEnd/>
            <a:tailEnd/>
          </a:ln>
        </p:spPr>
        <p:txBody>
          <a:bodyPr lIns="92382" tIns="46191" rIns="92382" bIns="46191">
            <a:spAutoFit/>
          </a:bodyPr>
          <a:lstStyle/>
          <a:p>
            <a:pPr algn="ctr" eaLnBrk="0" hangingPunct="0">
              <a:spcBef>
                <a:spcPct val="50000"/>
              </a:spcBef>
              <a:buFont typeface="Arial" charset="0"/>
              <a:buNone/>
            </a:pPr>
            <a:r>
              <a:rPr lang="en-US" altLang="zh-CN" sz="2400" b="1">
                <a:solidFill>
                  <a:srgbClr val="333333"/>
                </a:solidFill>
                <a:latin typeface="Calibri" pitchFamily="34" charset="0"/>
                <a:ea typeface="Gulim" pitchFamily="34" charset="-127"/>
                <a:sym typeface="Calibri" pitchFamily="34" charset="0"/>
              </a:rPr>
              <a:t>Daylighting direction</a:t>
            </a:r>
          </a:p>
        </p:txBody>
      </p:sp>
      <p:sp>
        <p:nvSpPr>
          <p:cNvPr id="43056" name="WordArt 49"/>
          <p:cNvSpPr>
            <a:spLocks noChangeArrowheads="1" noChangeShapeType="1" noTextEdit="1"/>
          </p:cNvSpPr>
          <p:nvPr/>
        </p:nvSpPr>
        <p:spPr bwMode="auto">
          <a:xfrm>
            <a:off x="5889625" y="3249613"/>
            <a:ext cx="2419350" cy="1222375"/>
          </a:xfrm>
          <a:prstGeom prst="rect">
            <a:avLst/>
          </a:prstGeom>
        </p:spPr>
        <p:txBody>
          <a:bodyPr wrap="none" fromWordArt="1">
            <a:prstTxWarp prst="textPlain">
              <a:avLst>
                <a:gd name="adj" fmla="val 51204"/>
              </a:avLst>
            </a:prstTxWarp>
          </a:bodyPr>
          <a:lstStyle/>
          <a:p>
            <a:pPr algn="ctr"/>
            <a:r>
              <a:rPr lang="en-US" altLang="zh-CN" sz="3600" b="1" kern="10">
                <a:ln w="25400">
                  <a:noFill/>
                  <a:bevel/>
                  <a:headEnd/>
                  <a:tailEnd/>
                </a:ln>
                <a:noFill/>
                <a:latin typeface="CalibriCalibriCalibri"/>
              </a:rPr>
              <a:t>a well-designed </a:t>
            </a:r>
          </a:p>
          <a:p>
            <a:pPr algn="ctr"/>
            <a:r>
              <a:rPr lang="en-US" altLang="zh-CN" sz="3600" b="1" kern="10">
                <a:ln w="25400">
                  <a:noFill/>
                  <a:bevel/>
                  <a:headEnd/>
                  <a:tailEnd/>
                </a:ln>
                <a:noFill/>
                <a:latin typeface="CalibriCalibriCalibri"/>
              </a:rPr>
              <a:t>daylighting </a:t>
            </a:r>
          </a:p>
          <a:p>
            <a:pPr algn="ctr"/>
            <a:r>
              <a:rPr lang="en-US" altLang="zh-CN" sz="3600" b="1" kern="10">
                <a:ln w="25400">
                  <a:noFill/>
                  <a:bevel/>
                  <a:headEnd/>
                  <a:tailEnd/>
                </a:ln>
                <a:noFill/>
                <a:latin typeface="CalibriCalibriCalibri"/>
              </a:rPr>
              <a:t>system </a:t>
            </a:r>
            <a:endParaRPr lang="zh-CN" altLang="en-US" sz="3600" b="1" kern="10">
              <a:ln w="25400">
                <a:noFill/>
                <a:bevel/>
                <a:headEnd/>
                <a:tailEnd/>
              </a:ln>
              <a:noFill/>
              <a:latin typeface="CalibriCalibriCalibri"/>
            </a:endParaRPr>
          </a:p>
        </p:txBody>
      </p:sp>
      <p:grpSp>
        <p:nvGrpSpPr>
          <p:cNvPr id="10" name="Group 49"/>
          <p:cNvGrpSpPr>
            <a:grpSpLocks/>
          </p:cNvGrpSpPr>
          <p:nvPr/>
        </p:nvGrpSpPr>
        <p:grpSpPr bwMode="auto">
          <a:xfrm>
            <a:off x="2517775" y="1374775"/>
            <a:ext cx="1436688" cy="1419225"/>
            <a:chOff x="0" y="0"/>
            <a:chExt cx="1069" cy="1040"/>
          </a:xfrm>
        </p:grpSpPr>
        <p:sp>
          <p:nvSpPr>
            <p:cNvPr id="68627" name="Oval 51"/>
            <p:cNvSpPr>
              <a:spLocks noChangeArrowheads="1"/>
            </p:cNvSpPr>
            <p:nvPr/>
          </p:nvSpPr>
          <p:spPr bwMode="auto">
            <a:xfrm>
              <a:off x="0" y="0"/>
              <a:ext cx="1040" cy="1040"/>
            </a:xfrm>
            <a:prstGeom prst="ellipse">
              <a:avLst/>
            </a:prstGeom>
            <a:gradFill rotWithShape="1">
              <a:gsLst>
                <a:gs pos="0">
                  <a:srgbClr val="B2B2B2"/>
                </a:gs>
                <a:gs pos="100000">
                  <a:srgbClr val="FFFFFF"/>
                </a:gs>
              </a:gsLst>
              <a:lin ang="5400000" scaled="1"/>
            </a:gradFill>
            <a:ln w="19050">
              <a:noFill/>
              <a:bevel/>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68628" name="Oval 52"/>
            <p:cNvSpPr>
              <a:spLocks noChangeArrowheads="1"/>
            </p:cNvSpPr>
            <p:nvPr/>
          </p:nvSpPr>
          <p:spPr bwMode="auto">
            <a:xfrm>
              <a:off x="44" y="48"/>
              <a:ext cx="949" cy="950"/>
            </a:xfrm>
            <a:prstGeom prst="ellipse">
              <a:avLst/>
            </a:prstGeom>
            <a:gradFill rotWithShape="1">
              <a:gsLst>
                <a:gs pos="0">
                  <a:srgbClr val="DDDDDD"/>
                </a:gs>
                <a:gs pos="50000">
                  <a:srgbClr val="F6F6F6"/>
                </a:gs>
                <a:gs pos="100000">
                  <a:srgbClr val="DDDDDD"/>
                </a:gs>
              </a:gsLst>
              <a:lin ang="5400000" scaled="1"/>
            </a:gradFill>
            <a:ln w="19050">
              <a:noFill/>
              <a:bevel/>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pic>
          <p:nvPicPr>
            <p:cNvPr id="68629" name="Picture 53" descr="circuler_1"/>
            <p:cNvPicPr>
              <a:picLocks noChangeAspect="1" noChangeArrowheads="1"/>
            </p:cNvPicPr>
            <p:nvPr/>
          </p:nvPicPr>
          <p:blipFill>
            <a:blip r:embed="rId4" cstate="print"/>
            <a:srcRect/>
            <a:stretch>
              <a:fillRect/>
            </a:stretch>
          </p:blipFill>
          <p:spPr bwMode="auto">
            <a:xfrm>
              <a:off x="78" y="82"/>
              <a:ext cx="887" cy="874"/>
            </a:xfrm>
            <a:prstGeom prst="rect">
              <a:avLst/>
            </a:prstGeom>
            <a:noFill/>
            <a:ln w="9525">
              <a:noFill/>
              <a:miter lim="800000"/>
              <a:headEnd/>
              <a:tailEnd/>
            </a:ln>
          </p:spPr>
        </p:pic>
        <p:sp>
          <p:nvSpPr>
            <p:cNvPr id="68630" name="Oval 54"/>
            <p:cNvSpPr>
              <a:spLocks noChangeArrowheads="1"/>
            </p:cNvSpPr>
            <p:nvPr/>
          </p:nvSpPr>
          <p:spPr bwMode="auto">
            <a:xfrm>
              <a:off x="78" y="82"/>
              <a:ext cx="881" cy="876"/>
            </a:xfrm>
            <a:prstGeom prst="ellipse">
              <a:avLst/>
            </a:prstGeom>
            <a:gradFill rotWithShape="1">
              <a:gsLst>
                <a:gs pos="0">
                  <a:srgbClr val="424227"/>
                </a:gs>
                <a:gs pos="50000">
                  <a:srgbClr val="FFFF99"/>
                </a:gs>
                <a:gs pos="100000">
                  <a:srgbClr val="424227"/>
                </a:gs>
              </a:gsLst>
              <a:lin ang="5400000" scaled="1"/>
            </a:gradFill>
            <a:ln w="9525">
              <a:noFill/>
              <a:bevel/>
              <a:headEnd/>
              <a:tailEnd/>
            </a:ln>
          </p:spPr>
          <p:txBody>
            <a:bodyPr wrap="none" anchor="ctr"/>
            <a:lstStyle/>
            <a:p>
              <a:pPr algn="r" eaLnBrk="0" hangingPunct="0">
                <a:buFont typeface="Arial" charset="0"/>
                <a:buNone/>
              </a:pPr>
              <a:endParaRPr lang="zh-CN" altLang="zh-CN">
                <a:solidFill>
                  <a:srgbClr val="000000"/>
                </a:solidFill>
                <a:latin typeface="Arial" charset="0"/>
                <a:ea typeface="Gulim" pitchFamily="34" charset="-127"/>
                <a:sym typeface="Arial" charset="0"/>
              </a:endParaRPr>
            </a:p>
          </p:txBody>
        </p:sp>
        <p:sp>
          <p:nvSpPr>
            <p:cNvPr id="68631" name="Freeform 55"/>
            <p:cNvSpPr>
              <a:spLocks noChangeArrowheads="1"/>
            </p:cNvSpPr>
            <p:nvPr/>
          </p:nvSpPr>
          <p:spPr bwMode="auto">
            <a:xfrm>
              <a:off x="169" y="99"/>
              <a:ext cx="692" cy="305"/>
            </a:xfrm>
            <a:custGeom>
              <a:avLst/>
              <a:gdLst>
                <a:gd name="T0" fmla="*/ 7 w 1321"/>
                <a:gd name="T1" fmla="*/ 0 h 712"/>
                <a:gd name="T2" fmla="*/ 7 w 1321"/>
                <a:gd name="T3" fmla="*/ 0 h 712"/>
                <a:gd name="T4" fmla="*/ 7 w 1321"/>
                <a:gd name="T5" fmla="*/ 0 h 712"/>
                <a:gd name="T6" fmla="*/ 7 w 1321"/>
                <a:gd name="T7" fmla="*/ 0 h 712"/>
                <a:gd name="T8" fmla="*/ 7 w 1321"/>
                <a:gd name="T9" fmla="*/ 0 h 712"/>
                <a:gd name="T10" fmla="*/ 7 w 1321"/>
                <a:gd name="T11" fmla="*/ 0 h 712"/>
                <a:gd name="T12" fmla="*/ 7 w 1321"/>
                <a:gd name="T13" fmla="*/ 1 h 712"/>
                <a:gd name="T14" fmla="*/ 7 w 1321"/>
                <a:gd name="T15" fmla="*/ 1 h 712"/>
                <a:gd name="T16" fmla="*/ 7 w 1321"/>
                <a:gd name="T17" fmla="*/ 1 h 712"/>
                <a:gd name="T18" fmla="*/ 6 w 1321"/>
                <a:gd name="T19" fmla="*/ 1 h 712"/>
                <a:gd name="T20" fmla="*/ 6 w 1321"/>
                <a:gd name="T21" fmla="*/ 1 h 712"/>
                <a:gd name="T22" fmla="*/ 5 w 1321"/>
                <a:gd name="T23" fmla="*/ 1 h 712"/>
                <a:gd name="T24" fmla="*/ 5 w 1321"/>
                <a:gd name="T25" fmla="*/ 1 h 712"/>
                <a:gd name="T26" fmla="*/ 5 w 1321"/>
                <a:gd name="T27" fmla="*/ 1 h 712"/>
                <a:gd name="T28" fmla="*/ 4 w 1321"/>
                <a:gd name="T29" fmla="*/ 1 h 712"/>
                <a:gd name="T30" fmla="*/ 3 w 1321"/>
                <a:gd name="T31" fmla="*/ 1 h 712"/>
                <a:gd name="T32" fmla="*/ 3 w 1321"/>
                <a:gd name="T33" fmla="*/ 1 h 712"/>
                <a:gd name="T34" fmla="*/ 2 w 1321"/>
                <a:gd name="T35" fmla="*/ 1 h 712"/>
                <a:gd name="T36" fmla="*/ 2 w 1321"/>
                <a:gd name="T37" fmla="*/ 1 h 712"/>
                <a:gd name="T38" fmla="*/ 2 w 1321"/>
                <a:gd name="T39" fmla="*/ 1 h 712"/>
                <a:gd name="T40" fmla="*/ 2 w 1321"/>
                <a:gd name="T41" fmla="*/ 1 h 712"/>
                <a:gd name="T42" fmla="*/ 1 w 1321"/>
                <a:gd name="T43" fmla="*/ 1 h 712"/>
                <a:gd name="T44" fmla="*/ 1 w 1321"/>
                <a:gd name="T45" fmla="*/ 1 h 712"/>
                <a:gd name="T46" fmla="*/ 1 w 1321"/>
                <a:gd name="T47" fmla="*/ 1 h 712"/>
                <a:gd name="T48" fmla="*/ 1 w 1321"/>
                <a:gd name="T49" fmla="*/ 1 h 712"/>
                <a:gd name="T50" fmla="*/ 1 w 1321"/>
                <a:gd name="T51" fmla="*/ 1 h 712"/>
                <a:gd name="T52" fmla="*/ 1 w 1321"/>
                <a:gd name="T53" fmla="*/ 1 h 712"/>
                <a:gd name="T54" fmla="*/ 1 w 1321"/>
                <a:gd name="T55" fmla="*/ 0 h 712"/>
                <a:gd name="T56" fmla="*/ 0 w 1321"/>
                <a:gd name="T57" fmla="*/ 0 h 712"/>
                <a:gd name="T58" fmla="*/ 0 w 1321"/>
                <a:gd name="T59" fmla="*/ 0 h 712"/>
                <a:gd name="T60" fmla="*/ 1 w 1321"/>
                <a:gd name="T61" fmla="*/ 0 h 712"/>
                <a:gd name="T62" fmla="*/ 1 w 1321"/>
                <a:gd name="T63" fmla="*/ 0 h 712"/>
                <a:gd name="T64" fmla="*/ 1 w 1321"/>
                <a:gd name="T65" fmla="*/ 0 h 712"/>
                <a:gd name="T66" fmla="*/ 1 w 1321"/>
                <a:gd name="T67" fmla="*/ 0 h 712"/>
                <a:gd name="T68" fmla="*/ 1 w 1321"/>
                <a:gd name="T69" fmla="*/ 0 h 712"/>
                <a:gd name="T70" fmla="*/ 1 w 1321"/>
                <a:gd name="T71" fmla="*/ 0 h 712"/>
                <a:gd name="T72" fmla="*/ 2 w 1321"/>
                <a:gd name="T73" fmla="*/ 0 h 712"/>
                <a:gd name="T74" fmla="*/ 2 w 1321"/>
                <a:gd name="T75" fmla="*/ 0 h 712"/>
                <a:gd name="T76" fmla="*/ 2 w 1321"/>
                <a:gd name="T77" fmla="*/ 0 h 712"/>
                <a:gd name="T78" fmla="*/ 3 w 1321"/>
                <a:gd name="T79" fmla="*/ 0 h 712"/>
                <a:gd name="T80" fmla="*/ 3 w 1321"/>
                <a:gd name="T81" fmla="*/ 0 h 712"/>
                <a:gd name="T82" fmla="*/ 4 w 1321"/>
                <a:gd name="T83" fmla="*/ 0 h 712"/>
                <a:gd name="T84" fmla="*/ 4 w 1321"/>
                <a:gd name="T85" fmla="*/ 0 h 712"/>
                <a:gd name="T86" fmla="*/ 4 w 1321"/>
                <a:gd name="T87" fmla="*/ 0 h 712"/>
                <a:gd name="T88" fmla="*/ 5 w 1321"/>
                <a:gd name="T89" fmla="*/ 0 h 712"/>
                <a:gd name="T90" fmla="*/ 5 w 1321"/>
                <a:gd name="T91" fmla="*/ 0 h 712"/>
                <a:gd name="T92" fmla="*/ 6 w 1321"/>
                <a:gd name="T93" fmla="*/ 0 h 712"/>
                <a:gd name="T94" fmla="*/ 6 w 1321"/>
                <a:gd name="T95" fmla="*/ 0 h 712"/>
                <a:gd name="T96" fmla="*/ 7 w 1321"/>
                <a:gd name="T97" fmla="*/ 0 h 712"/>
                <a:gd name="T98" fmla="*/ 7 w 1321"/>
                <a:gd name="T99" fmla="*/ 0 h 712"/>
                <a:gd name="T100" fmla="*/ 7 w 1321"/>
                <a:gd name="T101" fmla="*/ 0 h 712"/>
                <a:gd name="T102" fmla="*/ 7 w 1321"/>
                <a:gd name="T103" fmla="*/ 0 h 712"/>
                <a:gd name="T104" fmla="*/ 7 w 1321"/>
                <a:gd name="T105" fmla="*/ 0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FF99"/>
                </a:gs>
              </a:gsLst>
              <a:lin ang="5400000" scaled="1"/>
            </a:gradFill>
            <a:ln w="0" cmpd="sng">
              <a:noFill/>
              <a:bevel/>
              <a:headEnd/>
              <a:tailEnd/>
            </a:ln>
          </p:spPr>
          <p:txBody>
            <a:bodyPr/>
            <a:lstStyle/>
            <a:p>
              <a:endParaRPr lang="zh-CN" altLang="en-US"/>
            </a:p>
          </p:txBody>
        </p:sp>
        <p:sp>
          <p:nvSpPr>
            <p:cNvPr id="68632" name="Text Box 56"/>
            <p:cNvSpPr>
              <a:spLocks noChangeArrowheads="1"/>
            </p:cNvSpPr>
            <p:nvPr/>
          </p:nvSpPr>
          <p:spPr bwMode="auto">
            <a:xfrm>
              <a:off x="8" y="216"/>
              <a:ext cx="1061" cy="609"/>
            </a:xfrm>
            <a:prstGeom prst="rect">
              <a:avLst/>
            </a:prstGeom>
            <a:noFill/>
            <a:ln w="9525">
              <a:noFill/>
              <a:miter lim="800000"/>
              <a:headEnd/>
              <a:tailEnd/>
            </a:ln>
          </p:spPr>
          <p:txBody>
            <a:bodyPr>
              <a:spAutoFit/>
            </a:bodyPr>
            <a:lstStyle/>
            <a:p>
              <a:pPr algn="ctr" eaLnBrk="0" hangingPunct="0">
                <a:spcBef>
                  <a:spcPct val="50000"/>
                </a:spcBef>
                <a:buFont typeface="Arial" charset="0"/>
                <a:buNone/>
              </a:pPr>
              <a:r>
                <a:rPr lang="en-US" altLang="zh-CN" sz="2400" b="1">
                  <a:solidFill>
                    <a:srgbClr val="333333"/>
                  </a:solidFill>
                  <a:latin typeface="Calibri" pitchFamily="34" charset="0"/>
                  <a:ea typeface="Gulim" pitchFamily="34" charset="-127"/>
                  <a:sym typeface="Calibri" pitchFamily="34" charset="0"/>
                </a:rPr>
                <a:t>Site analysis</a:t>
              </a:r>
            </a:p>
          </p:txBody>
        </p:sp>
        <p:grpSp>
          <p:nvGrpSpPr>
            <p:cNvPr id="68633" name="Group 56"/>
            <p:cNvGrpSpPr>
              <a:grpSpLocks/>
            </p:cNvGrpSpPr>
            <p:nvPr/>
          </p:nvGrpSpPr>
          <p:grpSpPr bwMode="auto">
            <a:xfrm rot="-1297425" flipH="1" flipV="1">
              <a:off x="134" y="758"/>
              <a:ext cx="772" cy="185"/>
              <a:chOff x="0" y="0"/>
              <a:chExt cx="894" cy="236"/>
            </a:xfrm>
          </p:grpSpPr>
          <p:grpSp>
            <p:nvGrpSpPr>
              <p:cNvPr id="68634" name="Group 57"/>
              <p:cNvGrpSpPr>
                <a:grpSpLocks/>
              </p:cNvGrpSpPr>
              <p:nvPr/>
            </p:nvGrpSpPr>
            <p:grpSpPr bwMode="auto">
              <a:xfrm>
                <a:off x="0" y="0"/>
                <a:ext cx="742" cy="186"/>
                <a:chOff x="0" y="0"/>
                <a:chExt cx="1118" cy="279"/>
              </a:xfrm>
            </p:grpSpPr>
            <p:sp>
              <p:nvSpPr>
                <p:cNvPr id="68640" name="AutoShape 59"/>
                <p:cNvSpPr>
                  <a:spLocks noChangeArrowheads="1"/>
                </p:cNvSpPr>
                <p:nvPr/>
              </p:nvSpPr>
              <p:spPr bwMode="auto">
                <a:xfrm rot="5263130">
                  <a:off x="293" y="-294"/>
                  <a:ext cx="227" cy="816"/>
                </a:xfrm>
                <a:prstGeom prst="moon">
                  <a:avLst>
                    <a:gd name="adj" fmla="val 49769"/>
                  </a:avLst>
                </a:prstGeom>
                <a:solidFill>
                  <a:srgbClr val="FFFFFF">
                    <a:alpha val="3137"/>
                  </a:srgbClr>
                </a:solidFill>
                <a:ln w="9525">
                  <a:noFill/>
                  <a:miter lim="800000"/>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68641" name="AutoShape 60"/>
                <p:cNvSpPr>
                  <a:spLocks noChangeArrowheads="1"/>
                </p:cNvSpPr>
                <p:nvPr/>
              </p:nvSpPr>
              <p:spPr bwMode="auto">
                <a:xfrm rot="6078281">
                  <a:off x="429" y="-294"/>
                  <a:ext cx="227" cy="816"/>
                </a:xfrm>
                <a:prstGeom prst="moon">
                  <a:avLst>
                    <a:gd name="adj" fmla="val 49769"/>
                  </a:avLst>
                </a:prstGeom>
                <a:solidFill>
                  <a:srgbClr val="FFFFFF">
                    <a:alpha val="3137"/>
                  </a:srgbClr>
                </a:solidFill>
                <a:ln w="9525">
                  <a:noFill/>
                  <a:miter lim="800000"/>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68642" name="AutoShape 61"/>
                <p:cNvSpPr>
                  <a:spLocks noChangeArrowheads="1"/>
                </p:cNvSpPr>
                <p:nvPr/>
              </p:nvSpPr>
              <p:spPr bwMode="auto">
                <a:xfrm rot="6373927">
                  <a:off x="505" y="-272"/>
                  <a:ext cx="227" cy="816"/>
                </a:xfrm>
                <a:prstGeom prst="moon">
                  <a:avLst>
                    <a:gd name="adj" fmla="val 49769"/>
                  </a:avLst>
                </a:prstGeom>
                <a:solidFill>
                  <a:srgbClr val="FFFFFF">
                    <a:alpha val="3137"/>
                  </a:srgbClr>
                </a:solidFill>
                <a:ln w="9525">
                  <a:noFill/>
                  <a:miter lim="800000"/>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68643" name="AutoShape 62"/>
                <p:cNvSpPr>
                  <a:spLocks noChangeArrowheads="1"/>
                </p:cNvSpPr>
                <p:nvPr/>
              </p:nvSpPr>
              <p:spPr bwMode="auto">
                <a:xfrm rot="6906313">
                  <a:off x="595" y="-242"/>
                  <a:ext cx="227" cy="816"/>
                </a:xfrm>
                <a:prstGeom prst="moon">
                  <a:avLst>
                    <a:gd name="adj" fmla="val 49769"/>
                  </a:avLst>
                </a:prstGeom>
                <a:solidFill>
                  <a:srgbClr val="FFFFFF">
                    <a:alpha val="3137"/>
                  </a:srgbClr>
                </a:solidFill>
                <a:ln w="9525">
                  <a:noFill/>
                  <a:miter lim="800000"/>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grpSp>
          <p:grpSp>
            <p:nvGrpSpPr>
              <p:cNvPr id="68635" name="Group 62"/>
              <p:cNvGrpSpPr>
                <a:grpSpLocks/>
              </p:cNvGrpSpPr>
              <p:nvPr/>
            </p:nvGrpSpPr>
            <p:grpSpPr bwMode="auto">
              <a:xfrm rot="1353540">
                <a:off x="152" y="50"/>
                <a:ext cx="742" cy="186"/>
                <a:chOff x="0" y="0"/>
                <a:chExt cx="1118" cy="279"/>
              </a:xfrm>
            </p:grpSpPr>
            <p:sp>
              <p:nvSpPr>
                <p:cNvPr id="68636" name="AutoShape 64"/>
                <p:cNvSpPr>
                  <a:spLocks noChangeArrowheads="1"/>
                </p:cNvSpPr>
                <p:nvPr/>
              </p:nvSpPr>
              <p:spPr bwMode="auto">
                <a:xfrm rot="5263130">
                  <a:off x="293" y="-294"/>
                  <a:ext cx="227" cy="816"/>
                </a:xfrm>
                <a:prstGeom prst="moon">
                  <a:avLst>
                    <a:gd name="adj" fmla="val 49769"/>
                  </a:avLst>
                </a:prstGeom>
                <a:solidFill>
                  <a:srgbClr val="FFFFFF">
                    <a:alpha val="3137"/>
                  </a:srgbClr>
                </a:solidFill>
                <a:ln w="9525">
                  <a:noFill/>
                  <a:miter lim="800000"/>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68637" name="AutoShape 65"/>
                <p:cNvSpPr>
                  <a:spLocks noChangeArrowheads="1"/>
                </p:cNvSpPr>
                <p:nvPr/>
              </p:nvSpPr>
              <p:spPr bwMode="auto">
                <a:xfrm rot="6078281">
                  <a:off x="429" y="-294"/>
                  <a:ext cx="227" cy="816"/>
                </a:xfrm>
                <a:prstGeom prst="moon">
                  <a:avLst>
                    <a:gd name="adj" fmla="val 49769"/>
                  </a:avLst>
                </a:prstGeom>
                <a:solidFill>
                  <a:srgbClr val="FFFFFF">
                    <a:alpha val="3137"/>
                  </a:srgbClr>
                </a:solidFill>
                <a:ln w="9525">
                  <a:noFill/>
                  <a:miter lim="800000"/>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68638" name="AutoShape 66"/>
                <p:cNvSpPr>
                  <a:spLocks noChangeArrowheads="1"/>
                </p:cNvSpPr>
                <p:nvPr/>
              </p:nvSpPr>
              <p:spPr bwMode="auto">
                <a:xfrm rot="6373927">
                  <a:off x="505" y="-272"/>
                  <a:ext cx="227" cy="816"/>
                </a:xfrm>
                <a:prstGeom prst="moon">
                  <a:avLst>
                    <a:gd name="adj" fmla="val 49769"/>
                  </a:avLst>
                </a:prstGeom>
                <a:solidFill>
                  <a:srgbClr val="FFFFFF">
                    <a:alpha val="3137"/>
                  </a:srgbClr>
                </a:solidFill>
                <a:ln w="9525">
                  <a:noFill/>
                  <a:miter lim="800000"/>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68639" name="AutoShape 67"/>
                <p:cNvSpPr>
                  <a:spLocks noChangeArrowheads="1"/>
                </p:cNvSpPr>
                <p:nvPr/>
              </p:nvSpPr>
              <p:spPr bwMode="auto">
                <a:xfrm rot="6906313">
                  <a:off x="595" y="-242"/>
                  <a:ext cx="227" cy="816"/>
                </a:xfrm>
                <a:prstGeom prst="moon">
                  <a:avLst>
                    <a:gd name="adj" fmla="val 49769"/>
                  </a:avLst>
                </a:prstGeom>
                <a:solidFill>
                  <a:srgbClr val="FFFFFF">
                    <a:alpha val="3137"/>
                  </a:srgbClr>
                </a:solidFill>
                <a:ln w="9525">
                  <a:noFill/>
                  <a:miter lim="800000"/>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grpSp>
        </p:grpSp>
      </p:grpSp>
      <p:sp>
        <p:nvSpPr>
          <p:cNvPr id="68625" name="TextBox 67"/>
          <p:cNvSpPr>
            <a:spLocks noChangeArrowheads="1"/>
          </p:cNvSpPr>
          <p:nvPr/>
        </p:nvSpPr>
        <p:spPr bwMode="auto">
          <a:xfrm>
            <a:off x="292100" y="846138"/>
            <a:ext cx="6099175" cy="523875"/>
          </a:xfrm>
          <a:prstGeom prst="rect">
            <a:avLst/>
          </a:prstGeom>
          <a:noFill/>
          <a:ln w="9525">
            <a:noFill/>
            <a:miter lim="800000"/>
            <a:headEnd/>
            <a:tailEnd/>
          </a:ln>
        </p:spPr>
        <p:txBody>
          <a:bodyPr>
            <a:spAutoFit/>
          </a:bodyPr>
          <a:lstStyle/>
          <a:p>
            <a:pPr eaLnBrk="0" hangingPunct="0">
              <a:buFont typeface="Arial" charset="0"/>
              <a:buNone/>
            </a:pPr>
            <a:r>
              <a:rPr lang="en-US" altLang="zh-CN" sz="2800" b="1">
                <a:solidFill>
                  <a:schemeClr val="tx1"/>
                </a:solidFill>
                <a:latin typeface="Calibri" pitchFamily="34" charset="0"/>
                <a:ea typeface="微软雅黑"/>
                <a:cs typeface="微软雅黑"/>
                <a:sym typeface="Calibri" pitchFamily="34" charset="0"/>
              </a:rPr>
              <a:t>7.4.2.2 Determine the basic strategy</a:t>
            </a:r>
            <a:endParaRPr lang="zh-CN" altLang="en-US" sz="2800" b="1">
              <a:solidFill>
                <a:schemeClr val="tx1"/>
              </a:solidFill>
              <a:latin typeface="Calibri" pitchFamily="34" charset="0"/>
              <a:ea typeface="微软雅黑"/>
              <a:cs typeface="微软雅黑"/>
              <a:sym typeface="Calibri" pitchFamily="34" charset="0"/>
            </a:endParaRPr>
          </a:p>
        </p:txBody>
      </p:sp>
      <p:sp>
        <p:nvSpPr>
          <p:cNvPr id="71" name="灯片编号占位符 70"/>
          <p:cNvSpPr>
            <a:spLocks noGrp="1"/>
          </p:cNvSpPr>
          <p:nvPr>
            <p:ph type="sldNum" sz="quarter" idx="11"/>
          </p:nvPr>
        </p:nvSpPr>
        <p:spPr>
          <a:xfrm>
            <a:off x="161925" y="6337300"/>
            <a:ext cx="2133600" cy="365125"/>
          </a:xfrm>
        </p:spPr>
        <p:txBody>
          <a:bodyPr/>
          <a:lstStyle/>
          <a:p>
            <a:pPr>
              <a:defRPr/>
            </a:pPr>
            <a:fld id="{4D23F8FA-56CF-49B2-AF63-CBA900B1E5BA}" type="slidenum">
              <a:rPr lang="zh-CN" altLang="en-US"/>
              <a:pPr>
                <a:defRPr/>
              </a:pPr>
              <a:t>37</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43011"/>
                                        </p:tgtEl>
                                        <p:attrNameLst>
                                          <p:attrName>style.visibility</p:attrName>
                                        </p:attrNameLst>
                                      </p:cBhvr>
                                      <p:to>
                                        <p:strVal val="visible"/>
                                      </p:to>
                                    </p:set>
                                    <p:anim calcmode="lin" valueType="num">
                                      <p:cBhvr>
                                        <p:cTn id="7" dur="1000" fill="hold"/>
                                        <p:tgtEl>
                                          <p:spTgt spid="43011"/>
                                        </p:tgtEl>
                                        <p:attrNameLst>
                                          <p:attrName>ppt_w</p:attrName>
                                        </p:attrNameLst>
                                      </p:cBhvr>
                                      <p:tavLst>
                                        <p:tav tm="0">
                                          <p:val>
                                            <p:strVal val="#ppt_w+.3"/>
                                          </p:val>
                                        </p:tav>
                                        <p:tav tm="100000">
                                          <p:val>
                                            <p:strVal val="#ppt_w"/>
                                          </p:val>
                                        </p:tav>
                                      </p:tavLst>
                                    </p:anim>
                                    <p:anim calcmode="lin" valueType="num">
                                      <p:cBhvr>
                                        <p:cTn id="8" dur="1000" fill="hold"/>
                                        <p:tgtEl>
                                          <p:spTgt spid="43011"/>
                                        </p:tgtEl>
                                        <p:attrNameLst>
                                          <p:attrName>ppt_h</p:attrName>
                                        </p:attrNameLst>
                                      </p:cBhvr>
                                      <p:tavLst>
                                        <p:tav tm="0">
                                          <p:val>
                                            <p:strVal val="#ppt_h"/>
                                          </p:val>
                                        </p:tav>
                                        <p:tav tm="100000">
                                          <p:val>
                                            <p:strVal val="#ppt_h"/>
                                          </p:val>
                                        </p:tav>
                                      </p:tavLst>
                                    </p:anim>
                                    <p:animEffect>
                                      <p:cBhvr>
                                        <p:cTn id="9" dur="1000"/>
                                        <p:tgtEl>
                                          <p:spTgt spid="43011"/>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43012"/>
                                        </p:tgtEl>
                                        <p:attrNameLst>
                                          <p:attrName>style.visibility</p:attrName>
                                        </p:attrNameLst>
                                      </p:cBhvr>
                                      <p:to>
                                        <p:strVal val="visible"/>
                                      </p:to>
                                    </p:set>
                                    <p:anim calcmode="lin" valueType="num">
                                      <p:cBhvr>
                                        <p:cTn id="12" dur="1000" fill="hold"/>
                                        <p:tgtEl>
                                          <p:spTgt spid="43012"/>
                                        </p:tgtEl>
                                        <p:attrNameLst>
                                          <p:attrName>ppt_w</p:attrName>
                                        </p:attrNameLst>
                                      </p:cBhvr>
                                      <p:tavLst>
                                        <p:tav tm="0">
                                          <p:val>
                                            <p:strVal val="#ppt_w+.3"/>
                                          </p:val>
                                        </p:tav>
                                        <p:tav tm="100000">
                                          <p:val>
                                            <p:strVal val="#ppt_w"/>
                                          </p:val>
                                        </p:tav>
                                      </p:tavLst>
                                    </p:anim>
                                    <p:anim calcmode="lin" valueType="num">
                                      <p:cBhvr>
                                        <p:cTn id="13" dur="1000" fill="hold"/>
                                        <p:tgtEl>
                                          <p:spTgt spid="43012"/>
                                        </p:tgtEl>
                                        <p:attrNameLst>
                                          <p:attrName>ppt_h</p:attrName>
                                        </p:attrNameLst>
                                      </p:cBhvr>
                                      <p:tavLst>
                                        <p:tav tm="0">
                                          <p:val>
                                            <p:strVal val="#ppt_h"/>
                                          </p:val>
                                        </p:tav>
                                        <p:tav tm="100000">
                                          <p:val>
                                            <p:strVal val="#ppt_h"/>
                                          </p:val>
                                        </p:tav>
                                      </p:tavLst>
                                    </p:anim>
                                    <p:animEffect>
                                      <p:cBhvr>
                                        <p:cTn id="14" dur="1000"/>
                                        <p:tgtEl>
                                          <p:spTgt spid="43012"/>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strVal val="#ppt_w+.3"/>
                                          </p:val>
                                        </p:tav>
                                        <p:tav tm="100000">
                                          <p:val>
                                            <p:strVal val="#ppt_w"/>
                                          </p:val>
                                        </p:tav>
                                      </p:tavLst>
                                    </p:anim>
                                    <p:anim calcmode="lin" valueType="num">
                                      <p:cBhvr>
                                        <p:cTn id="18" dur="1000" fill="hold"/>
                                        <p:tgtEl>
                                          <p:spTgt spid="2"/>
                                        </p:tgtEl>
                                        <p:attrNameLst>
                                          <p:attrName>ppt_h</p:attrName>
                                        </p:attrNameLst>
                                      </p:cBhvr>
                                      <p:tavLst>
                                        <p:tav tm="0">
                                          <p:val>
                                            <p:strVal val="#ppt_h"/>
                                          </p:val>
                                        </p:tav>
                                        <p:tav tm="100000">
                                          <p:val>
                                            <p:strVal val="#ppt_h"/>
                                          </p:val>
                                        </p:tav>
                                      </p:tavLst>
                                    </p:anim>
                                    <p:animEffect>
                                      <p:cBhvr>
                                        <p:cTn id="19" dur="1000"/>
                                        <p:tgtEl>
                                          <p:spTgt spid="2"/>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strVal val="#ppt_w+.3"/>
                                          </p:val>
                                        </p:tav>
                                        <p:tav tm="100000">
                                          <p:val>
                                            <p:strVal val="#ppt_w"/>
                                          </p:val>
                                        </p:tav>
                                      </p:tavLst>
                                    </p:anim>
                                    <p:anim calcmode="lin" valueType="num">
                                      <p:cBhvr>
                                        <p:cTn id="23" dur="1000" fill="hold"/>
                                        <p:tgtEl>
                                          <p:spTgt spid="6"/>
                                        </p:tgtEl>
                                        <p:attrNameLst>
                                          <p:attrName>ppt_h</p:attrName>
                                        </p:attrNameLst>
                                      </p:cBhvr>
                                      <p:tavLst>
                                        <p:tav tm="0">
                                          <p:val>
                                            <p:strVal val="#ppt_h"/>
                                          </p:val>
                                        </p:tav>
                                        <p:tav tm="100000">
                                          <p:val>
                                            <p:strVal val="#ppt_h"/>
                                          </p:val>
                                        </p:tav>
                                      </p:tavLst>
                                    </p:anim>
                                    <p:animEffect>
                                      <p:cBhvr>
                                        <p:cTn id="24" dur="1000"/>
                                        <p:tgtEl>
                                          <p:spTgt spid="6"/>
                                        </p:tgtEl>
                                      </p:cBhvr>
                                    </p:animEffect>
                                  </p:childTnLst>
                                </p:cTn>
                              </p:par>
                              <p:par>
                                <p:cTn id="25" presetID="50" presetClass="entr" presetSubtype="0" decel="100000" fill="hold" grpId="0" nodeType="withEffect">
                                  <p:stCondLst>
                                    <p:cond delay="0"/>
                                  </p:stCondLst>
                                  <p:childTnLst>
                                    <p:set>
                                      <p:cBhvr>
                                        <p:cTn id="26" dur="1" fill="hold">
                                          <p:stCondLst>
                                            <p:cond delay="0"/>
                                          </p:stCondLst>
                                        </p:cTn>
                                        <p:tgtEl>
                                          <p:spTgt spid="43047"/>
                                        </p:tgtEl>
                                        <p:attrNameLst>
                                          <p:attrName>style.visibility</p:attrName>
                                        </p:attrNameLst>
                                      </p:cBhvr>
                                      <p:to>
                                        <p:strVal val="visible"/>
                                      </p:to>
                                    </p:set>
                                    <p:anim calcmode="lin" valueType="num">
                                      <p:cBhvr>
                                        <p:cTn id="27" dur="1000" fill="hold"/>
                                        <p:tgtEl>
                                          <p:spTgt spid="43047"/>
                                        </p:tgtEl>
                                        <p:attrNameLst>
                                          <p:attrName>ppt_w</p:attrName>
                                        </p:attrNameLst>
                                      </p:cBhvr>
                                      <p:tavLst>
                                        <p:tav tm="0">
                                          <p:val>
                                            <p:strVal val="#ppt_w+.3"/>
                                          </p:val>
                                        </p:tav>
                                        <p:tav tm="100000">
                                          <p:val>
                                            <p:strVal val="#ppt_w"/>
                                          </p:val>
                                        </p:tav>
                                      </p:tavLst>
                                    </p:anim>
                                    <p:anim calcmode="lin" valueType="num">
                                      <p:cBhvr>
                                        <p:cTn id="28" dur="1000" fill="hold"/>
                                        <p:tgtEl>
                                          <p:spTgt spid="43047"/>
                                        </p:tgtEl>
                                        <p:attrNameLst>
                                          <p:attrName>ppt_h</p:attrName>
                                        </p:attrNameLst>
                                      </p:cBhvr>
                                      <p:tavLst>
                                        <p:tav tm="0">
                                          <p:val>
                                            <p:strVal val="#ppt_h"/>
                                          </p:val>
                                        </p:tav>
                                        <p:tav tm="100000">
                                          <p:val>
                                            <p:strVal val="#ppt_h"/>
                                          </p:val>
                                        </p:tav>
                                      </p:tavLst>
                                    </p:anim>
                                    <p:animEffect>
                                      <p:cBhvr>
                                        <p:cTn id="29" dur="1000"/>
                                        <p:tgtEl>
                                          <p:spTgt spid="43047"/>
                                        </p:tgtEl>
                                      </p:cBhvr>
                                    </p:animEffect>
                                  </p:childTnLst>
                                </p:cTn>
                              </p:par>
                              <p:par>
                                <p:cTn id="30" presetID="50" presetClass="entr" presetSubtype="0" decel="100000" fill="hold" grpId="0" nodeType="withEffect">
                                  <p:stCondLst>
                                    <p:cond delay="0"/>
                                  </p:stCondLst>
                                  <p:childTnLst>
                                    <p:set>
                                      <p:cBhvr>
                                        <p:cTn id="31" dur="1" fill="hold">
                                          <p:stCondLst>
                                            <p:cond delay="0"/>
                                          </p:stCondLst>
                                        </p:cTn>
                                        <p:tgtEl>
                                          <p:spTgt spid="43048"/>
                                        </p:tgtEl>
                                        <p:attrNameLst>
                                          <p:attrName>style.visibility</p:attrName>
                                        </p:attrNameLst>
                                      </p:cBhvr>
                                      <p:to>
                                        <p:strVal val="visible"/>
                                      </p:to>
                                    </p:set>
                                    <p:anim calcmode="lin" valueType="num">
                                      <p:cBhvr>
                                        <p:cTn id="32" dur="1000" fill="hold"/>
                                        <p:tgtEl>
                                          <p:spTgt spid="43048"/>
                                        </p:tgtEl>
                                        <p:attrNameLst>
                                          <p:attrName>ppt_w</p:attrName>
                                        </p:attrNameLst>
                                      </p:cBhvr>
                                      <p:tavLst>
                                        <p:tav tm="0">
                                          <p:val>
                                            <p:strVal val="#ppt_w+.3"/>
                                          </p:val>
                                        </p:tav>
                                        <p:tav tm="100000">
                                          <p:val>
                                            <p:strVal val="#ppt_w"/>
                                          </p:val>
                                        </p:tav>
                                      </p:tavLst>
                                    </p:anim>
                                    <p:anim calcmode="lin" valueType="num">
                                      <p:cBhvr>
                                        <p:cTn id="33" dur="1000" fill="hold"/>
                                        <p:tgtEl>
                                          <p:spTgt spid="43048"/>
                                        </p:tgtEl>
                                        <p:attrNameLst>
                                          <p:attrName>ppt_h</p:attrName>
                                        </p:attrNameLst>
                                      </p:cBhvr>
                                      <p:tavLst>
                                        <p:tav tm="0">
                                          <p:val>
                                            <p:strVal val="#ppt_h"/>
                                          </p:val>
                                        </p:tav>
                                        <p:tav tm="100000">
                                          <p:val>
                                            <p:strVal val="#ppt_h"/>
                                          </p:val>
                                        </p:tav>
                                      </p:tavLst>
                                    </p:anim>
                                    <p:animEffect>
                                      <p:cBhvr>
                                        <p:cTn id="34" dur="1000"/>
                                        <p:tgtEl>
                                          <p:spTgt spid="43048"/>
                                        </p:tgtEl>
                                      </p:cBhvr>
                                    </p:animEffect>
                                  </p:childTnLst>
                                </p:cTn>
                              </p:par>
                              <p:par>
                                <p:cTn id="35" presetID="50" presetClass="entr" presetSubtype="0" decel="100000" fill="hold" grpId="0" nodeType="withEffect">
                                  <p:stCondLst>
                                    <p:cond delay="0"/>
                                  </p:stCondLst>
                                  <p:childTnLst>
                                    <p:set>
                                      <p:cBhvr>
                                        <p:cTn id="36" dur="1" fill="hold">
                                          <p:stCondLst>
                                            <p:cond delay="0"/>
                                          </p:stCondLst>
                                        </p:cTn>
                                        <p:tgtEl>
                                          <p:spTgt spid="43049"/>
                                        </p:tgtEl>
                                        <p:attrNameLst>
                                          <p:attrName>style.visibility</p:attrName>
                                        </p:attrNameLst>
                                      </p:cBhvr>
                                      <p:to>
                                        <p:strVal val="visible"/>
                                      </p:to>
                                    </p:set>
                                    <p:anim calcmode="lin" valueType="num">
                                      <p:cBhvr>
                                        <p:cTn id="37" dur="1000" fill="hold"/>
                                        <p:tgtEl>
                                          <p:spTgt spid="43049"/>
                                        </p:tgtEl>
                                        <p:attrNameLst>
                                          <p:attrName>ppt_w</p:attrName>
                                        </p:attrNameLst>
                                      </p:cBhvr>
                                      <p:tavLst>
                                        <p:tav tm="0">
                                          <p:val>
                                            <p:strVal val="#ppt_w+.3"/>
                                          </p:val>
                                        </p:tav>
                                        <p:tav tm="100000">
                                          <p:val>
                                            <p:strVal val="#ppt_w"/>
                                          </p:val>
                                        </p:tav>
                                      </p:tavLst>
                                    </p:anim>
                                    <p:anim calcmode="lin" valueType="num">
                                      <p:cBhvr>
                                        <p:cTn id="38" dur="1000" fill="hold"/>
                                        <p:tgtEl>
                                          <p:spTgt spid="43049"/>
                                        </p:tgtEl>
                                        <p:attrNameLst>
                                          <p:attrName>ppt_h</p:attrName>
                                        </p:attrNameLst>
                                      </p:cBhvr>
                                      <p:tavLst>
                                        <p:tav tm="0">
                                          <p:val>
                                            <p:strVal val="#ppt_h"/>
                                          </p:val>
                                        </p:tav>
                                        <p:tav tm="100000">
                                          <p:val>
                                            <p:strVal val="#ppt_h"/>
                                          </p:val>
                                        </p:tav>
                                      </p:tavLst>
                                    </p:anim>
                                    <p:animEffect>
                                      <p:cBhvr>
                                        <p:cTn id="39" dur="1000"/>
                                        <p:tgtEl>
                                          <p:spTgt spid="43049"/>
                                        </p:tgtEl>
                                      </p:cBhvr>
                                    </p:animEffect>
                                  </p:childTnLst>
                                </p:cTn>
                              </p:par>
                              <p:par>
                                <p:cTn id="40" presetID="50" presetClass="entr" presetSubtype="0" decel="100000" fill="hold" grpId="0" nodeType="withEffect">
                                  <p:stCondLst>
                                    <p:cond delay="0"/>
                                  </p:stCondLst>
                                  <p:childTnLst>
                                    <p:set>
                                      <p:cBhvr>
                                        <p:cTn id="41" dur="1" fill="hold">
                                          <p:stCondLst>
                                            <p:cond delay="0"/>
                                          </p:stCondLst>
                                        </p:cTn>
                                        <p:tgtEl>
                                          <p:spTgt spid="43054"/>
                                        </p:tgtEl>
                                        <p:attrNameLst>
                                          <p:attrName>style.visibility</p:attrName>
                                        </p:attrNameLst>
                                      </p:cBhvr>
                                      <p:to>
                                        <p:strVal val="visible"/>
                                      </p:to>
                                    </p:set>
                                    <p:anim calcmode="lin" valueType="num">
                                      <p:cBhvr>
                                        <p:cTn id="42" dur="1000" fill="hold"/>
                                        <p:tgtEl>
                                          <p:spTgt spid="43054"/>
                                        </p:tgtEl>
                                        <p:attrNameLst>
                                          <p:attrName>ppt_w</p:attrName>
                                        </p:attrNameLst>
                                      </p:cBhvr>
                                      <p:tavLst>
                                        <p:tav tm="0">
                                          <p:val>
                                            <p:strVal val="#ppt_w+.3"/>
                                          </p:val>
                                        </p:tav>
                                        <p:tav tm="100000">
                                          <p:val>
                                            <p:strVal val="#ppt_w"/>
                                          </p:val>
                                        </p:tav>
                                      </p:tavLst>
                                    </p:anim>
                                    <p:anim calcmode="lin" valueType="num">
                                      <p:cBhvr>
                                        <p:cTn id="43" dur="1000" fill="hold"/>
                                        <p:tgtEl>
                                          <p:spTgt spid="43054"/>
                                        </p:tgtEl>
                                        <p:attrNameLst>
                                          <p:attrName>ppt_h</p:attrName>
                                        </p:attrNameLst>
                                      </p:cBhvr>
                                      <p:tavLst>
                                        <p:tav tm="0">
                                          <p:val>
                                            <p:strVal val="#ppt_h"/>
                                          </p:val>
                                        </p:tav>
                                        <p:tav tm="100000">
                                          <p:val>
                                            <p:strVal val="#ppt_h"/>
                                          </p:val>
                                        </p:tav>
                                      </p:tavLst>
                                    </p:anim>
                                    <p:animEffect>
                                      <p:cBhvr>
                                        <p:cTn id="44" dur="1000"/>
                                        <p:tgtEl>
                                          <p:spTgt spid="43054"/>
                                        </p:tgtEl>
                                      </p:cBhvr>
                                    </p:animEffect>
                                  </p:childTnLst>
                                </p:cTn>
                              </p:par>
                              <p:par>
                                <p:cTn id="45" presetID="50" presetClass="entr" presetSubtype="0" decel="100000" fill="hold" grpId="0" nodeType="withEffect">
                                  <p:stCondLst>
                                    <p:cond delay="0"/>
                                  </p:stCondLst>
                                  <p:childTnLst>
                                    <p:set>
                                      <p:cBhvr>
                                        <p:cTn id="46" dur="1" fill="hold">
                                          <p:stCondLst>
                                            <p:cond delay="0"/>
                                          </p:stCondLst>
                                        </p:cTn>
                                        <p:tgtEl>
                                          <p:spTgt spid="43055"/>
                                        </p:tgtEl>
                                        <p:attrNameLst>
                                          <p:attrName>style.visibility</p:attrName>
                                        </p:attrNameLst>
                                      </p:cBhvr>
                                      <p:to>
                                        <p:strVal val="visible"/>
                                      </p:to>
                                    </p:set>
                                    <p:anim calcmode="lin" valueType="num">
                                      <p:cBhvr>
                                        <p:cTn id="47" dur="1000" fill="hold"/>
                                        <p:tgtEl>
                                          <p:spTgt spid="43055"/>
                                        </p:tgtEl>
                                        <p:attrNameLst>
                                          <p:attrName>ppt_w</p:attrName>
                                        </p:attrNameLst>
                                      </p:cBhvr>
                                      <p:tavLst>
                                        <p:tav tm="0">
                                          <p:val>
                                            <p:strVal val="#ppt_w+.3"/>
                                          </p:val>
                                        </p:tav>
                                        <p:tav tm="100000">
                                          <p:val>
                                            <p:strVal val="#ppt_w"/>
                                          </p:val>
                                        </p:tav>
                                      </p:tavLst>
                                    </p:anim>
                                    <p:anim calcmode="lin" valueType="num">
                                      <p:cBhvr>
                                        <p:cTn id="48" dur="1000" fill="hold"/>
                                        <p:tgtEl>
                                          <p:spTgt spid="43055"/>
                                        </p:tgtEl>
                                        <p:attrNameLst>
                                          <p:attrName>ppt_h</p:attrName>
                                        </p:attrNameLst>
                                      </p:cBhvr>
                                      <p:tavLst>
                                        <p:tav tm="0">
                                          <p:val>
                                            <p:strVal val="#ppt_h"/>
                                          </p:val>
                                        </p:tav>
                                        <p:tav tm="100000">
                                          <p:val>
                                            <p:strVal val="#ppt_h"/>
                                          </p:val>
                                        </p:tav>
                                      </p:tavLst>
                                    </p:anim>
                                    <p:animEffect>
                                      <p:cBhvr>
                                        <p:cTn id="49" dur="1000"/>
                                        <p:tgtEl>
                                          <p:spTgt spid="43055"/>
                                        </p:tgtEl>
                                      </p:cBhvr>
                                    </p:animEffect>
                                  </p:childTnLst>
                                </p:cTn>
                              </p:par>
                              <p:par>
                                <p:cTn id="50" presetID="50" presetClass="entr" presetSubtype="0" decel="100000"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1000" fill="hold"/>
                                        <p:tgtEl>
                                          <p:spTgt spid="10"/>
                                        </p:tgtEl>
                                        <p:attrNameLst>
                                          <p:attrName>ppt_w</p:attrName>
                                        </p:attrNameLst>
                                      </p:cBhvr>
                                      <p:tavLst>
                                        <p:tav tm="0">
                                          <p:val>
                                            <p:strVal val="#ppt_w+.3"/>
                                          </p:val>
                                        </p:tav>
                                        <p:tav tm="100000">
                                          <p:val>
                                            <p:strVal val="#ppt_w"/>
                                          </p:val>
                                        </p:tav>
                                      </p:tavLst>
                                    </p:anim>
                                    <p:anim calcmode="lin" valueType="num">
                                      <p:cBhvr>
                                        <p:cTn id="53" dur="1000" fill="hold"/>
                                        <p:tgtEl>
                                          <p:spTgt spid="10"/>
                                        </p:tgtEl>
                                        <p:attrNameLst>
                                          <p:attrName>ppt_h</p:attrName>
                                        </p:attrNameLst>
                                      </p:cBhvr>
                                      <p:tavLst>
                                        <p:tav tm="0">
                                          <p:val>
                                            <p:strVal val="#ppt_h"/>
                                          </p:val>
                                        </p:tav>
                                        <p:tav tm="100000">
                                          <p:val>
                                            <p:strVal val="#ppt_h"/>
                                          </p:val>
                                        </p:tav>
                                      </p:tavLst>
                                    </p:anim>
                                    <p:animEffect>
                                      <p:cBhvr>
                                        <p:cTn id="54" dur="1000"/>
                                        <p:tgtEl>
                                          <p:spTgt spid="10"/>
                                        </p:tgtEl>
                                      </p:cBhvr>
                                    </p:animEffect>
                                  </p:childTnLst>
                                </p:cTn>
                              </p:par>
                              <p:par>
                                <p:cTn id="55" presetID="31" presetClass="entr" presetSubtype="0" fill="hold" grpId="0" nodeType="withEffect">
                                  <p:stCondLst>
                                    <p:cond delay="0"/>
                                  </p:stCondLst>
                                  <p:iterate type="lt">
                                    <p:tmPct val="5000"/>
                                  </p:iterate>
                                  <p:childTnLst>
                                    <p:set>
                                      <p:cBhvr>
                                        <p:cTn id="56" dur="1" fill="hold">
                                          <p:stCondLst>
                                            <p:cond delay="0"/>
                                          </p:stCondLst>
                                        </p:cTn>
                                        <p:tgtEl>
                                          <p:spTgt spid="43050"/>
                                        </p:tgtEl>
                                        <p:attrNameLst>
                                          <p:attrName>style.visibility</p:attrName>
                                        </p:attrNameLst>
                                      </p:cBhvr>
                                      <p:to>
                                        <p:strVal val="visible"/>
                                      </p:to>
                                    </p:set>
                                    <p:anim calcmode="lin" valueType="num">
                                      <p:cBhvr>
                                        <p:cTn id="57" dur="1000" fill="hold"/>
                                        <p:tgtEl>
                                          <p:spTgt spid="43050"/>
                                        </p:tgtEl>
                                        <p:attrNameLst>
                                          <p:attrName>ppt_w</p:attrName>
                                        </p:attrNameLst>
                                      </p:cBhvr>
                                      <p:tavLst>
                                        <p:tav tm="0">
                                          <p:val>
                                            <p:fltVal val="0"/>
                                          </p:val>
                                        </p:tav>
                                        <p:tav tm="100000">
                                          <p:val>
                                            <p:strVal val="#ppt_w"/>
                                          </p:val>
                                        </p:tav>
                                      </p:tavLst>
                                    </p:anim>
                                    <p:anim calcmode="lin" valueType="num">
                                      <p:cBhvr>
                                        <p:cTn id="58" dur="1000" fill="hold"/>
                                        <p:tgtEl>
                                          <p:spTgt spid="43050"/>
                                        </p:tgtEl>
                                        <p:attrNameLst>
                                          <p:attrName>ppt_h</p:attrName>
                                        </p:attrNameLst>
                                      </p:cBhvr>
                                      <p:tavLst>
                                        <p:tav tm="0">
                                          <p:val>
                                            <p:fltVal val="0"/>
                                          </p:val>
                                        </p:tav>
                                        <p:tav tm="100000">
                                          <p:val>
                                            <p:strVal val="#ppt_h"/>
                                          </p:val>
                                        </p:tav>
                                      </p:tavLst>
                                    </p:anim>
                                    <p:anim calcmode="lin" valueType="num">
                                      <p:cBhvr>
                                        <p:cTn id="59" dur="1000" fill="hold"/>
                                        <p:tgtEl>
                                          <p:spTgt spid="43050"/>
                                        </p:tgtEl>
                                        <p:attrNameLst>
                                          <p:attrName>style.rotation</p:attrName>
                                        </p:attrNameLst>
                                      </p:cBhvr>
                                      <p:tavLst>
                                        <p:tav tm="0">
                                          <p:val>
                                            <p:fltVal val="90"/>
                                          </p:val>
                                        </p:tav>
                                        <p:tav tm="100000">
                                          <p:val>
                                            <p:fltVal val="0"/>
                                          </p:val>
                                        </p:tav>
                                      </p:tavLst>
                                    </p:anim>
                                    <p:animEffect>
                                      <p:cBhvr>
                                        <p:cTn id="60" dur="1000"/>
                                        <p:tgtEl>
                                          <p:spTgt spid="43050"/>
                                        </p:tgtEl>
                                      </p:cBhvr>
                                    </p:animEffect>
                                  </p:childTnLst>
                                </p:cTn>
                              </p:par>
                              <p:par>
                                <p:cTn id="61" presetID="31" presetClass="entr" presetSubtype="0" fill="hold" grpId="0" nodeType="withEffect">
                                  <p:stCondLst>
                                    <p:cond delay="0"/>
                                  </p:stCondLst>
                                  <p:iterate type="lt">
                                    <p:tmPct val="5000"/>
                                  </p:iterate>
                                  <p:childTnLst>
                                    <p:set>
                                      <p:cBhvr>
                                        <p:cTn id="62" dur="1" fill="hold">
                                          <p:stCondLst>
                                            <p:cond delay="0"/>
                                          </p:stCondLst>
                                        </p:cTn>
                                        <p:tgtEl>
                                          <p:spTgt spid="43051"/>
                                        </p:tgtEl>
                                        <p:attrNameLst>
                                          <p:attrName>style.visibility</p:attrName>
                                        </p:attrNameLst>
                                      </p:cBhvr>
                                      <p:to>
                                        <p:strVal val="visible"/>
                                      </p:to>
                                    </p:set>
                                    <p:anim calcmode="lin" valueType="num">
                                      <p:cBhvr>
                                        <p:cTn id="63" dur="1000" fill="hold"/>
                                        <p:tgtEl>
                                          <p:spTgt spid="43051"/>
                                        </p:tgtEl>
                                        <p:attrNameLst>
                                          <p:attrName>ppt_w</p:attrName>
                                        </p:attrNameLst>
                                      </p:cBhvr>
                                      <p:tavLst>
                                        <p:tav tm="0">
                                          <p:val>
                                            <p:fltVal val="0"/>
                                          </p:val>
                                        </p:tav>
                                        <p:tav tm="100000">
                                          <p:val>
                                            <p:strVal val="#ppt_w"/>
                                          </p:val>
                                        </p:tav>
                                      </p:tavLst>
                                    </p:anim>
                                    <p:anim calcmode="lin" valueType="num">
                                      <p:cBhvr>
                                        <p:cTn id="64" dur="1000" fill="hold"/>
                                        <p:tgtEl>
                                          <p:spTgt spid="43051"/>
                                        </p:tgtEl>
                                        <p:attrNameLst>
                                          <p:attrName>ppt_h</p:attrName>
                                        </p:attrNameLst>
                                      </p:cBhvr>
                                      <p:tavLst>
                                        <p:tav tm="0">
                                          <p:val>
                                            <p:fltVal val="0"/>
                                          </p:val>
                                        </p:tav>
                                        <p:tav tm="100000">
                                          <p:val>
                                            <p:strVal val="#ppt_h"/>
                                          </p:val>
                                        </p:tav>
                                      </p:tavLst>
                                    </p:anim>
                                    <p:anim calcmode="lin" valueType="num">
                                      <p:cBhvr>
                                        <p:cTn id="65" dur="1000" fill="hold"/>
                                        <p:tgtEl>
                                          <p:spTgt spid="43051"/>
                                        </p:tgtEl>
                                        <p:attrNameLst>
                                          <p:attrName>style.rotation</p:attrName>
                                        </p:attrNameLst>
                                      </p:cBhvr>
                                      <p:tavLst>
                                        <p:tav tm="0">
                                          <p:val>
                                            <p:fltVal val="90"/>
                                          </p:val>
                                        </p:tav>
                                        <p:tav tm="100000">
                                          <p:val>
                                            <p:fltVal val="0"/>
                                          </p:val>
                                        </p:tav>
                                      </p:tavLst>
                                    </p:anim>
                                    <p:animEffect>
                                      <p:cBhvr>
                                        <p:cTn id="66" dur="1000"/>
                                        <p:tgtEl>
                                          <p:spTgt spid="43051"/>
                                        </p:tgtEl>
                                      </p:cBhvr>
                                    </p:animEffect>
                                  </p:childTnLst>
                                </p:cTn>
                              </p:par>
                              <p:par>
                                <p:cTn id="67" presetID="31" presetClass="entr" presetSubtype="0" fill="hold" grpId="0" nodeType="withEffect">
                                  <p:stCondLst>
                                    <p:cond delay="0"/>
                                  </p:stCondLst>
                                  <p:iterate type="lt">
                                    <p:tmPct val="5000"/>
                                  </p:iterate>
                                  <p:childTnLst>
                                    <p:set>
                                      <p:cBhvr>
                                        <p:cTn id="68" dur="1" fill="hold">
                                          <p:stCondLst>
                                            <p:cond delay="0"/>
                                          </p:stCondLst>
                                        </p:cTn>
                                        <p:tgtEl>
                                          <p:spTgt spid="43052"/>
                                        </p:tgtEl>
                                        <p:attrNameLst>
                                          <p:attrName>style.visibility</p:attrName>
                                        </p:attrNameLst>
                                      </p:cBhvr>
                                      <p:to>
                                        <p:strVal val="visible"/>
                                      </p:to>
                                    </p:set>
                                    <p:anim calcmode="lin" valueType="num">
                                      <p:cBhvr>
                                        <p:cTn id="69" dur="1000" fill="hold"/>
                                        <p:tgtEl>
                                          <p:spTgt spid="43052"/>
                                        </p:tgtEl>
                                        <p:attrNameLst>
                                          <p:attrName>ppt_w</p:attrName>
                                        </p:attrNameLst>
                                      </p:cBhvr>
                                      <p:tavLst>
                                        <p:tav tm="0">
                                          <p:val>
                                            <p:fltVal val="0"/>
                                          </p:val>
                                        </p:tav>
                                        <p:tav tm="100000">
                                          <p:val>
                                            <p:strVal val="#ppt_w"/>
                                          </p:val>
                                        </p:tav>
                                      </p:tavLst>
                                    </p:anim>
                                    <p:anim calcmode="lin" valueType="num">
                                      <p:cBhvr>
                                        <p:cTn id="70" dur="1000" fill="hold"/>
                                        <p:tgtEl>
                                          <p:spTgt spid="43052"/>
                                        </p:tgtEl>
                                        <p:attrNameLst>
                                          <p:attrName>ppt_h</p:attrName>
                                        </p:attrNameLst>
                                      </p:cBhvr>
                                      <p:tavLst>
                                        <p:tav tm="0">
                                          <p:val>
                                            <p:fltVal val="0"/>
                                          </p:val>
                                        </p:tav>
                                        <p:tav tm="100000">
                                          <p:val>
                                            <p:strVal val="#ppt_h"/>
                                          </p:val>
                                        </p:tav>
                                      </p:tavLst>
                                    </p:anim>
                                    <p:anim calcmode="lin" valueType="num">
                                      <p:cBhvr>
                                        <p:cTn id="71" dur="1000" fill="hold"/>
                                        <p:tgtEl>
                                          <p:spTgt spid="43052"/>
                                        </p:tgtEl>
                                        <p:attrNameLst>
                                          <p:attrName>style.rotation</p:attrName>
                                        </p:attrNameLst>
                                      </p:cBhvr>
                                      <p:tavLst>
                                        <p:tav tm="0">
                                          <p:val>
                                            <p:fltVal val="90"/>
                                          </p:val>
                                        </p:tav>
                                        <p:tav tm="100000">
                                          <p:val>
                                            <p:fltVal val="0"/>
                                          </p:val>
                                        </p:tav>
                                      </p:tavLst>
                                    </p:anim>
                                    <p:animEffect>
                                      <p:cBhvr>
                                        <p:cTn id="72" dur="1000"/>
                                        <p:tgtEl>
                                          <p:spTgt spid="43052"/>
                                        </p:tgtEl>
                                      </p:cBhvr>
                                    </p:animEffect>
                                  </p:childTnLst>
                                </p:cTn>
                              </p:par>
                              <p:par>
                                <p:cTn id="73" presetID="31" presetClass="entr" presetSubtype="0" fill="hold" grpId="0" nodeType="withEffect">
                                  <p:stCondLst>
                                    <p:cond delay="0"/>
                                  </p:stCondLst>
                                  <p:iterate type="lt">
                                    <p:tmPct val="5000"/>
                                  </p:iterate>
                                  <p:childTnLst>
                                    <p:set>
                                      <p:cBhvr>
                                        <p:cTn id="74" dur="1" fill="hold">
                                          <p:stCondLst>
                                            <p:cond delay="0"/>
                                          </p:stCondLst>
                                        </p:cTn>
                                        <p:tgtEl>
                                          <p:spTgt spid="43053"/>
                                        </p:tgtEl>
                                        <p:attrNameLst>
                                          <p:attrName>style.visibility</p:attrName>
                                        </p:attrNameLst>
                                      </p:cBhvr>
                                      <p:to>
                                        <p:strVal val="visible"/>
                                      </p:to>
                                    </p:set>
                                    <p:anim calcmode="lin" valueType="num">
                                      <p:cBhvr>
                                        <p:cTn id="75" dur="1000" fill="hold"/>
                                        <p:tgtEl>
                                          <p:spTgt spid="43053"/>
                                        </p:tgtEl>
                                        <p:attrNameLst>
                                          <p:attrName>ppt_w</p:attrName>
                                        </p:attrNameLst>
                                      </p:cBhvr>
                                      <p:tavLst>
                                        <p:tav tm="0">
                                          <p:val>
                                            <p:fltVal val="0"/>
                                          </p:val>
                                        </p:tav>
                                        <p:tav tm="100000">
                                          <p:val>
                                            <p:strVal val="#ppt_w"/>
                                          </p:val>
                                        </p:tav>
                                      </p:tavLst>
                                    </p:anim>
                                    <p:anim calcmode="lin" valueType="num">
                                      <p:cBhvr>
                                        <p:cTn id="76" dur="1000" fill="hold"/>
                                        <p:tgtEl>
                                          <p:spTgt spid="43053"/>
                                        </p:tgtEl>
                                        <p:attrNameLst>
                                          <p:attrName>ppt_h</p:attrName>
                                        </p:attrNameLst>
                                      </p:cBhvr>
                                      <p:tavLst>
                                        <p:tav tm="0">
                                          <p:val>
                                            <p:fltVal val="0"/>
                                          </p:val>
                                        </p:tav>
                                        <p:tav tm="100000">
                                          <p:val>
                                            <p:strVal val="#ppt_h"/>
                                          </p:val>
                                        </p:tav>
                                      </p:tavLst>
                                    </p:anim>
                                    <p:anim calcmode="lin" valueType="num">
                                      <p:cBhvr>
                                        <p:cTn id="77" dur="1000" fill="hold"/>
                                        <p:tgtEl>
                                          <p:spTgt spid="43053"/>
                                        </p:tgtEl>
                                        <p:attrNameLst>
                                          <p:attrName>style.rotation</p:attrName>
                                        </p:attrNameLst>
                                      </p:cBhvr>
                                      <p:tavLst>
                                        <p:tav tm="0">
                                          <p:val>
                                            <p:fltVal val="90"/>
                                          </p:val>
                                        </p:tav>
                                        <p:tav tm="100000">
                                          <p:val>
                                            <p:fltVal val="0"/>
                                          </p:val>
                                        </p:tav>
                                      </p:tavLst>
                                    </p:anim>
                                    <p:animEffect>
                                      <p:cBhvr>
                                        <p:cTn id="78" dur="1000"/>
                                        <p:tgtEl>
                                          <p:spTgt spid="43053"/>
                                        </p:tgtEl>
                                      </p:cBhvr>
                                    </p:animEffect>
                                  </p:childTnLst>
                                </p:cTn>
                              </p:par>
                              <p:par>
                                <p:cTn id="79" presetID="31" presetClass="entr" presetSubtype="0" fill="hold" grpId="0" nodeType="withEffect">
                                  <p:stCondLst>
                                    <p:cond delay="0"/>
                                  </p:stCondLst>
                                  <p:iterate type="lt">
                                    <p:tmPct val="5000"/>
                                  </p:iterate>
                                  <p:childTnLst>
                                    <p:set>
                                      <p:cBhvr>
                                        <p:cTn id="80" dur="1" fill="hold">
                                          <p:stCondLst>
                                            <p:cond delay="0"/>
                                          </p:stCondLst>
                                        </p:cTn>
                                        <p:tgtEl>
                                          <p:spTgt spid="43056"/>
                                        </p:tgtEl>
                                        <p:attrNameLst>
                                          <p:attrName>style.visibility</p:attrName>
                                        </p:attrNameLst>
                                      </p:cBhvr>
                                      <p:to>
                                        <p:strVal val="visible"/>
                                      </p:to>
                                    </p:set>
                                    <p:anim calcmode="lin" valueType="num">
                                      <p:cBhvr>
                                        <p:cTn id="81" dur="1000" fill="hold"/>
                                        <p:tgtEl>
                                          <p:spTgt spid="43056"/>
                                        </p:tgtEl>
                                        <p:attrNameLst>
                                          <p:attrName>ppt_w</p:attrName>
                                        </p:attrNameLst>
                                      </p:cBhvr>
                                      <p:tavLst>
                                        <p:tav tm="0">
                                          <p:val>
                                            <p:fltVal val="0"/>
                                          </p:val>
                                        </p:tav>
                                        <p:tav tm="100000">
                                          <p:val>
                                            <p:strVal val="#ppt_w"/>
                                          </p:val>
                                        </p:tav>
                                      </p:tavLst>
                                    </p:anim>
                                    <p:anim calcmode="lin" valueType="num">
                                      <p:cBhvr>
                                        <p:cTn id="82" dur="1000" fill="hold"/>
                                        <p:tgtEl>
                                          <p:spTgt spid="43056"/>
                                        </p:tgtEl>
                                        <p:attrNameLst>
                                          <p:attrName>ppt_h</p:attrName>
                                        </p:attrNameLst>
                                      </p:cBhvr>
                                      <p:tavLst>
                                        <p:tav tm="0">
                                          <p:val>
                                            <p:fltVal val="0"/>
                                          </p:val>
                                        </p:tav>
                                        <p:tav tm="100000">
                                          <p:val>
                                            <p:strVal val="#ppt_h"/>
                                          </p:val>
                                        </p:tav>
                                      </p:tavLst>
                                    </p:anim>
                                    <p:anim calcmode="lin" valueType="num">
                                      <p:cBhvr>
                                        <p:cTn id="83" dur="1000" fill="hold"/>
                                        <p:tgtEl>
                                          <p:spTgt spid="43056"/>
                                        </p:tgtEl>
                                        <p:attrNameLst>
                                          <p:attrName>style.rotation</p:attrName>
                                        </p:attrNameLst>
                                      </p:cBhvr>
                                      <p:tavLst>
                                        <p:tav tm="0">
                                          <p:val>
                                            <p:fltVal val="90"/>
                                          </p:val>
                                        </p:tav>
                                        <p:tav tm="100000">
                                          <p:val>
                                            <p:fltVal val="0"/>
                                          </p:val>
                                        </p:tav>
                                      </p:tavLst>
                                    </p:anim>
                                    <p:animEffect>
                                      <p:cBhvr>
                                        <p:cTn id="84" dur="1000"/>
                                        <p:tgtEl>
                                          <p:spTgt spid="43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animBg="1"/>
      <p:bldP spid="43012" grpId="0" animBg="1"/>
      <p:bldP spid="43047" grpId="0" animBg="1"/>
      <p:bldP spid="43048" grpId="0" animBg="1"/>
      <p:bldP spid="43049" grpId="0" animBg="1"/>
      <p:bldP spid="43050" grpId="0" animBg="1"/>
      <p:bldP spid="43051" grpId="0" animBg="1"/>
      <p:bldP spid="43052" grpId="0" animBg="1"/>
      <p:bldP spid="43053" grpId="0" bldLvl="0" animBg="1" autoUpdateAnimBg="0"/>
      <p:bldP spid="43054" grpId="0" bldLvl="0" autoUpdateAnimBg="0"/>
      <p:bldP spid="43055" grpId="0" bldLvl="0" autoUpdateAnimBg="0"/>
      <p:bldP spid="4305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页脚占位符 4"/>
          <p:cNvSpPr>
            <a:spLocks noGrp="1" noChangeArrowheads="1"/>
          </p:cNvSpPr>
          <p:nvPr/>
        </p:nvSpPr>
        <p:spPr bwMode="auto">
          <a:xfrm>
            <a:off x="3581400" y="6461125"/>
            <a:ext cx="5295900" cy="246063"/>
          </a:xfrm>
          <a:prstGeom prst="rect">
            <a:avLst/>
          </a:prstGeom>
          <a:noFill/>
          <a:ln w="9525">
            <a:noFill/>
            <a:miter lim="800000"/>
            <a:headEnd/>
            <a:tailEnd/>
          </a:ln>
        </p:spPr>
        <p:txBody>
          <a:bodyPr anchor="ctr">
            <a:spAutoFit/>
          </a:bodyPr>
          <a:lstStyle/>
          <a:p>
            <a:pPr algn="r" eaLnBrk="0" hangingPunct="0">
              <a:buFont typeface="Arial" charset="0"/>
              <a:buNone/>
            </a:pPr>
            <a:r>
              <a:rPr lang="en-US" altLang="zh-CN" sz="1000">
                <a:solidFill>
                  <a:schemeClr val="tx1"/>
                </a:solidFill>
                <a:latin typeface="Arial" charset="0"/>
                <a:sym typeface="Arial" charset="0"/>
              </a:rPr>
              <a:t>A Multidisciplinary Approach to Curriculum Development in Sustainable Built Environment</a:t>
            </a:r>
            <a:endParaRPr lang="zh-CN" altLang="en-US">
              <a:ea typeface="Gulim" pitchFamily="34" charset="-127"/>
            </a:endParaRPr>
          </a:p>
        </p:txBody>
      </p:sp>
      <p:grpSp>
        <p:nvGrpSpPr>
          <p:cNvPr id="2" name="Group 3"/>
          <p:cNvGrpSpPr>
            <a:grpSpLocks/>
          </p:cNvGrpSpPr>
          <p:nvPr/>
        </p:nvGrpSpPr>
        <p:grpSpPr bwMode="auto">
          <a:xfrm>
            <a:off x="6219825" y="1516063"/>
            <a:ext cx="1187450" cy="876300"/>
            <a:chOff x="0" y="0"/>
            <a:chExt cx="937" cy="692"/>
          </a:xfrm>
        </p:grpSpPr>
        <p:sp>
          <p:nvSpPr>
            <p:cNvPr id="69679" name="AutoShape 3"/>
            <p:cNvSpPr>
              <a:spLocks noChangeArrowheads="1"/>
            </p:cNvSpPr>
            <p:nvPr/>
          </p:nvSpPr>
          <p:spPr bwMode="auto">
            <a:xfrm>
              <a:off x="0" y="0"/>
              <a:ext cx="937" cy="6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1434" y="10800"/>
                  </a:moveTo>
                  <a:cubicBezTo>
                    <a:pt x="11434" y="11150"/>
                    <a:pt x="11150" y="11434"/>
                    <a:pt x="10800" y="11434"/>
                  </a:cubicBezTo>
                  <a:cubicBezTo>
                    <a:pt x="10449" y="11434"/>
                    <a:pt x="10166" y="11150"/>
                    <a:pt x="10166" y="10800"/>
                  </a:cubicBezTo>
                  <a:lnTo>
                    <a:pt x="0" y="10800"/>
                  </a:lnTo>
                  <a:cubicBezTo>
                    <a:pt x="0" y="16764"/>
                    <a:pt x="4835" y="21600"/>
                    <a:pt x="10800" y="21600"/>
                  </a:cubicBezTo>
                  <a:cubicBezTo>
                    <a:pt x="16764" y="21600"/>
                    <a:pt x="21600" y="16764"/>
                    <a:pt x="21600" y="10800"/>
                  </a:cubicBezTo>
                  <a:lnTo>
                    <a:pt x="11434" y="10800"/>
                  </a:lnTo>
                  <a:close/>
                </a:path>
              </a:pathLst>
            </a:custGeom>
            <a:gradFill rotWithShape="1">
              <a:gsLst>
                <a:gs pos="0">
                  <a:srgbClr val="002346"/>
                </a:gs>
                <a:gs pos="50000">
                  <a:srgbClr val="001121"/>
                </a:gs>
                <a:gs pos="100000">
                  <a:srgbClr val="002346"/>
                </a:gs>
              </a:gsLst>
              <a:lin ang="5400000" scaled="1"/>
            </a:gradFill>
            <a:ln w="9525" cmpd="sng">
              <a:noFill/>
              <a:miter lim="800000"/>
              <a:headEnd/>
              <a:tailEnd/>
            </a:ln>
          </p:spPr>
          <p:txBody>
            <a:bodyPr wrap="none" anchor="ctr"/>
            <a:lstStyle/>
            <a:p>
              <a:endParaRPr lang="zh-CN" altLang="en-US"/>
            </a:p>
          </p:txBody>
        </p:sp>
        <p:sp>
          <p:nvSpPr>
            <p:cNvPr id="69680" name="Oval 4"/>
            <p:cNvSpPr>
              <a:spLocks noChangeArrowheads="1"/>
            </p:cNvSpPr>
            <p:nvPr/>
          </p:nvSpPr>
          <p:spPr bwMode="auto">
            <a:xfrm>
              <a:off x="0" y="279"/>
              <a:ext cx="937" cy="145"/>
            </a:xfrm>
            <a:prstGeom prst="ellipse">
              <a:avLst/>
            </a:prstGeom>
            <a:gradFill rotWithShape="1">
              <a:gsLst>
                <a:gs pos="0">
                  <a:srgbClr val="002346"/>
                </a:gs>
                <a:gs pos="100000">
                  <a:srgbClr val="435D77"/>
                </a:gs>
              </a:gsLst>
              <a:lin ang="5400000" scaled="1"/>
            </a:gradFill>
            <a:ln w="9525">
              <a:noFill/>
              <a:bevel/>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grpSp>
      <p:sp>
        <p:nvSpPr>
          <p:cNvPr id="44038" name="Text Box 5"/>
          <p:cNvSpPr>
            <a:spLocks noChangeArrowheads="1"/>
          </p:cNvSpPr>
          <p:nvPr/>
        </p:nvSpPr>
        <p:spPr bwMode="auto">
          <a:xfrm>
            <a:off x="6427788" y="2054225"/>
            <a:ext cx="735012" cy="339725"/>
          </a:xfrm>
          <a:prstGeom prst="rect">
            <a:avLst/>
          </a:prstGeom>
          <a:noFill/>
          <a:ln w="9525">
            <a:noFill/>
            <a:miter lim="800000"/>
            <a:headEnd/>
            <a:tailEnd/>
          </a:ln>
        </p:spPr>
        <p:txBody>
          <a:bodyPr lIns="92382" tIns="46191" rIns="92382" bIns="46191">
            <a:spAutoFit/>
          </a:bodyPr>
          <a:lstStyle/>
          <a:p>
            <a:pPr algn="ctr" eaLnBrk="0" hangingPunct="0">
              <a:spcBef>
                <a:spcPct val="50000"/>
              </a:spcBef>
              <a:buFont typeface="Arial" charset="0"/>
              <a:buNone/>
            </a:pPr>
            <a:r>
              <a:rPr lang="en-US" altLang="zh-CN" sz="1600" b="1">
                <a:solidFill>
                  <a:srgbClr val="FFFFFF"/>
                </a:solidFill>
                <a:ea typeface="Gulim" pitchFamily="34" charset="-127"/>
                <a:sym typeface="Arial" charset="0"/>
              </a:rPr>
              <a:t>1</a:t>
            </a:r>
          </a:p>
        </p:txBody>
      </p:sp>
      <p:pic>
        <p:nvPicPr>
          <p:cNvPr id="44039" name="Picture 6" descr="shadow_1_m"/>
          <p:cNvPicPr>
            <a:picLocks noChangeAspect="1" noChangeArrowheads="1"/>
          </p:cNvPicPr>
          <p:nvPr/>
        </p:nvPicPr>
        <p:blipFill>
          <a:blip r:embed="rId2" cstate="print">
            <a:lum bright="-12000"/>
          </a:blip>
          <a:srcRect/>
          <a:stretch>
            <a:fillRect/>
          </a:stretch>
        </p:blipFill>
        <p:spPr bwMode="auto">
          <a:xfrm>
            <a:off x="6480175" y="2401888"/>
            <a:ext cx="668338" cy="125412"/>
          </a:xfrm>
          <a:prstGeom prst="rect">
            <a:avLst/>
          </a:prstGeom>
          <a:noFill/>
          <a:ln w="9525">
            <a:noFill/>
            <a:miter lim="800000"/>
            <a:headEnd/>
            <a:tailEnd/>
          </a:ln>
        </p:spPr>
      </p:pic>
      <p:sp>
        <p:nvSpPr>
          <p:cNvPr id="44040" name="Oval 7"/>
          <p:cNvSpPr>
            <a:spLocks noChangeArrowheads="1"/>
          </p:cNvSpPr>
          <p:nvPr/>
        </p:nvSpPr>
        <p:spPr bwMode="auto">
          <a:xfrm rot="3125284" flipH="1">
            <a:off x="6308725" y="2160588"/>
            <a:ext cx="96838" cy="42862"/>
          </a:xfrm>
          <a:prstGeom prst="ellipse">
            <a:avLst/>
          </a:prstGeom>
          <a:gradFill rotWithShape="1">
            <a:gsLst>
              <a:gs pos="0">
                <a:srgbClr val="161F26"/>
              </a:gs>
              <a:gs pos="50000">
                <a:srgbClr val="6E99C0"/>
              </a:gs>
              <a:gs pos="100000">
                <a:srgbClr val="161F26"/>
              </a:gs>
            </a:gsLst>
            <a:lin ang="0" scaled="1"/>
          </a:gradFill>
          <a:ln w="9525">
            <a:noFill/>
            <a:bevel/>
            <a:headEnd/>
            <a:tailEnd/>
          </a:ln>
        </p:spPr>
        <p:txBody>
          <a:bodyPr wrap="none" lIns="92382" tIns="46191" rIns="92382" bIns="46191"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44041" name="Freeform 9"/>
          <p:cNvSpPr>
            <a:spLocks noChangeArrowheads="1"/>
          </p:cNvSpPr>
          <p:nvPr/>
        </p:nvSpPr>
        <p:spPr bwMode="auto">
          <a:xfrm rot="-6881602">
            <a:off x="5596732" y="1708944"/>
            <a:ext cx="96837" cy="1577975"/>
          </a:xfrm>
          <a:custGeom>
            <a:avLst/>
            <a:gdLst>
              <a:gd name="T0" fmla="*/ 0 w 291"/>
              <a:gd name="T1" fmla="*/ 0 h 1199"/>
              <a:gd name="T2" fmla="*/ 2147483647 w 291"/>
              <a:gd name="T3" fmla="*/ 0 h 1199"/>
              <a:gd name="T4" fmla="*/ 2147483647 w 291"/>
              <a:gd name="T5" fmla="*/ 2147483647 h 1199"/>
              <a:gd name="T6" fmla="*/ 2147483647 w 291"/>
              <a:gd name="T7" fmla="*/ 2147483647 h 1199"/>
              <a:gd name="T8" fmla="*/ 0 w 291"/>
              <a:gd name="T9" fmla="*/ 0 h 1199"/>
              <a:gd name="T10" fmla="*/ 0 60000 65536"/>
              <a:gd name="T11" fmla="*/ 0 60000 65536"/>
              <a:gd name="T12" fmla="*/ 0 60000 65536"/>
              <a:gd name="T13" fmla="*/ 0 60000 65536"/>
              <a:gd name="T14" fmla="*/ 0 60000 65536"/>
              <a:gd name="T15" fmla="*/ 0 w 291"/>
              <a:gd name="T16" fmla="*/ 0 h 1199"/>
              <a:gd name="T17" fmla="*/ 291 w 291"/>
              <a:gd name="T18" fmla="*/ 1199 h 1199"/>
            </a:gdLst>
            <a:ahLst/>
            <a:cxnLst>
              <a:cxn ang="T10">
                <a:pos x="T0" y="T1"/>
              </a:cxn>
              <a:cxn ang="T11">
                <a:pos x="T2" y="T3"/>
              </a:cxn>
              <a:cxn ang="T12">
                <a:pos x="T4" y="T5"/>
              </a:cxn>
              <a:cxn ang="T13">
                <a:pos x="T6" y="T7"/>
              </a:cxn>
              <a:cxn ang="T14">
                <a:pos x="T8" y="T9"/>
              </a:cxn>
            </a:cxnLst>
            <a:rect l="T15" t="T16" r="T17" b="T18"/>
            <a:pathLst>
              <a:path w="291" h="1199">
                <a:moveTo>
                  <a:pt x="0" y="0"/>
                </a:moveTo>
                <a:lnTo>
                  <a:pt x="291" y="0"/>
                </a:lnTo>
                <a:lnTo>
                  <a:pt x="180" y="1199"/>
                </a:lnTo>
                <a:lnTo>
                  <a:pt x="81" y="1193"/>
                </a:lnTo>
                <a:lnTo>
                  <a:pt x="0" y="0"/>
                </a:lnTo>
                <a:close/>
              </a:path>
            </a:pathLst>
          </a:custGeom>
          <a:gradFill rotWithShape="1">
            <a:gsLst>
              <a:gs pos="0">
                <a:srgbClr val="506F8B"/>
              </a:gs>
              <a:gs pos="50000">
                <a:srgbClr val="6E99C0"/>
              </a:gs>
              <a:gs pos="100000">
                <a:srgbClr val="506F8B"/>
              </a:gs>
            </a:gsLst>
            <a:lin ang="0" scaled="1"/>
          </a:gradFill>
          <a:ln w="9525" cmpd="sng">
            <a:noFill/>
            <a:bevel/>
            <a:headEnd/>
            <a:tailEnd/>
          </a:ln>
        </p:spPr>
        <p:txBody>
          <a:bodyPr wrap="none" lIns="92382" tIns="46191" rIns="92382" bIns="46191" anchor="ctr"/>
          <a:lstStyle/>
          <a:p>
            <a:endParaRPr lang="zh-CN" altLang="en-US"/>
          </a:p>
        </p:txBody>
      </p:sp>
      <p:grpSp>
        <p:nvGrpSpPr>
          <p:cNvPr id="3" name="Group 10"/>
          <p:cNvGrpSpPr>
            <a:grpSpLocks/>
          </p:cNvGrpSpPr>
          <p:nvPr/>
        </p:nvGrpSpPr>
        <p:grpSpPr bwMode="auto">
          <a:xfrm>
            <a:off x="3246438" y="1938338"/>
            <a:ext cx="1816100" cy="1450975"/>
            <a:chOff x="0" y="0"/>
            <a:chExt cx="937" cy="692"/>
          </a:xfrm>
        </p:grpSpPr>
        <p:sp>
          <p:nvSpPr>
            <p:cNvPr id="69677" name="AutoShape 11"/>
            <p:cNvSpPr>
              <a:spLocks noChangeArrowheads="1"/>
            </p:cNvSpPr>
            <p:nvPr/>
          </p:nvSpPr>
          <p:spPr bwMode="auto">
            <a:xfrm>
              <a:off x="0" y="0"/>
              <a:ext cx="937" cy="6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1434" y="10800"/>
                  </a:moveTo>
                  <a:cubicBezTo>
                    <a:pt x="11434" y="11150"/>
                    <a:pt x="11150" y="11434"/>
                    <a:pt x="10800" y="11434"/>
                  </a:cubicBezTo>
                  <a:cubicBezTo>
                    <a:pt x="10449" y="11434"/>
                    <a:pt x="10166" y="11150"/>
                    <a:pt x="10166" y="10800"/>
                  </a:cubicBezTo>
                  <a:lnTo>
                    <a:pt x="0" y="10800"/>
                  </a:lnTo>
                  <a:cubicBezTo>
                    <a:pt x="0" y="16764"/>
                    <a:pt x="4835" y="21600"/>
                    <a:pt x="10800" y="21600"/>
                  </a:cubicBezTo>
                  <a:cubicBezTo>
                    <a:pt x="16764" y="21600"/>
                    <a:pt x="21600" y="16764"/>
                    <a:pt x="21600" y="10800"/>
                  </a:cubicBezTo>
                  <a:lnTo>
                    <a:pt x="11434" y="10800"/>
                  </a:lnTo>
                  <a:close/>
                </a:path>
              </a:pathLst>
            </a:custGeom>
            <a:gradFill rotWithShape="1">
              <a:gsLst>
                <a:gs pos="0">
                  <a:srgbClr val="33689D"/>
                </a:gs>
                <a:gs pos="50000">
                  <a:srgbClr val="18314A"/>
                </a:gs>
                <a:gs pos="100000">
                  <a:srgbClr val="33689D"/>
                </a:gs>
              </a:gsLst>
              <a:lin ang="5400000" scaled="1"/>
            </a:gradFill>
            <a:ln w="9525" cmpd="sng">
              <a:noFill/>
              <a:miter lim="800000"/>
              <a:headEnd/>
              <a:tailEnd/>
            </a:ln>
          </p:spPr>
          <p:txBody>
            <a:bodyPr wrap="none" anchor="ctr"/>
            <a:lstStyle/>
            <a:p>
              <a:endParaRPr lang="zh-CN" altLang="en-US"/>
            </a:p>
          </p:txBody>
        </p:sp>
        <p:sp>
          <p:nvSpPr>
            <p:cNvPr id="69678" name="Oval 12"/>
            <p:cNvSpPr>
              <a:spLocks noChangeArrowheads="1"/>
            </p:cNvSpPr>
            <p:nvPr/>
          </p:nvSpPr>
          <p:spPr bwMode="auto">
            <a:xfrm>
              <a:off x="0" y="279"/>
              <a:ext cx="937" cy="145"/>
            </a:xfrm>
            <a:prstGeom prst="ellipse">
              <a:avLst/>
            </a:prstGeom>
            <a:gradFill rotWithShape="1">
              <a:gsLst>
                <a:gs pos="0">
                  <a:srgbClr val="33689D"/>
                </a:gs>
                <a:gs pos="100000">
                  <a:srgbClr val="6990B7"/>
                </a:gs>
              </a:gsLst>
              <a:lin ang="5400000" scaled="1"/>
            </a:gradFill>
            <a:ln w="9525">
              <a:noFill/>
              <a:bevel/>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grpSp>
      <p:sp>
        <p:nvSpPr>
          <p:cNvPr id="44045" name="Text Box 13"/>
          <p:cNvSpPr>
            <a:spLocks noChangeArrowheads="1"/>
          </p:cNvSpPr>
          <p:nvPr/>
        </p:nvSpPr>
        <p:spPr bwMode="auto">
          <a:xfrm>
            <a:off x="3592513" y="2901950"/>
            <a:ext cx="1122362" cy="463550"/>
          </a:xfrm>
          <a:prstGeom prst="rect">
            <a:avLst/>
          </a:prstGeom>
          <a:noFill/>
          <a:ln w="9525">
            <a:noFill/>
            <a:miter lim="800000"/>
            <a:headEnd/>
            <a:tailEnd/>
          </a:ln>
        </p:spPr>
        <p:txBody>
          <a:bodyPr lIns="92382" tIns="46191" rIns="92382" bIns="46191">
            <a:spAutoFit/>
          </a:bodyPr>
          <a:lstStyle/>
          <a:p>
            <a:pPr algn="ctr" eaLnBrk="0" hangingPunct="0">
              <a:spcBef>
                <a:spcPct val="50000"/>
              </a:spcBef>
              <a:buFont typeface="Arial" charset="0"/>
              <a:buNone/>
            </a:pPr>
            <a:r>
              <a:rPr lang="en-US" altLang="zh-CN" sz="2400" b="1">
                <a:solidFill>
                  <a:srgbClr val="FFFFFF"/>
                </a:solidFill>
                <a:ea typeface="Gulim" pitchFamily="34" charset="-127"/>
                <a:sym typeface="Arial" charset="0"/>
              </a:rPr>
              <a:t>2</a:t>
            </a:r>
          </a:p>
        </p:txBody>
      </p:sp>
      <p:pic>
        <p:nvPicPr>
          <p:cNvPr id="44046" name="Picture 14" descr="shadow_1_m"/>
          <p:cNvPicPr>
            <a:picLocks noChangeAspect="1" noChangeArrowheads="1"/>
          </p:cNvPicPr>
          <p:nvPr/>
        </p:nvPicPr>
        <p:blipFill>
          <a:blip r:embed="rId3" cstate="print">
            <a:lum bright="36000"/>
          </a:blip>
          <a:srcRect/>
          <a:stretch>
            <a:fillRect/>
          </a:stretch>
        </p:blipFill>
        <p:spPr bwMode="auto">
          <a:xfrm>
            <a:off x="3649663" y="3443288"/>
            <a:ext cx="1014412" cy="206375"/>
          </a:xfrm>
          <a:prstGeom prst="rect">
            <a:avLst/>
          </a:prstGeom>
          <a:noFill/>
          <a:ln w="9525">
            <a:noFill/>
            <a:miter lim="800000"/>
            <a:headEnd/>
            <a:tailEnd/>
          </a:ln>
        </p:spPr>
      </p:pic>
      <p:sp>
        <p:nvSpPr>
          <p:cNvPr id="44047" name="Oval 15"/>
          <p:cNvSpPr>
            <a:spLocks noChangeArrowheads="1"/>
          </p:cNvSpPr>
          <p:nvPr/>
        </p:nvSpPr>
        <p:spPr bwMode="auto">
          <a:xfrm rot="3125284">
            <a:off x="3432176" y="3089275"/>
            <a:ext cx="177800" cy="41275"/>
          </a:xfrm>
          <a:prstGeom prst="ellipse">
            <a:avLst/>
          </a:prstGeom>
          <a:gradFill rotWithShape="1">
            <a:gsLst>
              <a:gs pos="0">
                <a:srgbClr val="161F26"/>
              </a:gs>
              <a:gs pos="50000">
                <a:srgbClr val="6E99C0"/>
              </a:gs>
              <a:gs pos="100000">
                <a:srgbClr val="161F26"/>
              </a:gs>
            </a:gsLst>
            <a:lin ang="0" scaled="1"/>
          </a:gradFill>
          <a:ln w="9525">
            <a:noFill/>
            <a:bevel/>
            <a:headEnd/>
            <a:tailEnd/>
          </a:ln>
        </p:spPr>
        <p:txBody>
          <a:bodyPr wrap="none" lIns="92382" tIns="46191" rIns="92382" bIns="46191"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44048" name="Freeform 16"/>
          <p:cNvSpPr>
            <a:spLocks noChangeArrowheads="1"/>
          </p:cNvSpPr>
          <p:nvPr/>
        </p:nvSpPr>
        <p:spPr bwMode="auto">
          <a:xfrm rot="-8595126">
            <a:off x="2640013" y="2843213"/>
            <a:ext cx="327025" cy="2379662"/>
          </a:xfrm>
          <a:custGeom>
            <a:avLst/>
            <a:gdLst>
              <a:gd name="T0" fmla="*/ 0 w 291"/>
              <a:gd name="T1" fmla="*/ 0 h 1199"/>
              <a:gd name="T2" fmla="*/ 2147483647 w 291"/>
              <a:gd name="T3" fmla="*/ 0 h 1199"/>
              <a:gd name="T4" fmla="*/ 2147483647 w 291"/>
              <a:gd name="T5" fmla="*/ 2147483647 h 1199"/>
              <a:gd name="T6" fmla="*/ 2147483647 w 291"/>
              <a:gd name="T7" fmla="*/ 2147483647 h 1199"/>
              <a:gd name="T8" fmla="*/ 0 w 291"/>
              <a:gd name="T9" fmla="*/ 0 h 1199"/>
              <a:gd name="T10" fmla="*/ 0 60000 65536"/>
              <a:gd name="T11" fmla="*/ 0 60000 65536"/>
              <a:gd name="T12" fmla="*/ 0 60000 65536"/>
              <a:gd name="T13" fmla="*/ 0 60000 65536"/>
              <a:gd name="T14" fmla="*/ 0 60000 65536"/>
              <a:gd name="T15" fmla="*/ 0 w 291"/>
              <a:gd name="T16" fmla="*/ 0 h 1199"/>
              <a:gd name="T17" fmla="*/ 291 w 291"/>
              <a:gd name="T18" fmla="*/ 1199 h 1199"/>
            </a:gdLst>
            <a:ahLst/>
            <a:cxnLst>
              <a:cxn ang="T10">
                <a:pos x="T0" y="T1"/>
              </a:cxn>
              <a:cxn ang="T11">
                <a:pos x="T2" y="T3"/>
              </a:cxn>
              <a:cxn ang="T12">
                <a:pos x="T4" y="T5"/>
              </a:cxn>
              <a:cxn ang="T13">
                <a:pos x="T6" y="T7"/>
              </a:cxn>
              <a:cxn ang="T14">
                <a:pos x="T8" y="T9"/>
              </a:cxn>
            </a:cxnLst>
            <a:rect l="T15" t="T16" r="T17" b="T18"/>
            <a:pathLst>
              <a:path w="291" h="1199">
                <a:moveTo>
                  <a:pt x="0" y="0"/>
                </a:moveTo>
                <a:lnTo>
                  <a:pt x="291" y="0"/>
                </a:lnTo>
                <a:lnTo>
                  <a:pt x="180" y="1199"/>
                </a:lnTo>
                <a:lnTo>
                  <a:pt x="81" y="1193"/>
                </a:lnTo>
                <a:lnTo>
                  <a:pt x="0" y="0"/>
                </a:lnTo>
                <a:close/>
              </a:path>
            </a:pathLst>
          </a:custGeom>
          <a:gradFill rotWithShape="1">
            <a:gsLst>
              <a:gs pos="0">
                <a:srgbClr val="506F8B"/>
              </a:gs>
              <a:gs pos="50000">
                <a:srgbClr val="6E99C0"/>
              </a:gs>
              <a:gs pos="100000">
                <a:srgbClr val="506F8B"/>
              </a:gs>
            </a:gsLst>
            <a:lin ang="0" scaled="1"/>
          </a:gradFill>
          <a:ln w="9525" cmpd="sng">
            <a:noFill/>
            <a:bevel/>
            <a:headEnd/>
            <a:tailEnd/>
          </a:ln>
        </p:spPr>
        <p:txBody>
          <a:bodyPr wrap="none" lIns="92382" tIns="46191" rIns="92382" bIns="46191" anchor="ctr"/>
          <a:lstStyle/>
          <a:p>
            <a:endParaRPr lang="zh-CN" altLang="en-US"/>
          </a:p>
        </p:txBody>
      </p:sp>
      <p:grpSp>
        <p:nvGrpSpPr>
          <p:cNvPr id="4" name="Group 17"/>
          <p:cNvGrpSpPr>
            <a:grpSpLocks/>
          </p:cNvGrpSpPr>
          <p:nvPr/>
        </p:nvGrpSpPr>
        <p:grpSpPr bwMode="auto">
          <a:xfrm>
            <a:off x="776288" y="3967163"/>
            <a:ext cx="2628900" cy="2090737"/>
            <a:chOff x="0" y="0"/>
            <a:chExt cx="937" cy="692"/>
          </a:xfrm>
        </p:grpSpPr>
        <p:sp>
          <p:nvSpPr>
            <p:cNvPr id="69675" name="AutoShape 18"/>
            <p:cNvSpPr>
              <a:spLocks noChangeArrowheads="1"/>
            </p:cNvSpPr>
            <p:nvPr/>
          </p:nvSpPr>
          <p:spPr bwMode="auto">
            <a:xfrm>
              <a:off x="0" y="0"/>
              <a:ext cx="937" cy="6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1434" y="10800"/>
                  </a:moveTo>
                  <a:cubicBezTo>
                    <a:pt x="11434" y="11150"/>
                    <a:pt x="11150" y="11434"/>
                    <a:pt x="10800" y="11434"/>
                  </a:cubicBezTo>
                  <a:cubicBezTo>
                    <a:pt x="10449" y="11434"/>
                    <a:pt x="10166" y="11150"/>
                    <a:pt x="10166" y="10800"/>
                  </a:cubicBezTo>
                  <a:lnTo>
                    <a:pt x="0" y="10800"/>
                  </a:lnTo>
                  <a:cubicBezTo>
                    <a:pt x="0" y="16764"/>
                    <a:pt x="4835" y="21600"/>
                    <a:pt x="10800" y="21600"/>
                  </a:cubicBezTo>
                  <a:cubicBezTo>
                    <a:pt x="16764" y="21600"/>
                    <a:pt x="21600" y="16764"/>
                    <a:pt x="21600" y="10800"/>
                  </a:cubicBezTo>
                  <a:lnTo>
                    <a:pt x="11434" y="10800"/>
                  </a:lnTo>
                  <a:close/>
                </a:path>
              </a:pathLst>
            </a:custGeom>
            <a:gradFill rotWithShape="1">
              <a:gsLst>
                <a:gs pos="0">
                  <a:srgbClr val="0099CC"/>
                </a:gs>
                <a:gs pos="50000">
                  <a:srgbClr val="004961"/>
                </a:gs>
                <a:gs pos="100000">
                  <a:srgbClr val="0099CC"/>
                </a:gs>
              </a:gsLst>
              <a:lin ang="5400000" scaled="1"/>
            </a:gradFill>
            <a:ln w="9525" cmpd="sng">
              <a:noFill/>
              <a:miter lim="800000"/>
              <a:headEnd/>
              <a:tailEnd/>
            </a:ln>
          </p:spPr>
          <p:txBody>
            <a:bodyPr wrap="none" anchor="ctr"/>
            <a:lstStyle/>
            <a:p>
              <a:endParaRPr lang="zh-CN" altLang="en-US"/>
            </a:p>
          </p:txBody>
        </p:sp>
        <p:sp>
          <p:nvSpPr>
            <p:cNvPr id="69676" name="Oval 19"/>
            <p:cNvSpPr>
              <a:spLocks noChangeArrowheads="1"/>
            </p:cNvSpPr>
            <p:nvPr/>
          </p:nvSpPr>
          <p:spPr bwMode="auto">
            <a:xfrm>
              <a:off x="0" y="279"/>
              <a:ext cx="937" cy="145"/>
            </a:xfrm>
            <a:prstGeom prst="ellipse">
              <a:avLst/>
            </a:prstGeom>
            <a:gradFill rotWithShape="1">
              <a:gsLst>
                <a:gs pos="0">
                  <a:srgbClr val="0099CC"/>
                </a:gs>
                <a:gs pos="100000">
                  <a:srgbClr val="76C8E4"/>
                </a:gs>
              </a:gsLst>
              <a:lin ang="5400000" scaled="1"/>
            </a:gradFill>
            <a:ln w="9525">
              <a:noFill/>
              <a:bevel/>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grpSp>
      <p:sp>
        <p:nvSpPr>
          <p:cNvPr id="44052" name="Text Box 20"/>
          <p:cNvSpPr>
            <a:spLocks noChangeArrowheads="1"/>
          </p:cNvSpPr>
          <p:nvPr/>
        </p:nvSpPr>
        <p:spPr bwMode="auto">
          <a:xfrm>
            <a:off x="1265238" y="5370513"/>
            <a:ext cx="1627187" cy="647700"/>
          </a:xfrm>
          <a:prstGeom prst="rect">
            <a:avLst/>
          </a:prstGeom>
          <a:noFill/>
          <a:ln w="9525">
            <a:noFill/>
            <a:miter lim="800000"/>
            <a:headEnd/>
            <a:tailEnd/>
          </a:ln>
        </p:spPr>
        <p:txBody>
          <a:bodyPr lIns="92382" tIns="46191" rIns="92382" bIns="46191">
            <a:spAutoFit/>
          </a:bodyPr>
          <a:lstStyle/>
          <a:p>
            <a:pPr algn="ctr" eaLnBrk="0" hangingPunct="0">
              <a:spcBef>
                <a:spcPct val="50000"/>
              </a:spcBef>
              <a:buFont typeface="Arial" charset="0"/>
              <a:buNone/>
            </a:pPr>
            <a:r>
              <a:rPr lang="en-US" altLang="zh-CN" sz="3600" b="1">
                <a:solidFill>
                  <a:srgbClr val="FFFFFF"/>
                </a:solidFill>
                <a:ea typeface="Gulim" pitchFamily="34" charset="-127"/>
                <a:sym typeface="Arial" charset="0"/>
              </a:rPr>
              <a:t>3</a:t>
            </a:r>
          </a:p>
        </p:txBody>
      </p:sp>
      <p:sp>
        <p:nvSpPr>
          <p:cNvPr id="44053" name="AutoShape 21"/>
          <p:cNvSpPr>
            <a:spLocks noChangeArrowheads="1"/>
          </p:cNvSpPr>
          <p:nvPr/>
        </p:nvSpPr>
        <p:spPr bwMode="auto">
          <a:xfrm flipH="1">
            <a:off x="2374900" y="4141788"/>
            <a:ext cx="828675" cy="596900"/>
          </a:xfrm>
          <a:prstGeom prst="curvedRightArrow">
            <a:avLst>
              <a:gd name="adj1" fmla="val 19588"/>
              <a:gd name="adj2" fmla="val 44681"/>
              <a:gd name="adj3" fmla="val 39194"/>
            </a:avLst>
          </a:prstGeom>
          <a:gradFill rotWithShape="1">
            <a:gsLst>
              <a:gs pos="0">
                <a:srgbClr val="FFBE93"/>
              </a:gs>
              <a:gs pos="100000">
                <a:srgbClr val="FF6600"/>
              </a:gs>
            </a:gsLst>
            <a:lin ang="0" scaled="1"/>
          </a:gradFill>
          <a:ln w="9525">
            <a:noFill/>
            <a:miter lim="800000"/>
            <a:headEnd/>
            <a:tailEnd/>
          </a:ln>
        </p:spPr>
        <p:txBody>
          <a:bodyPr wrap="none" lIns="92382" tIns="46191" rIns="92382" bIns="46191" anchor="ctr"/>
          <a:lstStyle/>
          <a:p>
            <a:pPr algn="r" eaLnBrk="0" hangingPunct="0">
              <a:buFont typeface="Arial" charset="0"/>
              <a:buNone/>
            </a:pPr>
            <a:endParaRPr lang="zh-CN" altLang="zh-CN">
              <a:solidFill>
                <a:srgbClr val="000000"/>
              </a:solidFill>
              <a:ea typeface="Gulim" pitchFamily="34" charset="-127"/>
              <a:sym typeface="Arial" charset="0"/>
            </a:endParaRPr>
          </a:p>
        </p:txBody>
      </p:sp>
      <p:pic>
        <p:nvPicPr>
          <p:cNvPr id="69647" name="Picture 22" descr="shadow_1_m"/>
          <p:cNvPicPr>
            <a:picLocks noChangeAspect="1" noChangeArrowheads="1"/>
          </p:cNvPicPr>
          <p:nvPr/>
        </p:nvPicPr>
        <p:blipFill>
          <a:blip r:embed="rId4" cstate="print">
            <a:lum bright="54000"/>
          </a:blip>
          <a:srcRect/>
          <a:stretch>
            <a:fillRect/>
          </a:stretch>
        </p:blipFill>
        <p:spPr bwMode="auto">
          <a:xfrm>
            <a:off x="1325563" y="6146800"/>
            <a:ext cx="1484312" cy="252413"/>
          </a:xfrm>
          <a:prstGeom prst="rect">
            <a:avLst/>
          </a:prstGeom>
          <a:noFill/>
          <a:ln w="9525">
            <a:noFill/>
            <a:miter lim="800000"/>
            <a:headEnd/>
            <a:tailEnd/>
          </a:ln>
        </p:spPr>
      </p:pic>
      <p:grpSp>
        <p:nvGrpSpPr>
          <p:cNvPr id="5" name="Group 23"/>
          <p:cNvGrpSpPr>
            <a:grpSpLocks/>
          </p:cNvGrpSpPr>
          <p:nvPr/>
        </p:nvGrpSpPr>
        <p:grpSpPr bwMode="auto">
          <a:xfrm>
            <a:off x="6137275" y="2605088"/>
            <a:ext cx="2781300" cy="1631950"/>
            <a:chOff x="0" y="0"/>
            <a:chExt cx="2780983" cy="1632167"/>
          </a:xfrm>
        </p:grpSpPr>
        <p:sp>
          <p:nvSpPr>
            <p:cNvPr id="69673" name="Rectangle 23"/>
            <p:cNvSpPr>
              <a:spLocks noChangeArrowheads="1"/>
            </p:cNvSpPr>
            <p:nvPr/>
          </p:nvSpPr>
          <p:spPr bwMode="auto">
            <a:xfrm>
              <a:off x="40641" y="0"/>
              <a:ext cx="2740342" cy="1632167"/>
            </a:xfrm>
            <a:prstGeom prst="rect">
              <a:avLst/>
            </a:prstGeom>
            <a:noFill/>
            <a:ln w="9525">
              <a:noFill/>
              <a:miter lim="800000"/>
              <a:headEnd/>
              <a:tailEnd/>
            </a:ln>
          </p:spPr>
          <p:txBody>
            <a:bodyPr lIns="92382" tIns="46191" rIns="92382" bIns="46191">
              <a:spAutoFit/>
            </a:bodyPr>
            <a:lstStyle/>
            <a:p>
              <a:pPr eaLnBrk="0" hangingPunct="0">
                <a:buFont typeface="Arial" charset="0"/>
                <a:buChar char="•"/>
              </a:pPr>
              <a:r>
                <a:rPr lang="zh-CN" altLang="en-US" sz="2000">
                  <a:solidFill>
                    <a:schemeClr val="tx1"/>
                  </a:solidFill>
                  <a:latin typeface="Calibri" pitchFamily="34" charset="0"/>
                  <a:ea typeface="Gulim" pitchFamily="34" charset="-127"/>
                  <a:sym typeface="Calibri" pitchFamily="34" charset="0"/>
                </a:rPr>
                <a:t> </a:t>
              </a:r>
              <a:r>
                <a:rPr lang="en-US" altLang="zh-CN" sz="2000">
                  <a:solidFill>
                    <a:schemeClr val="tx1"/>
                  </a:solidFill>
                  <a:latin typeface="Calibri" pitchFamily="34" charset="0"/>
                  <a:ea typeface="Gulim" pitchFamily="34" charset="-127"/>
                  <a:sym typeface="Calibri" pitchFamily="34" charset="0"/>
                </a:rPr>
                <a:t>To determine entry mode of natural light</a:t>
              </a:r>
            </a:p>
            <a:p>
              <a:pPr eaLnBrk="0" hangingPunct="0">
                <a:buFont typeface="Arial" charset="0"/>
                <a:buChar char="•"/>
              </a:pPr>
              <a:r>
                <a:rPr lang="en-US" altLang="zh-CN" sz="2000">
                  <a:solidFill>
                    <a:schemeClr val="tx1"/>
                  </a:solidFill>
                  <a:latin typeface="Calibri" pitchFamily="34" charset="0"/>
                  <a:ea typeface="Gulim" pitchFamily="34" charset="-127"/>
                  <a:sym typeface="Calibri" pitchFamily="34" charset="0"/>
                </a:rPr>
                <a:t> Which activities require direct natural light.</a:t>
              </a:r>
            </a:p>
          </p:txBody>
        </p:sp>
        <p:sp>
          <p:nvSpPr>
            <p:cNvPr id="69674" name="Line 24"/>
            <p:cNvSpPr>
              <a:spLocks noChangeShapeType="1"/>
            </p:cNvSpPr>
            <p:nvPr/>
          </p:nvSpPr>
          <p:spPr bwMode="auto">
            <a:xfrm>
              <a:off x="0" y="118744"/>
              <a:ext cx="837" cy="1390333"/>
            </a:xfrm>
            <a:prstGeom prst="line">
              <a:avLst/>
            </a:prstGeom>
            <a:noFill/>
            <a:ln w="28575">
              <a:solidFill>
                <a:srgbClr val="FF6600"/>
              </a:solidFill>
              <a:bevel/>
              <a:headEnd/>
              <a:tailEnd/>
            </a:ln>
          </p:spPr>
          <p:txBody>
            <a:bodyPr wrap="none" lIns="92382" tIns="46191" rIns="92382" bIns="46191" anchor="ctr"/>
            <a:lstStyle/>
            <a:p>
              <a:endParaRPr lang="zh-CN" altLang="en-US"/>
            </a:p>
          </p:txBody>
        </p:sp>
      </p:grpSp>
      <p:grpSp>
        <p:nvGrpSpPr>
          <p:cNvPr id="6" name="Group 26"/>
          <p:cNvGrpSpPr>
            <a:grpSpLocks/>
          </p:cNvGrpSpPr>
          <p:nvPr/>
        </p:nvGrpSpPr>
        <p:grpSpPr bwMode="auto">
          <a:xfrm>
            <a:off x="819150" y="1925638"/>
            <a:ext cx="2387600" cy="1430337"/>
            <a:chOff x="0" y="0"/>
            <a:chExt cx="2386187" cy="1430573"/>
          </a:xfrm>
        </p:grpSpPr>
        <p:sp>
          <p:nvSpPr>
            <p:cNvPr id="69671" name="Line 25"/>
            <p:cNvSpPr>
              <a:spLocks noChangeShapeType="1"/>
            </p:cNvSpPr>
            <p:nvPr/>
          </p:nvSpPr>
          <p:spPr bwMode="auto">
            <a:xfrm>
              <a:off x="0" y="116521"/>
              <a:ext cx="1" cy="1080000"/>
            </a:xfrm>
            <a:prstGeom prst="line">
              <a:avLst/>
            </a:prstGeom>
            <a:noFill/>
            <a:ln w="28575">
              <a:solidFill>
                <a:srgbClr val="FF6600"/>
              </a:solidFill>
              <a:bevel/>
              <a:headEnd/>
              <a:tailEnd/>
            </a:ln>
          </p:spPr>
          <p:txBody>
            <a:bodyPr wrap="none" lIns="92382" tIns="46191" rIns="92382" bIns="46191" anchor="ctr"/>
            <a:lstStyle/>
            <a:p>
              <a:endParaRPr lang="zh-CN" altLang="en-US"/>
            </a:p>
          </p:txBody>
        </p:sp>
        <p:sp>
          <p:nvSpPr>
            <p:cNvPr id="69672" name="Rectangle 26"/>
            <p:cNvSpPr>
              <a:spLocks noChangeArrowheads="1"/>
            </p:cNvSpPr>
            <p:nvPr/>
          </p:nvSpPr>
          <p:spPr bwMode="auto">
            <a:xfrm>
              <a:off x="65580" y="0"/>
              <a:ext cx="2320607" cy="1430573"/>
            </a:xfrm>
            <a:prstGeom prst="rect">
              <a:avLst/>
            </a:prstGeom>
            <a:noFill/>
            <a:ln w="9525">
              <a:noFill/>
              <a:miter lim="800000"/>
              <a:headEnd/>
              <a:tailEnd/>
            </a:ln>
          </p:spPr>
          <p:txBody>
            <a:bodyPr lIns="92382" tIns="46191" rIns="92382" bIns="46191">
              <a:spAutoFit/>
            </a:bodyPr>
            <a:lstStyle/>
            <a:p>
              <a:pPr eaLnBrk="0" hangingPunct="0">
                <a:lnSpc>
                  <a:spcPct val="110000"/>
                </a:lnSpc>
                <a:buFont typeface="Arial" charset="0"/>
                <a:buNone/>
              </a:pPr>
              <a:r>
                <a:rPr lang="en-US" altLang="zh-CN" sz="2000">
                  <a:solidFill>
                    <a:schemeClr val="tx1"/>
                  </a:solidFill>
                  <a:latin typeface="Calibri" pitchFamily="34" charset="0"/>
                  <a:ea typeface="Gulim" pitchFamily="34" charset="-127"/>
                  <a:sym typeface="Calibri" pitchFamily="34" charset="0"/>
                </a:rPr>
                <a:t>Establish design guidelines &amp; When and where needed sunlight.</a:t>
              </a:r>
              <a:endParaRPr lang="zh-CN" altLang="en-US">
                <a:ea typeface="Gulim" pitchFamily="34" charset="-127"/>
              </a:endParaRPr>
            </a:p>
          </p:txBody>
        </p:sp>
      </p:grpSp>
      <p:grpSp>
        <p:nvGrpSpPr>
          <p:cNvPr id="7" name="Group 29"/>
          <p:cNvGrpSpPr>
            <a:grpSpLocks/>
          </p:cNvGrpSpPr>
          <p:nvPr/>
        </p:nvGrpSpPr>
        <p:grpSpPr bwMode="auto">
          <a:xfrm>
            <a:off x="3759200" y="4860925"/>
            <a:ext cx="3706813" cy="1092200"/>
            <a:chOff x="0" y="0"/>
            <a:chExt cx="3707130" cy="1092019"/>
          </a:xfrm>
        </p:grpSpPr>
        <p:sp>
          <p:nvSpPr>
            <p:cNvPr id="69669" name="Line 27"/>
            <p:cNvSpPr>
              <a:spLocks noChangeShapeType="1"/>
            </p:cNvSpPr>
            <p:nvPr/>
          </p:nvSpPr>
          <p:spPr bwMode="auto">
            <a:xfrm>
              <a:off x="0" y="95627"/>
              <a:ext cx="1" cy="900000"/>
            </a:xfrm>
            <a:prstGeom prst="line">
              <a:avLst/>
            </a:prstGeom>
            <a:noFill/>
            <a:ln w="28575">
              <a:solidFill>
                <a:srgbClr val="FF6600"/>
              </a:solidFill>
              <a:bevel/>
              <a:headEnd/>
              <a:tailEnd/>
            </a:ln>
          </p:spPr>
          <p:txBody>
            <a:bodyPr wrap="none" lIns="92382" tIns="46191" rIns="92382" bIns="46191" anchor="ctr"/>
            <a:lstStyle/>
            <a:p>
              <a:endParaRPr lang="zh-CN" altLang="en-US"/>
            </a:p>
          </p:txBody>
        </p:sp>
        <p:sp>
          <p:nvSpPr>
            <p:cNvPr id="69670" name="Rectangle 28"/>
            <p:cNvSpPr>
              <a:spLocks noChangeArrowheads="1"/>
            </p:cNvSpPr>
            <p:nvPr/>
          </p:nvSpPr>
          <p:spPr bwMode="auto">
            <a:xfrm>
              <a:off x="7620" y="0"/>
              <a:ext cx="3699510" cy="1092019"/>
            </a:xfrm>
            <a:prstGeom prst="rect">
              <a:avLst/>
            </a:prstGeom>
            <a:noFill/>
            <a:ln w="9525">
              <a:noFill/>
              <a:miter lim="800000"/>
              <a:headEnd/>
              <a:tailEnd/>
            </a:ln>
          </p:spPr>
          <p:txBody>
            <a:bodyPr lIns="92382" tIns="46191" rIns="92382" bIns="46191">
              <a:spAutoFit/>
            </a:bodyPr>
            <a:lstStyle/>
            <a:p>
              <a:pPr eaLnBrk="0" hangingPunct="0">
                <a:lnSpc>
                  <a:spcPct val="110000"/>
                </a:lnSpc>
                <a:buFont typeface="Arial" charset="0"/>
                <a:buNone/>
              </a:pPr>
              <a:r>
                <a:rPr lang="en-US" altLang="zh-CN" sz="2000">
                  <a:solidFill>
                    <a:schemeClr val="tx1"/>
                  </a:solidFill>
                  <a:latin typeface="Calibri" pitchFamily="34" charset="0"/>
                  <a:ea typeface="Gulim" pitchFamily="34" charset="-127"/>
                  <a:sym typeface="Calibri" pitchFamily="34" charset="0"/>
                </a:rPr>
                <a:t>Assessment of existing venues, to determine obtain sunlight design methods.</a:t>
              </a:r>
            </a:p>
          </p:txBody>
        </p:sp>
      </p:grpSp>
      <p:grpSp>
        <p:nvGrpSpPr>
          <p:cNvPr id="8" name="Group 32"/>
          <p:cNvGrpSpPr>
            <a:grpSpLocks/>
          </p:cNvGrpSpPr>
          <p:nvPr/>
        </p:nvGrpSpPr>
        <p:grpSpPr bwMode="auto">
          <a:xfrm rot="291726">
            <a:off x="1493838" y="3502025"/>
            <a:ext cx="1270000" cy="1571625"/>
            <a:chOff x="0" y="0"/>
            <a:chExt cx="482" cy="596"/>
          </a:xfrm>
        </p:grpSpPr>
        <p:sp>
          <p:nvSpPr>
            <p:cNvPr id="69667" name="Oval 30"/>
            <p:cNvSpPr>
              <a:spLocks noChangeArrowheads="1"/>
            </p:cNvSpPr>
            <p:nvPr/>
          </p:nvSpPr>
          <p:spPr bwMode="auto">
            <a:xfrm>
              <a:off x="178" y="0"/>
              <a:ext cx="126" cy="123"/>
            </a:xfrm>
            <a:prstGeom prst="ellipse">
              <a:avLst/>
            </a:prstGeom>
            <a:solidFill>
              <a:srgbClr val="FEE3AC"/>
            </a:solidFill>
            <a:ln w="9525">
              <a:noFill/>
              <a:bevel/>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69668" name="Freeform 31"/>
            <p:cNvSpPr>
              <a:spLocks noChangeArrowheads="1"/>
            </p:cNvSpPr>
            <p:nvPr/>
          </p:nvSpPr>
          <p:spPr bwMode="auto">
            <a:xfrm>
              <a:off x="0" y="18"/>
              <a:ext cx="482" cy="578"/>
            </a:xfrm>
            <a:custGeom>
              <a:avLst/>
              <a:gdLst>
                <a:gd name="T0" fmla="*/ 0 w 3312"/>
                <a:gd name="T1" fmla="*/ 0 h 3962"/>
                <a:gd name="T2" fmla="*/ 0 w 3312"/>
                <a:gd name="T3" fmla="*/ 0 h 3962"/>
                <a:gd name="T4" fmla="*/ 0 w 3312"/>
                <a:gd name="T5" fmla="*/ 0 h 3962"/>
                <a:gd name="T6" fmla="*/ 0 w 3312"/>
                <a:gd name="T7" fmla="*/ 0 h 3962"/>
                <a:gd name="T8" fmla="*/ 0 w 3312"/>
                <a:gd name="T9" fmla="*/ 0 h 3962"/>
                <a:gd name="T10" fmla="*/ 0 w 3312"/>
                <a:gd name="T11" fmla="*/ 0 h 3962"/>
                <a:gd name="T12" fmla="*/ 0 w 3312"/>
                <a:gd name="T13" fmla="*/ 0 h 3962"/>
                <a:gd name="T14" fmla="*/ 0 w 3312"/>
                <a:gd name="T15" fmla="*/ 0 h 3962"/>
                <a:gd name="T16" fmla="*/ 0 w 3312"/>
                <a:gd name="T17" fmla="*/ 0 h 3962"/>
                <a:gd name="T18" fmla="*/ 0 w 3312"/>
                <a:gd name="T19" fmla="*/ 0 h 3962"/>
                <a:gd name="T20" fmla="*/ 0 w 3312"/>
                <a:gd name="T21" fmla="*/ 0 h 3962"/>
                <a:gd name="T22" fmla="*/ 0 w 3312"/>
                <a:gd name="T23" fmla="*/ 0 h 3962"/>
                <a:gd name="T24" fmla="*/ 0 w 3312"/>
                <a:gd name="T25" fmla="*/ 0 h 3962"/>
                <a:gd name="T26" fmla="*/ 0 w 3312"/>
                <a:gd name="T27" fmla="*/ 0 h 3962"/>
                <a:gd name="T28" fmla="*/ 0 w 3312"/>
                <a:gd name="T29" fmla="*/ 0 h 3962"/>
                <a:gd name="T30" fmla="*/ 0 w 3312"/>
                <a:gd name="T31" fmla="*/ 0 h 3962"/>
                <a:gd name="T32" fmla="*/ 0 w 3312"/>
                <a:gd name="T33" fmla="*/ 0 h 3962"/>
                <a:gd name="T34" fmla="*/ 0 w 3312"/>
                <a:gd name="T35" fmla="*/ 0 h 3962"/>
                <a:gd name="T36" fmla="*/ 0 w 3312"/>
                <a:gd name="T37" fmla="*/ 0 h 3962"/>
                <a:gd name="T38" fmla="*/ 0 w 3312"/>
                <a:gd name="T39" fmla="*/ 0 h 3962"/>
                <a:gd name="T40" fmla="*/ 0 w 3312"/>
                <a:gd name="T41" fmla="*/ 0 h 3962"/>
                <a:gd name="T42" fmla="*/ 0 w 3312"/>
                <a:gd name="T43" fmla="*/ 0 h 3962"/>
                <a:gd name="T44" fmla="*/ 0 w 3312"/>
                <a:gd name="T45" fmla="*/ 0 h 3962"/>
                <a:gd name="T46" fmla="*/ 0 w 3312"/>
                <a:gd name="T47" fmla="*/ 0 h 39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12"/>
                <a:gd name="T73" fmla="*/ 0 h 3962"/>
                <a:gd name="T74" fmla="*/ 3312 w 3312"/>
                <a:gd name="T75" fmla="*/ 3962 h 39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12" h="3962">
                  <a:moveTo>
                    <a:pt x="1376" y="696"/>
                  </a:moveTo>
                  <a:cubicBezTo>
                    <a:pt x="1401" y="795"/>
                    <a:pt x="1489" y="920"/>
                    <a:pt x="1639" y="920"/>
                  </a:cubicBezTo>
                  <a:cubicBezTo>
                    <a:pt x="1801" y="920"/>
                    <a:pt x="1876" y="795"/>
                    <a:pt x="1926" y="708"/>
                  </a:cubicBezTo>
                  <a:lnTo>
                    <a:pt x="2940" y="66"/>
                  </a:lnTo>
                  <a:cubicBezTo>
                    <a:pt x="3042" y="0"/>
                    <a:pt x="3142" y="16"/>
                    <a:pt x="3204" y="78"/>
                  </a:cubicBezTo>
                  <a:cubicBezTo>
                    <a:pt x="3267" y="140"/>
                    <a:pt x="3312" y="264"/>
                    <a:pt x="3072" y="444"/>
                  </a:cubicBezTo>
                  <a:lnTo>
                    <a:pt x="2139" y="1081"/>
                  </a:lnTo>
                  <a:lnTo>
                    <a:pt x="2476" y="2372"/>
                  </a:lnTo>
                  <a:lnTo>
                    <a:pt x="2251" y="2435"/>
                  </a:lnTo>
                  <a:lnTo>
                    <a:pt x="2614" y="3589"/>
                  </a:lnTo>
                  <a:cubicBezTo>
                    <a:pt x="2651" y="3751"/>
                    <a:pt x="2639" y="3863"/>
                    <a:pt x="2539" y="3925"/>
                  </a:cubicBezTo>
                  <a:cubicBezTo>
                    <a:pt x="2401" y="3962"/>
                    <a:pt x="2289" y="3863"/>
                    <a:pt x="2226" y="3689"/>
                  </a:cubicBezTo>
                  <a:cubicBezTo>
                    <a:pt x="2101" y="3453"/>
                    <a:pt x="1876" y="2720"/>
                    <a:pt x="1789" y="2534"/>
                  </a:cubicBezTo>
                  <a:lnTo>
                    <a:pt x="1414" y="2534"/>
                  </a:lnTo>
                  <a:cubicBezTo>
                    <a:pt x="1339" y="2770"/>
                    <a:pt x="1151" y="3465"/>
                    <a:pt x="1051" y="3689"/>
                  </a:cubicBezTo>
                  <a:cubicBezTo>
                    <a:pt x="1001" y="3838"/>
                    <a:pt x="914" y="3950"/>
                    <a:pt x="789" y="3925"/>
                  </a:cubicBezTo>
                  <a:cubicBezTo>
                    <a:pt x="714" y="3875"/>
                    <a:pt x="614" y="3838"/>
                    <a:pt x="676" y="3577"/>
                  </a:cubicBezTo>
                  <a:lnTo>
                    <a:pt x="1001" y="2459"/>
                  </a:lnTo>
                  <a:lnTo>
                    <a:pt x="751" y="2397"/>
                  </a:lnTo>
                  <a:lnTo>
                    <a:pt x="1126" y="1081"/>
                  </a:lnTo>
                  <a:lnTo>
                    <a:pt x="139" y="497"/>
                  </a:lnTo>
                  <a:cubicBezTo>
                    <a:pt x="54" y="402"/>
                    <a:pt x="0" y="342"/>
                    <a:pt x="60" y="180"/>
                  </a:cubicBezTo>
                  <a:cubicBezTo>
                    <a:pt x="186" y="102"/>
                    <a:pt x="214" y="112"/>
                    <a:pt x="389" y="162"/>
                  </a:cubicBezTo>
                  <a:lnTo>
                    <a:pt x="1376" y="696"/>
                  </a:lnTo>
                  <a:close/>
                </a:path>
              </a:pathLst>
            </a:custGeom>
            <a:solidFill>
              <a:srgbClr val="FEE3AC"/>
            </a:solidFill>
            <a:ln w="9525" cmpd="sng">
              <a:noFill/>
              <a:bevel/>
              <a:headEnd/>
              <a:tailEnd/>
            </a:ln>
          </p:spPr>
          <p:txBody>
            <a:bodyPr/>
            <a:lstStyle/>
            <a:p>
              <a:endParaRPr lang="zh-CN" altLang="en-US"/>
            </a:p>
          </p:txBody>
        </p:sp>
      </p:grpSp>
      <p:grpSp>
        <p:nvGrpSpPr>
          <p:cNvPr id="9" name="Group 35"/>
          <p:cNvGrpSpPr>
            <a:grpSpLocks/>
          </p:cNvGrpSpPr>
          <p:nvPr/>
        </p:nvGrpSpPr>
        <p:grpSpPr bwMode="auto">
          <a:xfrm rot="291726">
            <a:off x="3805238" y="1784350"/>
            <a:ext cx="714375" cy="881063"/>
            <a:chOff x="0" y="0"/>
            <a:chExt cx="482" cy="596"/>
          </a:xfrm>
        </p:grpSpPr>
        <p:sp>
          <p:nvSpPr>
            <p:cNvPr id="69665" name="Oval 33"/>
            <p:cNvSpPr>
              <a:spLocks noChangeArrowheads="1"/>
            </p:cNvSpPr>
            <p:nvPr/>
          </p:nvSpPr>
          <p:spPr bwMode="auto">
            <a:xfrm>
              <a:off x="178" y="0"/>
              <a:ext cx="126" cy="123"/>
            </a:xfrm>
            <a:prstGeom prst="ellipse">
              <a:avLst/>
            </a:prstGeom>
            <a:solidFill>
              <a:srgbClr val="FFCC00"/>
            </a:solidFill>
            <a:ln w="9525">
              <a:noFill/>
              <a:bevel/>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69666" name="Freeform 34"/>
            <p:cNvSpPr>
              <a:spLocks noChangeArrowheads="1"/>
            </p:cNvSpPr>
            <p:nvPr/>
          </p:nvSpPr>
          <p:spPr bwMode="auto">
            <a:xfrm>
              <a:off x="0" y="18"/>
              <a:ext cx="482" cy="578"/>
            </a:xfrm>
            <a:custGeom>
              <a:avLst/>
              <a:gdLst>
                <a:gd name="T0" fmla="*/ 0 w 3312"/>
                <a:gd name="T1" fmla="*/ 0 h 3962"/>
                <a:gd name="T2" fmla="*/ 0 w 3312"/>
                <a:gd name="T3" fmla="*/ 0 h 3962"/>
                <a:gd name="T4" fmla="*/ 0 w 3312"/>
                <a:gd name="T5" fmla="*/ 0 h 3962"/>
                <a:gd name="T6" fmla="*/ 0 w 3312"/>
                <a:gd name="T7" fmla="*/ 0 h 3962"/>
                <a:gd name="T8" fmla="*/ 0 w 3312"/>
                <a:gd name="T9" fmla="*/ 0 h 3962"/>
                <a:gd name="T10" fmla="*/ 0 w 3312"/>
                <a:gd name="T11" fmla="*/ 0 h 3962"/>
                <a:gd name="T12" fmla="*/ 0 w 3312"/>
                <a:gd name="T13" fmla="*/ 0 h 3962"/>
                <a:gd name="T14" fmla="*/ 0 w 3312"/>
                <a:gd name="T15" fmla="*/ 0 h 3962"/>
                <a:gd name="T16" fmla="*/ 0 w 3312"/>
                <a:gd name="T17" fmla="*/ 0 h 3962"/>
                <a:gd name="T18" fmla="*/ 0 w 3312"/>
                <a:gd name="T19" fmla="*/ 0 h 3962"/>
                <a:gd name="T20" fmla="*/ 0 w 3312"/>
                <a:gd name="T21" fmla="*/ 0 h 3962"/>
                <a:gd name="T22" fmla="*/ 0 w 3312"/>
                <a:gd name="T23" fmla="*/ 0 h 3962"/>
                <a:gd name="T24" fmla="*/ 0 w 3312"/>
                <a:gd name="T25" fmla="*/ 0 h 3962"/>
                <a:gd name="T26" fmla="*/ 0 w 3312"/>
                <a:gd name="T27" fmla="*/ 0 h 3962"/>
                <a:gd name="T28" fmla="*/ 0 w 3312"/>
                <a:gd name="T29" fmla="*/ 0 h 3962"/>
                <a:gd name="T30" fmla="*/ 0 w 3312"/>
                <a:gd name="T31" fmla="*/ 0 h 3962"/>
                <a:gd name="T32" fmla="*/ 0 w 3312"/>
                <a:gd name="T33" fmla="*/ 0 h 3962"/>
                <a:gd name="T34" fmla="*/ 0 w 3312"/>
                <a:gd name="T35" fmla="*/ 0 h 3962"/>
                <a:gd name="T36" fmla="*/ 0 w 3312"/>
                <a:gd name="T37" fmla="*/ 0 h 3962"/>
                <a:gd name="T38" fmla="*/ 0 w 3312"/>
                <a:gd name="T39" fmla="*/ 0 h 3962"/>
                <a:gd name="T40" fmla="*/ 0 w 3312"/>
                <a:gd name="T41" fmla="*/ 0 h 3962"/>
                <a:gd name="T42" fmla="*/ 0 w 3312"/>
                <a:gd name="T43" fmla="*/ 0 h 3962"/>
                <a:gd name="T44" fmla="*/ 0 w 3312"/>
                <a:gd name="T45" fmla="*/ 0 h 3962"/>
                <a:gd name="T46" fmla="*/ 0 w 3312"/>
                <a:gd name="T47" fmla="*/ 0 h 39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12"/>
                <a:gd name="T73" fmla="*/ 0 h 3962"/>
                <a:gd name="T74" fmla="*/ 3312 w 3312"/>
                <a:gd name="T75" fmla="*/ 3962 h 39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12" h="3962">
                  <a:moveTo>
                    <a:pt x="1376" y="696"/>
                  </a:moveTo>
                  <a:cubicBezTo>
                    <a:pt x="1401" y="795"/>
                    <a:pt x="1489" y="920"/>
                    <a:pt x="1639" y="920"/>
                  </a:cubicBezTo>
                  <a:cubicBezTo>
                    <a:pt x="1801" y="920"/>
                    <a:pt x="1876" y="795"/>
                    <a:pt x="1926" y="708"/>
                  </a:cubicBezTo>
                  <a:lnTo>
                    <a:pt x="2940" y="66"/>
                  </a:lnTo>
                  <a:cubicBezTo>
                    <a:pt x="3042" y="0"/>
                    <a:pt x="3142" y="16"/>
                    <a:pt x="3204" y="78"/>
                  </a:cubicBezTo>
                  <a:cubicBezTo>
                    <a:pt x="3267" y="140"/>
                    <a:pt x="3312" y="264"/>
                    <a:pt x="3072" y="444"/>
                  </a:cubicBezTo>
                  <a:lnTo>
                    <a:pt x="2139" y="1081"/>
                  </a:lnTo>
                  <a:lnTo>
                    <a:pt x="2476" y="2372"/>
                  </a:lnTo>
                  <a:lnTo>
                    <a:pt x="2251" y="2435"/>
                  </a:lnTo>
                  <a:lnTo>
                    <a:pt x="2614" y="3589"/>
                  </a:lnTo>
                  <a:cubicBezTo>
                    <a:pt x="2651" y="3751"/>
                    <a:pt x="2639" y="3863"/>
                    <a:pt x="2539" y="3925"/>
                  </a:cubicBezTo>
                  <a:cubicBezTo>
                    <a:pt x="2401" y="3962"/>
                    <a:pt x="2289" y="3863"/>
                    <a:pt x="2226" y="3689"/>
                  </a:cubicBezTo>
                  <a:cubicBezTo>
                    <a:pt x="2101" y="3453"/>
                    <a:pt x="1876" y="2720"/>
                    <a:pt x="1789" y="2534"/>
                  </a:cubicBezTo>
                  <a:lnTo>
                    <a:pt x="1414" y="2534"/>
                  </a:lnTo>
                  <a:cubicBezTo>
                    <a:pt x="1339" y="2770"/>
                    <a:pt x="1151" y="3465"/>
                    <a:pt x="1051" y="3689"/>
                  </a:cubicBezTo>
                  <a:cubicBezTo>
                    <a:pt x="1001" y="3838"/>
                    <a:pt x="914" y="3950"/>
                    <a:pt x="789" y="3925"/>
                  </a:cubicBezTo>
                  <a:cubicBezTo>
                    <a:pt x="714" y="3875"/>
                    <a:pt x="614" y="3838"/>
                    <a:pt x="676" y="3577"/>
                  </a:cubicBezTo>
                  <a:lnTo>
                    <a:pt x="1001" y="2459"/>
                  </a:lnTo>
                  <a:lnTo>
                    <a:pt x="751" y="2397"/>
                  </a:lnTo>
                  <a:lnTo>
                    <a:pt x="1126" y="1081"/>
                  </a:lnTo>
                  <a:lnTo>
                    <a:pt x="139" y="497"/>
                  </a:lnTo>
                  <a:cubicBezTo>
                    <a:pt x="54" y="402"/>
                    <a:pt x="0" y="342"/>
                    <a:pt x="60" y="180"/>
                  </a:cubicBezTo>
                  <a:cubicBezTo>
                    <a:pt x="186" y="102"/>
                    <a:pt x="214" y="112"/>
                    <a:pt x="389" y="162"/>
                  </a:cubicBezTo>
                  <a:lnTo>
                    <a:pt x="1376" y="696"/>
                  </a:lnTo>
                  <a:close/>
                </a:path>
              </a:pathLst>
            </a:custGeom>
            <a:solidFill>
              <a:srgbClr val="FFCC00"/>
            </a:solidFill>
            <a:ln w="9525" cmpd="sng">
              <a:noFill/>
              <a:bevel/>
              <a:headEnd/>
              <a:tailEnd/>
            </a:ln>
          </p:spPr>
          <p:txBody>
            <a:bodyPr/>
            <a:lstStyle/>
            <a:p>
              <a:endParaRPr lang="zh-CN" altLang="en-US"/>
            </a:p>
          </p:txBody>
        </p:sp>
      </p:grpSp>
      <p:sp>
        <p:nvSpPr>
          <p:cNvPr id="44070" name="AutoShape 35"/>
          <p:cNvSpPr>
            <a:spLocks noChangeArrowheads="1"/>
          </p:cNvSpPr>
          <p:nvPr/>
        </p:nvSpPr>
        <p:spPr bwMode="auto">
          <a:xfrm>
            <a:off x="996950" y="4156075"/>
            <a:ext cx="828675" cy="596900"/>
          </a:xfrm>
          <a:prstGeom prst="curvedRightArrow">
            <a:avLst>
              <a:gd name="adj1" fmla="val 16546"/>
              <a:gd name="adj2" fmla="val 38981"/>
              <a:gd name="adj3" fmla="val 39419"/>
            </a:avLst>
          </a:prstGeom>
          <a:gradFill rotWithShape="1">
            <a:gsLst>
              <a:gs pos="0">
                <a:srgbClr val="FFBE93"/>
              </a:gs>
              <a:gs pos="100000">
                <a:srgbClr val="FF6600"/>
              </a:gs>
            </a:gsLst>
            <a:lin ang="0" scaled="1"/>
          </a:gradFill>
          <a:ln w="9525">
            <a:noFill/>
            <a:miter lim="800000"/>
            <a:headEnd/>
            <a:tailEnd/>
          </a:ln>
        </p:spPr>
        <p:txBody>
          <a:bodyPr wrap="none" lIns="92382" tIns="46191" rIns="92382" bIns="46191" anchor="ctr"/>
          <a:lstStyle/>
          <a:p>
            <a:pPr algn="r" eaLnBrk="0" hangingPunct="0">
              <a:buFont typeface="Arial" charset="0"/>
              <a:buNone/>
            </a:pPr>
            <a:endParaRPr lang="zh-CN" altLang="zh-CN">
              <a:solidFill>
                <a:srgbClr val="000000"/>
              </a:solidFill>
              <a:ea typeface="Gulim" pitchFamily="34" charset="-127"/>
              <a:sym typeface="Arial" charset="0"/>
            </a:endParaRPr>
          </a:p>
        </p:txBody>
      </p:sp>
      <p:grpSp>
        <p:nvGrpSpPr>
          <p:cNvPr id="10" name="Group 39"/>
          <p:cNvGrpSpPr>
            <a:grpSpLocks/>
          </p:cNvGrpSpPr>
          <p:nvPr/>
        </p:nvGrpSpPr>
        <p:grpSpPr bwMode="auto">
          <a:xfrm rot="363836">
            <a:off x="6642100" y="1489075"/>
            <a:ext cx="368300" cy="452438"/>
            <a:chOff x="0" y="0"/>
            <a:chExt cx="482" cy="596"/>
          </a:xfrm>
        </p:grpSpPr>
        <p:sp>
          <p:nvSpPr>
            <p:cNvPr id="69663" name="Oval 37"/>
            <p:cNvSpPr>
              <a:spLocks noChangeArrowheads="1"/>
            </p:cNvSpPr>
            <p:nvPr/>
          </p:nvSpPr>
          <p:spPr bwMode="auto">
            <a:xfrm>
              <a:off x="178" y="0"/>
              <a:ext cx="126" cy="123"/>
            </a:xfrm>
            <a:prstGeom prst="ellipse">
              <a:avLst/>
            </a:prstGeom>
            <a:solidFill>
              <a:srgbClr val="CC9900"/>
            </a:solidFill>
            <a:ln w="9525">
              <a:noFill/>
              <a:bevel/>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69664" name="Freeform 38"/>
            <p:cNvSpPr>
              <a:spLocks noChangeArrowheads="1"/>
            </p:cNvSpPr>
            <p:nvPr/>
          </p:nvSpPr>
          <p:spPr bwMode="auto">
            <a:xfrm>
              <a:off x="0" y="18"/>
              <a:ext cx="482" cy="578"/>
            </a:xfrm>
            <a:custGeom>
              <a:avLst/>
              <a:gdLst>
                <a:gd name="T0" fmla="*/ 0 w 3312"/>
                <a:gd name="T1" fmla="*/ 0 h 3962"/>
                <a:gd name="T2" fmla="*/ 0 w 3312"/>
                <a:gd name="T3" fmla="*/ 0 h 3962"/>
                <a:gd name="T4" fmla="*/ 0 w 3312"/>
                <a:gd name="T5" fmla="*/ 0 h 3962"/>
                <a:gd name="T6" fmla="*/ 0 w 3312"/>
                <a:gd name="T7" fmla="*/ 0 h 3962"/>
                <a:gd name="T8" fmla="*/ 0 w 3312"/>
                <a:gd name="T9" fmla="*/ 0 h 3962"/>
                <a:gd name="T10" fmla="*/ 0 w 3312"/>
                <a:gd name="T11" fmla="*/ 0 h 3962"/>
                <a:gd name="T12" fmla="*/ 0 w 3312"/>
                <a:gd name="T13" fmla="*/ 0 h 3962"/>
                <a:gd name="T14" fmla="*/ 0 w 3312"/>
                <a:gd name="T15" fmla="*/ 0 h 3962"/>
                <a:gd name="T16" fmla="*/ 0 w 3312"/>
                <a:gd name="T17" fmla="*/ 0 h 3962"/>
                <a:gd name="T18" fmla="*/ 0 w 3312"/>
                <a:gd name="T19" fmla="*/ 0 h 3962"/>
                <a:gd name="T20" fmla="*/ 0 w 3312"/>
                <a:gd name="T21" fmla="*/ 0 h 3962"/>
                <a:gd name="T22" fmla="*/ 0 w 3312"/>
                <a:gd name="T23" fmla="*/ 0 h 3962"/>
                <a:gd name="T24" fmla="*/ 0 w 3312"/>
                <a:gd name="T25" fmla="*/ 0 h 3962"/>
                <a:gd name="T26" fmla="*/ 0 w 3312"/>
                <a:gd name="T27" fmla="*/ 0 h 3962"/>
                <a:gd name="T28" fmla="*/ 0 w 3312"/>
                <a:gd name="T29" fmla="*/ 0 h 3962"/>
                <a:gd name="T30" fmla="*/ 0 w 3312"/>
                <a:gd name="T31" fmla="*/ 0 h 3962"/>
                <a:gd name="T32" fmla="*/ 0 w 3312"/>
                <a:gd name="T33" fmla="*/ 0 h 3962"/>
                <a:gd name="T34" fmla="*/ 0 w 3312"/>
                <a:gd name="T35" fmla="*/ 0 h 3962"/>
                <a:gd name="T36" fmla="*/ 0 w 3312"/>
                <a:gd name="T37" fmla="*/ 0 h 3962"/>
                <a:gd name="T38" fmla="*/ 0 w 3312"/>
                <a:gd name="T39" fmla="*/ 0 h 3962"/>
                <a:gd name="T40" fmla="*/ 0 w 3312"/>
                <a:gd name="T41" fmla="*/ 0 h 3962"/>
                <a:gd name="T42" fmla="*/ 0 w 3312"/>
                <a:gd name="T43" fmla="*/ 0 h 3962"/>
                <a:gd name="T44" fmla="*/ 0 w 3312"/>
                <a:gd name="T45" fmla="*/ 0 h 3962"/>
                <a:gd name="T46" fmla="*/ 0 w 3312"/>
                <a:gd name="T47" fmla="*/ 0 h 39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12"/>
                <a:gd name="T73" fmla="*/ 0 h 3962"/>
                <a:gd name="T74" fmla="*/ 3312 w 3312"/>
                <a:gd name="T75" fmla="*/ 3962 h 39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12" h="3962">
                  <a:moveTo>
                    <a:pt x="1376" y="696"/>
                  </a:moveTo>
                  <a:cubicBezTo>
                    <a:pt x="1401" y="795"/>
                    <a:pt x="1489" y="920"/>
                    <a:pt x="1639" y="920"/>
                  </a:cubicBezTo>
                  <a:cubicBezTo>
                    <a:pt x="1801" y="920"/>
                    <a:pt x="1876" y="795"/>
                    <a:pt x="1926" y="708"/>
                  </a:cubicBezTo>
                  <a:lnTo>
                    <a:pt x="2940" y="66"/>
                  </a:lnTo>
                  <a:cubicBezTo>
                    <a:pt x="3042" y="0"/>
                    <a:pt x="3142" y="16"/>
                    <a:pt x="3204" y="78"/>
                  </a:cubicBezTo>
                  <a:cubicBezTo>
                    <a:pt x="3267" y="140"/>
                    <a:pt x="3312" y="264"/>
                    <a:pt x="3072" y="444"/>
                  </a:cubicBezTo>
                  <a:lnTo>
                    <a:pt x="2139" y="1081"/>
                  </a:lnTo>
                  <a:lnTo>
                    <a:pt x="2476" y="2372"/>
                  </a:lnTo>
                  <a:lnTo>
                    <a:pt x="2251" y="2435"/>
                  </a:lnTo>
                  <a:lnTo>
                    <a:pt x="2614" y="3589"/>
                  </a:lnTo>
                  <a:cubicBezTo>
                    <a:pt x="2651" y="3751"/>
                    <a:pt x="2639" y="3863"/>
                    <a:pt x="2539" y="3925"/>
                  </a:cubicBezTo>
                  <a:cubicBezTo>
                    <a:pt x="2401" y="3962"/>
                    <a:pt x="2289" y="3863"/>
                    <a:pt x="2226" y="3689"/>
                  </a:cubicBezTo>
                  <a:cubicBezTo>
                    <a:pt x="2101" y="3453"/>
                    <a:pt x="1876" y="2720"/>
                    <a:pt x="1789" y="2534"/>
                  </a:cubicBezTo>
                  <a:lnTo>
                    <a:pt x="1414" y="2534"/>
                  </a:lnTo>
                  <a:cubicBezTo>
                    <a:pt x="1339" y="2770"/>
                    <a:pt x="1151" y="3465"/>
                    <a:pt x="1051" y="3689"/>
                  </a:cubicBezTo>
                  <a:cubicBezTo>
                    <a:pt x="1001" y="3838"/>
                    <a:pt x="914" y="3950"/>
                    <a:pt x="789" y="3925"/>
                  </a:cubicBezTo>
                  <a:cubicBezTo>
                    <a:pt x="714" y="3875"/>
                    <a:pt x="614" y="3838"/>
                    <a:pt x="676" y="3577"/>
                  </a:cubicBezTo>
                  <a:lnTo>
                    <a:pt x="1001" y="2459"/>
                  </a:lnTo>
                  <a:lnTo>
                    <a:pt x="751" y="2397"/>
                  </a:lnTo>
                  <a:lnTo>
                    <a:pt x="1126" y="1081"/>
                  </a:lnTo>
                  <a:lnTo>
                    <a:pt x="139" y="497"/>
                  </a:lnTo>
                  <a:cubicBezTo>
                    <a:pt x="54" y="402"/>
                    <a:pt x="0" y="342"/>
                    <a:pt x="60" y="180"/>
                  </a:cubicBezTo>
                  <a:cubicBezTo>
                    <a:pt x="186" y="102"/>
                    <a:pt x="214" y="112"/>
                    <a:pt x="389" y="162"/>
                  </a:cubicBezTo>
                  <a:lnTo>
                    <a:pt x="1376" y="696"/>
                  </a:lnTo>
                  <a:close/>
                </a:path>
              </a:pathLst>
            </a:custGeom>
            <a:solidFill>
              <a:srgbClr val="CC9900"/>
            </a:solidFill>
            <a:ln w="9525" cmpd="sng">
              <a:noFill/>
              <a:bevel/>
              <a:headEnd/>
              <a:tailEnd/>
            </a:ln>
          </p:spPr>
          <p:txBody>
            <a:bodyPr/>
            <a:lstStyle/>
            <a:p>
              <a:endParaRPr lang="zh-CN" altLang="en-US"/>
            </a:p>
          </p:txBody>
        </p:sp>
      </p:grpSp>
      <p:grpSp>
        <p:nvGrpSpPr>
          <p:cNvPr id="11" name="Group 42"/>
          <p:cNvGrpSpPr>
            <a:grpSpLocks/>
          </p:cNvGrpSpPr>
          <p:nvPr/>
        </p:nvGrpSpPr>
        <p:grpSpPr bwMode="auto">
          <a:xfrm>
            <a:off x="3436938" y="2097088"/>
            <a:ext cx="1465262" cy="379412"/>
            <a:chOff x="0" y="0"/>
            <a:chExt cx="1390" cy="350"/>
          </a:xfrm>
        </p:grpSpPr>
        <p:sp>
          <p:nvSpPr>
            <p:cNvPr id="69661" name="AutoShape 40"/>
            <p:cNvSpPr>
              <a:spLocks noChangeArrowheads="1"/>
            </p:cNvSpPr>
            <p:nvPr/>
          </p:nvSpPr>
          <p:spPr bwMode="auto">
            <a:xfrm flipH="1">
              <a:off x="868" y="0"/>
              <a:ext cx="522" cy="341"/>
            </a:xfrm>
            <a:prstGeom prst="curvedRightArrow">
              <a:avLst>
                <a:gd name="adj1" fmla="val 19588"/>
                <a:gd name="adj2" fmla="val 44681"/>
                <a:gd name="adj3" fmla="val 43217"/>
              </a:avLst>
            </a:prstGeom>
            <a:gradFill rotWithShape="1">
              <a:gsLst>
                <a:gs pos="0">
                  <a:srgbClr val="FFBE93"/>
                </a:gs>
                <a:gs pos="100000">
                  <a:srgbClr val="FF6600"/>
                </a:gs>
              </a:gsLst>
              <a:lin ang="0" scaled="1"/>
            </a:gradFill>
            <a:ln w="9525">
              <a:noFill/>
              <a:miter lim="800000"/>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69662" name="AutoShape 41"/>
            <p:cNvSpPr>
              <a:spLocks noChangeArrowheads="1"/>
            </p:cNvSpPr>
            <p:nvPr/>
          </p:nvSpPr>
          <p:spPr bwMode="auto">
            <a:xfrm>
              <a:off x="0" y="9"/>
              <a:ext cx="522" cy="341"/>
            </a:xfrm>
            <a:prstGeom prst="curvedRightArrow">
              <a:avLst>
                <a:gd name="adj1" fmla="val 16546"/>
                <a:gd name="adj2" fmla="val 38981"/>
                <a:gd name="adj3" fmla="val 43465"/>
              </a:avLst>
            </a:prstGeom>
            <a:gradFill rotWithShape="1">
              <a:gsLst>
                <a:gs pos="0">
                  <a:srgbClr val="FFBE93"/>
                </a:gs>
                <a:gs pos="100000">
                  <a:srgbClr val="FF6600"/>
                </a:gs>
              </a:gsLst>
              <a:lin ang="0" scaled="1"/>
            </a:gradFill>
            <a:ln w="9525">
              <a:noFill/>
              <a:miter lim="800000"/>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grpSp>
      <p:grpSp>
        <p:nvGrpSpPr>
          <p:cNvPr id="12" name="Group 45"/>
          <p:cNvGrpSpPr>
            <a:grpSpLocks/>
          </p:cNvGrpSpPr>
          <p:nvPr/>
        </p:nvGrpSpPr>
        <p:grpSpPr bwMode="auto">
          <a:xfrm>
            <a:off x="6345238" y="1643063"/>
            <a:ext cx="979487" cy="203200"/>
            <a:chOff x="0" y="0"/>
            <a:chExt cx="1390" cy="350"/>
          </a:xfrm>
        </p:grpSpPr>
        <p:sp>
          <p:nvSpPr>
            <p:cNvPr id="69659" name="AutoShape 43"/>
            <p:cNvSpPr>
              <a:spLocks noChangeArrowheads="1"/>
            </p:cNvSpPr>
            <p:nvPr/>
          </p:nvSpPr>
          <p:spPr bwMode="auto">
            <a:xfrm flipH="1">
              <a:off x="868" y="0"/>
              <a:ext cx="522" cy="341"/>
            </a:xfrm>
            <a:prstGeom prst="curvedRightArrow">
              <a:avLst>
                <a:gd name="adj1" fmla="val 19588"/>
                <a:gd name="adj2" fmla="val 44681"/>
                <a:gd name="adj3" fmla="val 43217"/>
              </a:avLst>
            </a:prstGeom>
            <a:gradFill rotWithShape="1">
              <a:gsLst>
                <a:gs pos="0">
                  <a:srgbClr val="FFBE93"/>
                </a:gs>
                <a:gs pos="100000">
                  <a:srgbClr val="FF6600"/>
                </a:gs>
              </a:gsLst>
              <a:lin ang="0" scaled="1"/>
            </a:gradFill>
            <a:ln w="9525">
              <a:noFill/>
              <a:miter lim="800000"/>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69660" name="AutoShape 44"/>
            <p:cNvSpPr>
              <a:spLocks noChangeArrowheads="1"/>
            </p:cNvSpPr>
            <p:nvPr/>
          </p:nvSpPr>
          <p:spPr bwMode="auto">
            <a:xfrm>
              <a:off x="0" y="9"/>
              <a:ext cx="522" cy="341"/>
            </a:xfrm>
            <a:prstGeom prst="curvedRightArrow">
              <a:avLst>
                <a:gd name="adj1" fmla="val 16546"/>
                <a:gd name="adj2" fmla="val 38981"/>
                <a:gd name="adj3" fmla="val 43465"/>
              </a:avLst>
            </a:prstGeom>
            <a:gradFill rotWithShape="1">
              <a:gsLst>
                <a:gs pos="0">
                  <a:srgbClr val="FFBE93"/>
                </a:gs>
                <a:gs pos="100000">
                  <a:srgbClr val="FF6600"/>
                </a:gs>
              </a:gsLst>
              <a:lin ang="0" scaled="1"/>
            </a:gradFill>
            <a:ln w="9525">
              <a:noFill/>
              <a:miter lim="800000"/>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grpSp>
      <p:sp>
        <p:nvSpPr>
          <p:cNvPr id="69657" name="TextBox 49"/>
          <p:cNvSpPr>
            <a:spLocks noChangeArrowheads="1"/>
          </p:cNvSpPr>
          <p:nvPr/>
        </p:nvSpPr>
        <p:spPr bwMode="auto">
          <a:xfrm>
            <a:off x="369888" y="865188"/>
            <a:ext cx="2716212" cy="523875"/>
          </a:xfrm>
          <a:prstGeom prst="rect">
            <a:avLst/>
          </a:prstGeom>
          <a:noFill/>
          <a:ln w="9525">
            <a:noFill/>
            <a:miter lim="800000"/>
            <a:headEnd/>
            <a:tailEnd/>
          </a:ln>
        </p:spPr>
        <p:txBody>
          <a:bodyPr>
            <a:spAutoFit/>
          </a:bodyPr>
          <a:lstStyle/>
          <a:p>
            <a:pPr eaLnBrk="0" hangingPunct="0">
              <a:buFont typeface="Arial" charset="0"/>
              <a:buNone/>
            </a:pPr>
            <a:r>
              <a:rPr lang="en-US" altLang="zh-CN" sz="2800" b="1">
                <a:solidFill>
                  <a:schemeClr val="tx1"/>
                </a:solidFill>
                <a:latin typeface="Calibri" pitchFamily="34" charset="0"/>
                <a:sym typeface="Calibri" pitchFamily="34" charset="0"/>
              </a:rPr>
              <a:t>(1)</a:t>
            </a:r>
            <a:r>
              <a:rPr lang="en-US" altLang="zh-CN" sz="2800" b="1">
                <a:solidFill>
                  <a:srgbClr val="333333"/>
                </a:solidFill>
                <a:latin typeface="Calibri" pitchFamily="34" charset="0"/>
                <a:ea typeface="Gulim" pitchFamily="34" charset="-127"/>
                <a:sym typeface="Calibri" pitchFamily="34" charset="0"/>
              </a:rPr>
              <a:t>Site analysis</a:t>
            </a:r>
            <a:endParaRPr lang="zh-CN" altLang="en-US">
              <a:ea typeface="Gulim" pitchFamily="34" charset="-127"/>
            </a:endParaRPr>
          </a:p>
        </p:txBody>
      </p:sp>
      <p:sp>
        <p:nvSpPr>
          <p:cNvPr id="52" name="灯片编号占位符 51"/>
          <p:cNvSpPr>
            <a:spLocks noGrp="1"/>
          </p:cNvSpPr>
          <p:nvPr>
            <p:ph type="sldNum" sz="quarter" idx="11"/>
          </p:nvPr>
        </p:nvSpPr>
        <p:spPr>
          <a:xfrm>
            <a:off x="161925" y="6337300"/>
            <a:ext cx="2133600" cy="365125"/>
          </a:xfrm>
        </p:spPr>
        <p:txBody>
          <a:bodyPr/>
          <a:lstStyle/>
          <a:p>
            <a:pPr>
              <a:defRPr/>
            </a:pPr>
            <a:fld id="{ACA139C0-1AD3-493E-8B02-93497DA3BA7F}" type="slidenum">
              <a:rPr lang="zh-CN" altLang="en-US"/>
              <a:pPr>
                <a:defRPr/>
              </a:pPr>
              <a:t>38</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4038"/>
                                        </p:tgtEl>
                                        <p:attrNameLst>
                                          <p:attrName>style.visibility</p:attrName>
                                        </p:attrNameLst>
                                      </p:cBhvr>
                                      <p:to>
                                        <p:strVal val="visible"/>
                                      </p:to>
                                    </p:set>
                                    <p:animEffect>
                                      <p:cBhvr>
                                        <p:cTn id="12" dur="1000"/>
                                        <p:tgtEl>
                                          <p:spTgt spid="44038"/>
                                        </p:tgtEl>
                                      </p:cBhvr>
                                    </p:animEffect>
                                    <p:anim calcmode="lin" valueType="num">
                                      <p:cBhvr>
                                        <p:cTn id="13" dur="1000" fill="hold"/>
                                        <p:tgtEl>
                                          <p:spTgt spid="44038"/>
                                        </p:tgtEl>
                                        <p:attrNameLst>
                                          <p:attrName>ppt_x</p:attrName>
                                        </p:attrNameLst>
                                      </p:cBhvr>
                                      <p:tavLst>
                                        <p:tav tm="0">
                                          <p:val>
                                            <p:strVal val="#ppt_x"/>
                                          </p:val>
                                        </p:tav>
                                        <p:tav tm="100000">
                                          <p:val>
                                            <p:strVal val="#ppt_x"/>
                                          </p:val>
                                        </p:tav>
                                      </p:tavLst>
                                    </p:anim>
                                    <p:anim calcmode="lin" valueType="num">
                                      <p:cBhvr>
                                        <p:cTn id="14" dur="1000" fill="hold"/>
                                        <p:tgtEl>
                                          <p:spTgt spid="4403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4039"/>
                                        </p:tgtEl>
                                        <p:attrNameLst>
                                          <p:attrName>style.visibility</p:attrName>
                                        </p:attrNameLst>
                                      </p:cBhvr>
                                      <p:to>
                                        <p:strVal val="visible"/>
                                      </p:to>
                                    </p:set>
                                    <p:animEffect>
                                      <p:cBhvr>
                                        <p:cTn id="17" dur="1000"/>
                                        <p:tgtEl>
                                          <p:spTgt spid="44039"/>
                                        </p:tgtEl>
                                      </p:cBhvr>
                                    </p:animEffect>
                                    <p:anim calcmode="lin" valueType="num">
                                      <p:cBhvr>
                                        <p:cTn id="18" dur="1000" fill="hold"/>
                                        <p:tgtEl>
                                          <p:spTgt spid="44039"/>
                                        </p:tgtEl>
                                        <p:attrNameLst>
                                          <p:attrName>ppt_x</p:attrName>
                                        </p:attrNameLst>
                                      </p:cBhvr>
                                      <p:tavLst>
                                        <p:tav tm="0">
                                          <p:val>
                                            <p:strVal val="#ppt_x"/>
                                          </p:val>
                                        </p:tav>
                                        <p:tav tm="100000">
                                          <p:val>
                                            <p:strVal val="#ppt_x"/>
                                          </p:val>
                                        </p:tav>
                                      </p:tavLst>
                                    </p:anim>
                                    <p:anim calcmode="lin" valueType="num">
                                      <p:cBhvr>
                                        <p:cTn id="19" dur="1000" fill="hold"/>
                                        <p:tgtEl>
                                          <p:spTgt spid="4403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4040"/>
                                        </p:tgtEl>
                                        <p:attrNameLst>
                                          <p:attrName>style.visibility</p:attrName>
                                        </p:attrNameLst>
                                      </p:cBhvr>
                                      <p:to>
                                        <p:strVal val="visible"/>
                                      </p:to>
                                    </p:set>
                                    <p:animEffect>
                                      <p:cBhvr>
                                        <p:cTn id="22" dur="1000"/>
                                        <p:tgtEl>
                                          <p:spTgt spid="44040"/>
                                        </p:tgtEl>
                                      </p:cBhvr>
                                    </p:animEffect>
                                    <p:anim calcmode="lin" valueType="num">
                                      <p:cBhvr>
                                        <p:cTn id="23" dur="1000" fill="hold"/>
                                        <p:tgtEl>
                                          <p:spTgt spid="44040"/>
                                        </p:tgtEl>
                                        <p:attrNameLst>
                                          <p:attrName>ppt_x</p:attrName>
                                        </p:attrNameLst>
                                      </p:cBhvr>
                                      <p:tavLst>
                                        <p:tav tm="0">
                                          <p:val>
                                            <p:strVal val="#ppt_x"/>
                                          </p:val>
                                        </p:tav>
                                        <p:tav tm="100000">
                                          <p:val>
                                            <p:strVal val="#ppt_x"/>
                                          </p:val>
                                        </p:tav>
                                      </p:tavLst>
                                    </p:anim>
                                    <p:anim calcmode="lin" valueType="num">
                                      <p:cBhvr>
                                        <p:cTn id="24" dur="1000" fill="hold"/>
                                        <p:tgtEl>
                                          <p:spTgt spid="4404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4041"/>
                                        </p:tgtEl>
                                        <p:attrNameLst>
                                          <p:attrName>style.visibility</p:attrName>
                                        </p:attrNameLst>
                                      </p:cBhvr>
                                      <p:to>
                                        <p:strVal val="visible"/>
                                      </p:to>
                                    </p:set>
                                    <p:animEffect>
                                      <p:cBhvr>
                                        <p:cTn id="27" dur="1000"/>
                                        <p:tgtEl>
                                          <p:spTgt spid="44041"/>
                                        </p:tgtEl>
                                      </p:cBhvr>
                                    </p:animEffect>
                                    <p:anim calcmode="lin" valueType="num">
                                      <p:cBhvr>
                                        <p:cTn id="28" dur="1000" fill="hold"/>
                                        <p:tgtEl>
                                          <p:spTgt spid="44041"/>
                                        </p:tgtEl>
                                        <p:attrNameLst>
                                          <p:attrName>ppt_x</p:attrName>
                                        </p:attrNameLst>
                                      </p:cBhvr>
                                      <p:tavLst>
                                        <p:tav tm="0">
                                          <p:val>
                                            <p:strVal val="#ppt_x"/>
                                          </p:val>
                                        </p:tav>
                                        <p:tav tm="100000">
                                          <p:val>
                                            <p:strVal val="#ppt_x"/>
                                          </p:val>
                                        </p:tav>
                                      </p:tavLst>
                                    </p:anim>
                                    <p:anim calcmode="lin" valueType="num">
                                      <p:cBhvr>
                                        <p:cTn id="29" dur="1000" fill="hold"/>
                                        <p:tgtEl>
                                          <p:spTgt spid="4404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4045"/>
                                        </p:tgtEl>
                                        <p:attrNameLst>
                                          <p:attrName>style.visibility</p:attrName>
                                        </p:attrNameLst>
                                      </p:cBhvr>
                                      <p:to>
                                        <p:strVal val="visible"/>
                                      </p:to>
                                    </p:set>
                                    <p:animEffect>
                                      <p:cBhvr>
                                        <p:cTn id="37" dur="1000"/>
                                        <p:tgtEl>
                                          <p:spTgt spid="44045"/>
                                        </p:tgtEl>
                                      </p:cBhvr>
                                    </p:animEffect>
                                    <p:anim calcmode="lin" valueType="num">
                                      <p:cBhvr>
                                        <p:cTn id="38" dur="1000" fill="hold"/>
                                        <p:tgtEl>
                                          <p:spTgt spid="44045"/>
                                        </p:tgtEl>
                                        <p:attrNameLst>
                                          <p:attrName>ppt_x</p:attrName>
                                        </p:attrNameLst>
                                      </p:cBhvr>
                                      <p:tavLst>
                                        <p:tav tm="0">
                                          <p:val>
                                            <p:strVal val="#ppt_x"/>
                                          </p:val>
                                        </p:tav>
                                        <p:tav tm="100000">
                                          <p:val>
                                            <p:strVal val="#ppt_x"/>
                                          </p:val>
                                        </p:tav>
                                      </p:tavLst>
                                    </p:anim>
                                    <p:anim calcmode="lin" valueType="num">
                                      <p:cBhvr>
                                        <p:cTn id="39" dur="1000" fill="hold"/>
                                        <p:tgtEl>
                                          <p:spTgt spid="44045"/>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44046"/>
                                        </p:tgtEl>
                                        <p:attrNameLst>
                                          <p:attrName>style.visibility</p:attrName>
                                        </p:attrNameLst>
                                      </p:cBhvr>
                                      <p:to>
                                        <p:strVal val="visible"/>
                                      </p:to>
                                    </p:set>
                                    <p:animEffect>
                                      <p:cBhvr>
                                        <p:cTn id="42" dur="1000"/>
                                        <p:tgtEl>
                                          <p:spTgt spid="44046"/>
                                        </p:tgtEl>
                                      </p:cBhvr>
                                    </p:animEffect>
                                    <p:anim calcmode="lin" valueType="num">
                                      <p:cBhvr>
                                        <p:cTn id="43" dur="1000" fill="hold"/>
                                        <p:tgtEl>
                                          <p:spTgt spid="44046"/>
                                        </p:tgtEl>
                                        <p:attrNameLst>
                                          <p:attrName>ppt_x</p:attrName>
                                        </p:attrNameLst>
                                      </p:cBhvr>
                                      <p:tavLst>
                                        <p:tav tm="0">
                                          <p:val>
                                            <p:strVal val="#ppt_x"/>
                                          </p:val>
                                        </p:tav>
                                        <p:tav tm="100000">
                                          <p:val>
                                            <p:strVal val="#ppt_x"/>
                                          </p:val>
                                        </p:tav>
                                      </p:tavLst>
                                    </p:anim>
                                    <p:anim calcmode="lin" valueType="num">
                                      <p:cBhvr>
                                        <p:cTn id="44" dur="1000" fill="hold"/>
                                        <p:tgtEl>
                                          <p:spTgt spid="44046"/>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44047"/>
                                        </p:tgtEl>
                                        <p:attrNameLst>
                                          <p:attrName>style.visibility</p:attrName>
                                        </p:attrNameLst>
                                      </p:cBhvr>
                                      <p:to>
                                        <p:strVal val="visible"/>
                                      </p:to>
                                    </p:set>
                                    <p:animEffect>
                                      <p:cBhvr>
                                        <p:cTn id="47" dur="1000"/>
                                        <p:tgtEl>
                                          <p:spTgt spid="44047"/>
                                        </p:tgtEl>
                                      </p:cBhvr>
                                    </p:animEffect>
                                    <p:anim calcmode="lin" valueType="num">
                                      <p:cBhvr>
                                        <p:cTn id="48" dur="1000" fill="hold"/>
                                        <p:tgtEl>
                                          <p:spTgt spid="44047"/>
                                        </p:tgtEl>
                                        <p:attrNameLst>
                                          <p:attrName>ppt_x</p:attrName>
                                        </p:attrNameLst>
                                      </p:cBhvr>
                                      <p:tavLst>
                                        <p:tav tm="0">
                                          <p:val>
                                            <p:strVal val="#ppt_x"/>
                                          </p:val>
                                        </p:tav>
                                        <p:tav tm="100000">
                                          <p:val>
                                            <p:strVal val="#ppt_x"/>
                                          </p:val>
                                        </p:tav>
                                      </p:tavLst>
                                    </p:anim>
                                    <p:anim calcmode="lin" valueType="num">
                                      <p:cBhvr>
                                        <p:cTn id="49" dur="1000" fill="hold"/>
                                        <p:tgtEl>
                                          <p:spTgt spid="44047"/>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048"/>
                                        </p:tgtEl>
                                        <p:attrNameLst>
                                          <p:attrName>style.visibility</p:attrName>
                                        </p:attrNameLst>
                                      </p:cBhvr>
                                      <p:to>
                                        <p:strVal val="visible"/>
                                      </p:to>
                                    </p:set>
                                    <p:animEffect>
                                      <p:cBhvr>
                                        <p:cTn id="52" dur="1000"/>
                                        <p:tgtEl>
                                          <p:spTgt spid="44048"/>
                                        </p:tgtEl>
                                      </p:cBhvr>
                                    </p:animEffect>
                                    <p:anim calcmode="lin" valueType="num">
                                      <p:cBhvr>
                                        <p:cTn id="53" dur="1000" fill="hold"/>
                                        <p:tgtEl>
                                          <p:spTgt spid="44048"/>
                                        </p:tgtEl>
                                        <p:attrNameLst>
                                          <p:attrName>ppt_x</p:attrName>
                                        </p:attrNameLst>
                                      </p:cBhvr>
                                      <p:tavLst>
                                        <p:tav tm="0">
                                          <p:val>
                                            <p:strVal val="#ppt_x"/>
                                          </p:val>
                                        </p:tav>
                                        <p:tav tm="100000">
                                          <p:val>
                                            <p:strVal val="#ppt_x"/>
                                          </p:val>
                                        </p:tav>
                                      </p:tavLst>
                                    </p:anim>
                                    <p:anim calcmode="lin" valueType="num">
                                      <p:cBhvr>
                                        <p:cTn id="54" dur="1000" fill="hold"/>
                                        <p:tgtEl>
                                          <p:spTgt spid="4404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4"/>
                                        </p:tgtEl>
                                        <p:attrNameLst>
                                          <p:attrName>style.visibility</p:attrName>
                                        </p:attrNameLst>
                                      </p:cBhvr>
                                      <p:to>
                                        <p:strVal val="visible"/>
                                      </p:to>
                                    </p:set>
                                    <p:animEffect>
                                      <p:cBhvr>
                                        <p:cTn id="57" dur="1000"/>
                                        <p:tgtEl>
                                          <p:spTgt spid="4"/>
                                        </p:tgtEl>
                                      </p:cBhvr>
                                    </p:animEffect>
                                    <p:anim calcmode="lin" valueType="num">
                                      <p:cBhvr>
                                        <p:cTn id="58" dur="1000" fill="hold"/>
                                        <p:tgtEl>
                                          <p:spTgt spid="4"/>
                                        </p:tgtEl>
                                        <p:attrNameLst>
                                          <p:attrName>ppt_x</p:attrName>
                                        </p:attrNameLst>
                                      </p:cBhvr>
                                      <p:tavLst>
                                        <p:tav tm="0">
                                          <p:val>
                                            <p:strVal val="#ppt_x"/>
                                          </p:val>
                                        </p:tav>
                                        <p:tav tm="100000">
                                          <p:val>
                                            <p:strVal val="#ppt_x"/>
                                          </p:val>
                                        </p:tav>
                                      </p:tavLst>
                                    </p:anim>
                                    <p:anim calcmode="lin" valueType="num">
                                      <p:cBhvr>
                                        <p:cTn id="59" dur="1000" fill="hold"/>
                                        <p:tgtEl>
                                          <p:spTgt spid="4"/>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4052"/>
                                        </p:tgtEl>
                                        <p:attrNameLst>
                                          <p:attrName>style.visibility</p:attrName>
                                        </p:attrNameLst>
                                      </p:cBhvr>
                                      <p:to>
                                        <p:strVal val="visible"/>
                                      </p:to>
                                    </p:set>
                                    <p:animEffect>
                                      <p:cBhvr>
                                        <p:cTn id="62" dur="1000"/>
                                        <p:tgtEl>
                                          <p:spTgt spid="44052"/>
                                        </p:tgtEl>
                                      </p:cBhvr>
                                    </p:animEffect>
                                    <p:anim calcmode="lin" valueType="num">
                                      <p:cBhvr>
                                        <p:cTn id="63" dur="1000" fill="hold"/>
                                        <p:tgtEl>
                                          <p:spTgt spid="44052"/>
                                        </p:tgtEl>
                                        <p:attrNameLst>
                                          <p:attrName>ppt_x</p:attrName>
                                        </p:attrNameLst>
                                      </p:cBhvr>
                                      <p:tavLst>
                                        <p:tav tm="0">
                                          <p:val>
                                            <p:strVal val="#ppt_x"/>
                                          </p:val>
                                        </p:tav>
                                        <p:tav tm="100000">
                                          <p:val>
                                            <p:strVal val="#ppt_x"/>
                                          </p:val>
                                        </p:tav>
                                      </p:tavLst>
                                    </p:anim>
                                    <p:anim calcmode="lin" valueType="num">
                                      <p:cBhvr>
                                        <p:cTn id="64" dur="1000" fill="hold"/>
                                        <p:tgtEl>
                                          <p:spTgt spid="44052"/>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4053"/>
                                        </p:tgtEl>
                                        <p:attrNameLst>
                                          <p:attrName>style.visibility</p:attrName>
                                        </p:attrNameLst>
                                      </p:cBhvr>
                                      <p:to>
                                        <p:strVal val="visible"/>
                                      </p:to>
                                    </p:set>
                                    <p:animEffect>
                                      <p:cBhvr>
                                        <p:cTn id="67" dur="1000"/>
                                        <p:tgtEl>
                                          <p:spTgt spid="44053"/>
                                        </p:tgtEl>
                                      </p:cBhvr>
                                    </p:animEffect>
                                    <p:anim calcmode="lin" valueType="num">
                                      <p:cBhvr>
                                        <p:cTn id="68" dur="1000" fill="hold"/>
                                        <p:tgtEl>
                                          <p:spTgt spid="44053"/>
                                        </p:tgtEl>
                                        <p:attrNameLst>
                                          <p:attrName>ppt_x</p:attrName>
                                        </p:attrNameLst>
                                      </p:cBhvr>
                                      <p:tavLst>
                                        <p:tav tm="0">
                                          <p:val>
                                            <p:strVal val="#ppt_x"/>
                                          </p:val>
                                        </p:tav>
                                        <p:tav tm="100000">
                                          <p:val>
                                            <p:strVal val="#ppt_x"/>
                                          </p:val>
                                        </p:tav>
                                      </p:tavLst>
                                    </p:anim>
                                    <p:anim calcmode="lin" valueType="num">
                                      <p:cBhvr>
                                        <p:cTn id="69" dur="1000" fill="hold"/>
                                        <p:tgtEl>
                                          <p:spTgt spid="44053"/>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5"/>
                                        </p:tgtEl>
                                        <p:attrNameLst>
                                          <p:attrName>style.visibility</p:attrName>
                                        </p:attrNameLst>
                                      </p:cBhvr>
                                      <p:to>
                                        <p:strVal val="visible"/>
                                      </p:to>
                                    </p:set>
                                    <p:animEffect>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
                                        </p:tgtEl>
                                        <p:attrNameLst>
                                          <p:attrName>style.visibility</p:attrName>
                                        </p:attrNameLst>
                                      </p:cBhvr>
                                      <p:to>
                                        <p:strVal val="visible"/>
                                      </p:to>
                                    </p:set>
                                    <p:animEffect>
                                      <p:cBhvr>
                                        <p:cTn id="77" dur="1000"/>
                                        <p:tgtEl>
                                          <p:spTgt spid="6"/>
                                        </p:tgtEl>
                                      </p:cBhvr>
                                    </p:animEffect>
                                    <p:anim calcmode="lin" valueType="num">
                                      <p:cBhvr>
                                        <p:cTn id="78" dur="1000" fill="hold"/>
                                        <p:tgtEl>
                                          <p:spTgt spid="6"/>
                                        </p:tgtEl>
                                        <p:attrNameLst>
                                          <p:attrName>ppt_x</p:attrName>
                                        </p:attrNameLst>
                                      </p:cBhvr>
                                      <p:tavLst>
                                        <p:tav tm="0">
                                          <p:val>
                                            <p:strVal val="#ppt_x"/>
                                          </p:val>
                                        </p:tav>
                                        <p:tav tm="100000">
                                          <p:val>
                                            <p:strVal val="#ppt_x"/>
                                          </p:val>
                                        </p:tav>
                                      </p:tavLst>
                                    </p:anim>
                                    <p:anim calcmode="lin" valueType="num">
                                      <p:cBhvr>
                                        <p:cTn id="79" dur="1000" fill="hold"/>
                                        <p:tgtEl>
                                          <p:spTgt spid="6"/>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7"/>
                                        </p:tgtEl>
                                        <p:attrNameLst>
                                          <p:attrName>style.visibility</p:attrName>
                                        </p:attrNameLst>
                                      </p:cBhvr>
                                      <p:to>
                                        <p:strVal val="visible"/>
                                      </p:to>
                                    </p:set>
                                    <p:animEffect>
                                      <p:cBhvr>
                                        <p:cTn id="82" dur="1000"/>
                                        <p:tgtEl>
                                          <p:spTgt spid="7"/>
                                        </p:tgtEl>
                                      </p:cBhvr>
                                    </p:animEffect>
                                    <p:anim calcmode="lin" valueType="num">
                                      <p:cBhvr>
                                        <p:cTn id="83" dur="1000" fill="hold"/>
                                        <p:tgtEl>
                                          <p:spTgt spid="7"/>
                                        </p:tgtEl>
                                        <p:attrNameLst>
                                          <p:attrName>ppt_x</p:attrName>
                                        </p:attrNameLst>
                                      </p:cBhvr>
                                      <p:tavLst>
                                        <p:tav tm="0">
                                          <p:val>
                                            <p:strVal val="#ppt_x"/>
                                          </p:val>
                                        </p:tav>
                                        <p:tav tm="100000">
                                          <p:val>
                                            <p:strVal val="#ppt_x"/>
                                          </p:val>
                                        </p:tav>
                                      </p:tavLst>
                                    </p:anim>
                                    <p:anim calcmode="lin" valueType="num">
                                      <p:cBhvr>
                                        <p:cTn id="84" dur="1000" fill="hold"/>
                                        <p:tgtEl>
                                          <p:spTgt spid="7"/>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8"/>
                                        </p:tgtEl>
                                        <p:attrNameLst>
                                          <p:attrName>style.visibility</p:attrName>
                                        </p:attrNameLst>
                                      </p:cBhvr>
                                      <p:to>
                                        <p:strVal val="visible"/>
                                      </p:to>
                                    </p:set>
                                    <p:animEffect>
                                      <p:cBhvr>
                                        <p:cTn id="87" dur="1000"/>
                                        <p:tgtEl>
                                          <p:spTgt spid="8"/>
                                        </p:tgtEl>
                                      </p:cBhvr>
                                    </p:animEffect>
                                    <p:anim calcmode="lin" valueType="num">
                                      <p:cBhvr>
                                        <p:cTn id="88" dur="1000" fill="hold"/>
                                        <p:tgtEl>
                                          <p:spTgt spid="8"/>
                                        </p:tgtEl>
                                        <p:attrNameLst>
                                          <p:attrName>ppt_x</p:attrName>
                                        </p:attrNameLst>
                                      </p:cBhvr>
                                      <p:tavLst>
                                        <p:tav tm="0">
                                          <p:val>
                                            <p:strVal val="#ppt_x"/>
                                          </p:val>
                                        </p:tav>
                                        <p:tav tm="100000">
                                          <p:val>
                                            <p:strVal val="#ppt_x"/>
                                          </p:val>
                                        </p:tav>
                                      </p:tavLst>
                                    </p:anim>
                                    <p:anim calcmode="lin" valueType="num">
                                      <p:cBhvr>
                                        <p:cTn id="89" dur="1000" fill="hold"/>
                                        <p:tgtEl>
                                          <p:spTgt spid="8"/>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9"/>
                                        </p:tgtEl>
                                        <p:attrNameLst>
                                          <p:attrName>style.visibility</p:attrName>
                                        </p:attrNameLst>
                                      </p:cBhvr>
                                      <p:to>
                                        <p:strVal val="visible"/>
                                      </p:to>
                                    </p:set>
                                    <p:animEffect>
                                      <p:cBhvr>
                                        <p:cTn id="92" dur="1000"/>
                                        <p:tgtEl>
                                          <p:spTgt spid="9"/>
                                        </p:tgtEl>
                                      </p:cBhvr>
                                    </p:animEffect>
                                    <p:anim calcmode="lin" valueType="num">
                                      <p:cBhvr>
                                        <p:cTn id="93" dur="1000" fill="hold"/>
                                        <p:tgtEl>
                                          <p:spTgt spid="9"/>
                                        </p:tgtEl>
                                        <p:attrNameLst>
                                          <p:attrName>ppt_x</p:attrName>
                                        </p:attrNameLst>
                                      </p:cBhvr>
                                      <p:tavLst>
                                        <p:tav tm="0">
                                          <p:val>
                                            <p:strVal val="#ppt_x"/>
                                          </p:val>
                                        </p:tav>
                                        <p:tav tm="100000">
                                          <p:val>
                                            <p:strVal val="#ppt_x"/>
                                          </p:val>
                                        </p:tav>
                                      </p:tavLst>
                                    </p:anim>
                                    <p:anim calcmode="lin" valueType="num">
                                      <p:cBhvr>
                                        <p:cTn id="94" dur="1000" fill="hold"/>
                                        <p:tgtEl>
                                          <p:spTgt spid="9"/>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44070"/>
                                        </p:tgtEl>
                                        <p:attrNameLst>
                                          <p:attrName>style.visibility</p:attrName>
                                        </p:attrNameLst>
                                      </p:cBhvr>
                                      <p:to>
                                        <p:strVal val="visible"/>
                                      </p:to>
                                    </p:set>
                                    <p:animEffect>
                                      <p:cBhvr>
                                        <p:cTn id="97" dur="1000"/>
                                        <p:tgtEl>
                                          <p:spTgt spid="44070"/>
                                        </p:tgtEl>
                                      </p:cBhvr>
                                    </p:animEffect>
                                    <p:anim calcmode="lin" valueType="num">
                                      <p:cBhvr>
                                        <p:cTn id="98" dur="1000" fill="hold"/>
                                        <p:tgtEl>
                                          <p:spTgt spid="44070"/>
                                        </p:tgtEl>
                                        <p:attrNameLst>
                                          <p:attrName>ppt_x</p:attrName>
                                        </p:attrNameLst>
                                      </p:cBhvr>
                                      <p:tavLst>
                                        <p:tav tm="0">
                                          <p:val>
                                            <p:strVal val="#ppt_x"/>
                                          </p:val>
                                        </p:tav>
                                        <p:tav tm="100000">
                                          <p:val>
                                            <p:strVal val="#ppt_x"/>
                                          </p:val>
                                        </p:tav>
                                      </p:tavLst>
                                    </p:anim>
                                    <p:anim calcmode="lin" valueType="num">
                                      <p:cBhvr>
                                        <p:cTn id="99" dur="1000" fill="hold"/>
                                        <p:tgtEl>
                                          <p:spTgt spid="44070"/>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10"/>
                                        </p:tgtEl>
                                        <p:attrNameLst>
                                          <p:attrName>style.visibility</p:attrName>
                                        </p:attrNameLst>
                                      </p:cBhvr>
                                      <p:to>
                                        <p:strVal val="visible"/>
                                      </p:to>
                                    </p:set>
                                    <p:animEffect>
                                      <p:cBhvr>
                                        <p:cTn id="102" dur="1000"/>
                                        <p:tgtEl>
                                          <p:spTgt spid="10"/>
                                        </p:tgtEl>
                                      </p:cBhvr>
                                    </p:animEffect>
                                    <p:anim calcmode="lin" valueType="num">
                                      <p:cBhvr>
                                        <p:cTn id="103" dur="1000" fill="hold"/>
                                        <p:tgtEl>
                                          <p:spTgt spid="10"/>
                                        </p:tgtEl>
                                        <p:attrNameLst>
                                          <p:attrName>ppt_x</p:attrName>
                                        </p:attrNameLst>
                                      </p:cBhvr>
                                      <p:tavLst>
                                        <p:tav tm="0">
                                          <p:val>
                                            <p:strVal val="#ppt_x"/>
                                          </p:val>
                                        </p:tav>
                                        <p:tav tm="100000">
                                          <p:val>
                                            <p:strVal val="#ppt_x"/>
                                          </p:val>
                                        </p:tav>
                                      </p:tavLst>
                                    </p:anim>
                                    <p:anim calcmode="lin" valueType="num">
                                      <p:cBhvr>
                                        <p:cTn id="104" dur="1000" fill="hold"/>
                                        <p:tgtEl>
                                          <p:spTgt spid="10"/>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11"/>
                                        </p:tgtEl>
                                        <p:attrNameLst>
                                          <p:attrName>style.visibility</p:attrName>
                                        </p:attrNameLst>
                                      </p:cBhvr>
                                      <p:to>
                                        <p:strVal val="visible"/>
                                      </p:to>
                                    </p:set>
                                    <p:animEffect>
                                      <p:cBhvr>
                                        <p:cTn id="107" dur="1000"/>
                                        <p:tgtEl>
                                          <p:spTgt spid="11"/>
                                        </p:tgtEl>
                                      </p:cBhvr>
                                    </p:animEffect>
                                    <p:anim calcmode="lin" valueType="num">
                                      <p:cBhvr>
                                        <p:cTn id="108" dur="1000" fill="hold"/>
                                        <p:tgtEl>
                                          <p:spTgt spid="11"/>
                                        </p:tgtEl>
                                        <p:attrNameLst>
                                          <p:attrName>ppt_x</p:attrName>
                                        </p:attrNameLst>
                                      </p:cBhvr>
                                      <p:tavLst>
                                        <p:tav tm="0">
                                          <p:val>
                                            <p:strVal val="#ppt_x"/>
                                          </p:val>
                                        </p:tav>
                                        <p:tav tm="100000">
                                          <p:val>
                                            <p:strVal val="#ppt_x"/>
                                          </p:val>
                                        </p:tav>
                                      </p:tavLst>
                                    </p:anim>
                                    <p:anim calcmode="lin" valueType="num">
                                      <p:cBhvr>
                                        <p:cTn id="109" dur="1000" fill="hold"/>
                                        <p:tgtEl>
                                          <p:spTgt spid="11"/>
                                        </p:tgtEl>
                                        <p:attrNameLst>
                                          <p:attrName>ppt_y</p:attrName>
                                        </p:attrNameLst>
                                      </p:cBhvr>
                                      <p:tavLst>
                                        <p:tav tm="0">
                                          <p:val>
                                            <p:strVal val="#ppt_y+.1"/>
                                          </p:val>
                                        </p:tav>
                                        <p:tav tm="100000">
                                          <p:val>
                                            <p:strVal val="#ppt_y"/>
                                          </p:val>
                                        </p:tav>
                                      </p:tavLst>
                                    </p:anim>
                                  </p:childTnLst>
                                </p:cTn>
                              </p:par>
                              <p:par>
                                <p:cTn id="110" presetID="42" presetClass="entr" presetSubtype="0" fill="hold" nodeType="withEffect">
                                  <p:stCondLst>
                                    <p:cond delay="0"/>
                                  </p:stCondLst>
                                  <p:childTnLst>
                                    <p:set>
                                      <p:cBhvr>
                                        <p:cTn id="111" dur="1" fill="hold">
                                          <p:stCondLst>
                                            <p:cond delay="0"/>
                                          </p:stCondLst>
                                        </p:cTn>
                                        <p:tgtEl>
                                          <p:spTgt spid="12"/>
                                        </p:tgtEl>
                                        <p:attrNameLst>
                                          <p:attrName>style.visibility</p:attrName>
                                        </p:attrNameLst>
                                      </p:cBhvr>
                                      <p:to>
                                        <p:strVal val="visible"/>
                                      </p:to>
                                    </p:set>
                                    <p:animEffect>
                                      <p:cBhvr>
                                        <p:cTn id="112" dur="1000"/>
                                        <p:tgtEl>
                                          <p:spTgt spid="12"/>
                                        </p:tgtEl>
                                      </p:cBhvr>
                                    </p:animEffect>
                                    <p:anim calcmode="lin" valueType="num">
                                      <p:cBhvr>
                                        <p:cTn id="113" dur="1000" fill="hold"/>
                                        <p:tgtEl>
                                          <p:spTgt spid="12"/>
                                        </p:tgtEl>
                                        <p:attrNameLst>
                                          <p:attrName>ppt_x</p:attrName>
                                        </p:attrNameLst>
                                      </p:cBhvr>
                                      <p:tavLst>
                                        <p:tav tm="0">
                                          <p:val>
                                            <p:strVal val="#ppt_x"/>
                                          </p:val>
                                        </p:tav>
                                        <p:tav tm="100000">
                                          <p:val>
                                            <p:strVal val="#ppt_x"/>
                                          </p:val>
                                        </p:tav>
                                      </p:tavLst>
                                    </p:anim>
                                    <p:anim calcmode="lin" valueType="num">
                                      <p:cBhvr>
                                        <p:cTn id="1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8" grpId="0" bldLvl="0" autoUpdateAnimBg="0"/>
      <p:bldP spid="44040" grpId="0" bldLvl="0" animBg="1" autoUpdateAnimBg="0"/>
      <p:bldP spid="44041" grpId="0" animBg="1"/>
      <p:bldP spid="44045" grpId="0" bldLvl="0" autoUpdateAnimBg="0"/>
      <p:bldP spid="44047" grpId="0" bldLvl="0" animBg="1" autoUpdateAnimBg="0"/>
      <p:bldP spid="44048" grpId="0" animBg="1"/>
      <p:bldP spid="44052" grpId="0" bldLvl="0" autoUpdateAnimBg="0"/>
      <p:bldP spid="44053" grpId="0" bldLvl="0" animBg="1" autoUpdateAnimBg="0"/>
      <p:bldP spid="44070" grpId="0" bldLvl="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标题 1"/>
          <p:cNvSpPr>
            <a:spLocks noGrp="1" noChangeArrowheads="1"/>
          </p:cNvSpPr>
          <p:nvPr>
            <p:ph type="title" idx="4294967295"/>
          </p:nvPr>
        </p:nvSpPr>
        <p:spPr/>
        <p:txBody>
          <a:bodyPr/>
          <a:lstStyle/>
          <a:p>
            <a:r>
              <a:rPr lang="zh-CN" altLang="en-US" sz="2800" b="1" smtClean="0">
                <a:solidFill>
                  <a:schemeClr val="tx1"/>
                </a:solidFill>
                <a:latin typeface="Calibri" pitchFamily="34" charset="0"/>
                <a:ea typeface="宋体" charset="-122"/>
                <a:sym typeface="Calibri" pitchFamily="34" charset="0"/>
              </a:rPr>
              <a:t>7.1.1    The relationship between passive technology and climate</a:t>
            </a:r>
          </a:p>
        </p:txBody>
      </p:sp>
      <p:pic>
        <p:nvPicPr>
          <p:cNvPr id="8195" name="内容占位符 5" descr="47d95e741aae620700325bf68f671ed8.gif"/>
          <p:cNvPicPr>
            <a:picLocks noGrp="1" noChangeAspect="1" noChangeArrowheads="1"/>
          </p:cNvPicPr>
          <p:nvPr>
            <p:ph idx="4294967295"/>
          </p:nvPr>
        </p:nvPicPr>
        <p:blipFill>
          <a:blip r:embed="rId2" cstate="print"/>
          <a:srcRect/>
          <a:stretch>
            <a:fillRect/>
          </a:stretch>
        </p:blipFill>
        <p:spPr>
          <a:xfrm>
            <a:off x="1308100" y="2047875"/>
            <a:ext cx="6105525" cy="3513138"/>
          </a:xfrm>
        </p:spPr>
      </p:pic>
      <p:grpSp>
        <p:nvGrpSpPr>
          <p:cNvPr id="2" name="Group 4"/>
          <p:cNvGrpSpPr>
            <a:grpSpLocks/>
          </p:cNvGrpSpPr>
          <p:nvPr/>
        </p:nvGrpSpPr>
        <p:grpSpPr bwMode="auto">
          <a:xfrm>
            <a:off x="2730500" y="1911350"/>
            <a:ext cx="3527425" cy="3529013"/>
            <a:chOff x="0" y="0"/>
            <a:chExt cx="3528392" cy="3528392"/>
          </a:xfrm>
        </p:grpSpPr>
        <p:sp>
          <p:nvSpPr>
            <p:cNvPr id="32780" name="椭圆​​ 3"/>
            <p:cNvSpPr>
              <a:spLocks noChangeArrowheads="1"/>
            </p:cNvSpPr>
            <p:nvPr/>
          </p:nvSpPr>
          <p:spPr bwMode="auto">
            <a:xfrm>
              <a:off x="0" y="0"/>
              <a:ext cx="3528392" cy="3528392"/>
            </a:xfrm>
            <a:prstGeom prst="ellipse">
              <a:avLst/>
            </a:prstGeom>
            <a:solidFill>
              <a:srgbClr val="BFBFBF"/>
            </a:solidFill>
            <a:ln w="25400">
              <a:noFill/>
              <a:bevel/>
              <a:headEnd/>
              <a:tailEnd/>
            </a:ln>
          </p:spPr>
          <p:txBody>
            <a:bodyPr anchor="ctr"/>
            <a:lstStyle/>
            <a:p>
              <a:pPr algn="ctr" eaLnBrk="0" hangingPunct="0">
                <a:buFont typeface="Arial" charset="0"/>
                <a:buNone/>
              </a:pPr>
              <a:endParaRPr lang="zh-CN" altLang="zh-CN" sz="1800">
                <a:solidFill>
                  <a:schemeClr val="tx1"/>
                </a:solidFill>
                <a:latin typeface="Calibri" pitchFamily="34" charset="0"/>
                <a:ea typeface="Gulim" pitchFamily="34" charset="-127"/>
                <a:sym typeface="Calibri" pitchFamily="34" charset="0"/>
              </a:endParaRPr>
            </a:p>
          </p:txBody>
        </p:sp>
        <p:sp>
          <p:nvSpPr>
            <p:cNvPr id="32781" name="椭圆​​ 4"/>
            <p:cNvSpPr>
              <a:spLocks noChangeArrowheads="1"/>
            </p:cNvSpPr>
            <p:nvPr/>
          </p:nvSpPr>
          <p:spPr bwMode="auto">
            <a:xfrm>
              <a:off x="439060" y="425714"/>
              <a:ext cx="2676964" cy="2676964"/>
            </a:xfrm>
            <a:prstGeom prst="ellipse">
              <a:avLst/>
            </a:prstGeom>
            <a:solidFill>
              <a:schemeClr val="bg1"/>
            </a:solidFill>
            <a:ln w="25400">
              <a:noFill/>
              <a:bevel/>
              <a:headEnd/>
              <a:tailEnd/>
            </a:ln>
          </p:spPr>
          <p:txBody>
            <a:bodyPr anchor="ctr"/>
            <a:lstStyle/>
            <a:p>
              <a:pPr algn="ctr">
                <a:buFont typeface="Arial" charset="0"/>
                <a:buNone/>
              </a:pPr>
              <a:r>
                <a:rPr lang="en-US" altLang="zh-CN" sz="1800">
                  <a:solidFill>
                    <a:schemeClr val="tx1"/>
                  </a:solidFill>
                  <a:latin typeface="Calibri" pitchFamily="34" charset="0"/>
                  <a:ea typeface="Gulim" pitchFamily="34" charset="-127"/>
                  <a:sym typeface="Calibri" pitchFamily="34" charset="0"/>
                </a:rPr>
                <a:t>Generalized</a:t>
              </a:r>
              <a:endParaRPr lang="zh-CN" altLang="en-US" sz="1800">
                <a:solidFill>
                  <a:schemeClr val="tx1"/>
                </a:solidFill>
                <a:latin typeface="Calibri" pitchFamily="34" charset="0"/>
                <a:ea typeface="Gulim" pitchFamily="34" charset="-127"/>
                <a:sym typeface="Calibri" pitchFamily="34" charset="0"/>
              </a:endParaRPr>
            </a:p>
            <a:p>
              <a:pPr algn="ctr">
                <a:buFont typeface="Arial" charset="0"/>
                <a:buNone/>
              </a:pPr>
              <a:r>
                <a:rPr lang="en-US" altLang="zh-CN" sz="1800">
                  <a:solidFill>
                    <a:schemeClr val="tx1"/>
                  </a:solidFill>
                  <a:latin typeface="Calibri" pitchFamily="34" charset="0"/>
                  <a:ea typeface="Gulim" pitchFamily="34" charset="-127"/>
                  <a:sym typeface="Calibri" pitchFamily="34" charset="0"/>
                </a:rPr>
                <a:t>building</a:t>
              </a:r>
              <a:endParaRPr lang="zh-CN" altLang="en-US" sz="1800">
                <a:solidFill>
                  <a:schemeClr val="tx1"/>
                </a:solidFill>
                <a:latin typeface="Calibri" pitchFamily="34" charset="0"/>
                <a:ea typeface="Gulim" pitchFamily="34" charset="-127"/>
                <a:sym typeface="Calibri" pitchFamily="34" charset="0"/>
              </a:endParaRPr>
            </a:p>
            <a:p>
              <a:pPr algn="ctr">
                <a:buFont typeface="Arial" charset="0"/>
                <a:buNone/>
              </a:pPr>
              <a:r>
                <a:rPr lang="en-US" altLang="zh-CN" sz="1800">
                  <a:solidFill>
                    <a:schemeClr val="tx1"/>
                  </a:solidFill>
                  <a:latin typeface="Calibri" pitchFamily="34" charset="0"/>
                  <a:ea typeface="Gulim" pitchFamily="34" charset="-127"/>
                  <a:sym typeface="Calibri" pitchFamily="34" charset="0"/>
                </a:rPr>
                <a:t>systems</a:t>
              </a:r>
              <a:endParaRPr lang="zh-CN" altLang="en-US" sz="1800">
                <a:solidFill>
                  <a:schemeClr val="tx1"/>
                </a:solidFill>
                <a:latin typeface="Calibri" pitchFamily="34" charset="0"/>
                <a:ea typeface="Gulim" pitchFamily="34" charset="-127"/>
                <a:sym typeface="Calibri" pitchFamily="34" charset="0"/>
              </a:endParaRPr>
            </a:p>
          </p:txBody>
        </p:sp>
      </p:grpSp>
      <p:sp>
        <p:nvSpPr>
          <p:cNvPr id="8199" name="椭圆​​ 6"/>
          <p:cNvSpPr>
            <a:spLocks noChangeArrowheads="1"/>
          </p:cNvSpPr>
          <p:nvPr/>
        </p:nvSpPr>
        <p:spPr bwMode="auto">
          <a:xfrm>
            <a:off x="2362200" y="3903663"/>
            <a:ext cx="1536700" cy="1536700"/>
          </a:xfrm>
          <a:prstGeom prst="ellipse">
            <a:avLst/>
          </a:prstGeom>
          <a:solidFill>
            <a:srgbClr val="000000"/>
          </a:solidFill>
          <a:ln w="76200">
            <a:solidFill>
              <a:schemeClr val="bg1"/>
            </a:solidFill>
            <a:bevel/>
            <a:headEnd/>
            <a:tailEnd/>
          </a:ln>
        </p:spPr>
        <p:txBody>
          <a:bodyPr lIns="92364" tIns="46182" rIns="92364" bIns="46182" anchor="ctr"/>
          <a:lstStyle/>
          <a:p>
            <a:pPr algn="ctr" eaLnBrk="0" hangingPunct="0">
              <a:buFont typeface="Arial" charset="0"/>
              <a:buNone/>
            </a:pPr>
            <a:r>
              <a:rPr lang="en-US" altLang="zh-CN" sz="1800">
                <a:solidFill>
                  <a:srgbClr val="F2F2F2"/>
                </a:solidFill>
                <a:latin typeface="Calibri" pitchFamily="34" charset="0"/>
                <a:ea typeface="Gulim" pitchFamily="34" charset="-127"/>
                <a:sym typeface="Calibri" pitchFamily="34" charset="0"/>
              </a:rPr>
              <a:t>Energy</a:t>
            </a:r>
            <a:endParaRPr lang="zh-CN" altLang="en-US" sz="1800">
              <a:solidFill>
                <a:srgbClr val="F2F2F2"/>
              </a:solidFill>
              <a:latin typeface="Calibri" pitchFamily="34" charset="0"/>
              <a:ea typeface="Gulim" pitchFamily="34" charset="-127"/>
              <a:sym typeface="Calibri" pitchFamily="34" charset="0"/>
            </a:endParaRPr>
          </a:p>
          <a:p>
            <a:pPr algn="ctr" eaLnBrk="0" hangingPunct="0">
              <a:buFont typeface="Arial" charset="0"/>
              <a:buNone/>
            </a:pPr>
            <a:r>
              <a:rPr lang="en-US" altLang="zh-CN" sz="1800">
                <a:solidFill>
                  <a:srgbClr val="F2F2F2"/>
                </a:solidFill>
                <a:latin typeface="Calibri" pitchFamily="34" charset="0"/>
                <a:ea typeface="Gulim" pitchFamily="34" charset="-127"/>
                <a:sym typeface="Calibri" pitchFamily="34" charset="0"/>
              </a:rPr>
              <a:t>system</a:t>
            </a:r>
            <a:endParaRPr lang="zh-CN" altLang="en-US" sz="1800">
              <a:solidFill>
                <a:srgbClr val="F2F2F2"/>
              </a:solidFill>
              <a:latin typeface="Calibri" pitchFamily="34" charset="0"/>
              <a:ea typeface="Gulim" pitchFamily="34" charset="-127"/>
              <a:sym typeface="Calibri" pitchFamily="34" charset="0"/>
            </a:endParaRPr>
          </a:p>
        </p:txBody>
      </p:sp>
      <p:sp>
        <p:nvSpPr>
          <p:cNvPr id="8200" name="椭圆​​ 7"/>
          <p:cNvSpPr>
            <a:spLocks noChangeArrowheads="1"/>
          </p:cNvSpPr>
          <p:nvPr/>
        </p:nvSpPr>
        <p:spPr bwMode="auto">
          <a:xfrm>
            <a:off x="3727450" y="1466850"/>
            <a:ext cx="1533525" cy="1533525"/>
          </a:xfrm>
          <a:prstGeom prst="ellipse">
            <a:avLst/>
          </a:prstGeom>
          <a:solidFill>
            <a:srgbClr val="FFFFFF"/>
          </a:solidFill>
          <a:ln w="76200">
            <a:solidFill>
              <a:srgbClr val="91E5E3"/>
            </a:solidFill>
            <a:bevel/>
            <a:headEnd/>
            <a:tailEnd/>
          </a:ln>
        </p:spPr>
        <p:txBody>
          <a:bodyPr lIns="92364" tIns="46182" rIns="92364" bIns="46182" anchor="ctr"/>
          <a:lstStyle/>
          <a:p>
            <a:pPr algn="ctr" eaLnBrk="0" hangingPunct="0">
              <a:buFont typeface="Arial" charset="0"/>
              <a:buNone/>
            </a:pPr>
            <a:r>
              <a:rPr lang="en-US" altLang="zh-CN" sz="1800">
                <a:solidFill>
                  <a:schemeClr val="tx1"/>
                </a:solidFill>
                <a:latin typeface="Calibri" pitchFamily="34" charset="0"/>
                <a:ea typeface="Gulim" pitchFamily="34" charset="-127"/>
                <a:sym typeface="Calibri" pitchFamily="34" charset="0"/>
              </a:rPr>
              <a:t>Building</a:t>
            </a:r>
            <a:endParaRPr lang="zh-CN" altLang="en-US" sz="1800">
              <a:solidFill>
                <a:schemeClr val="tx1"/>
              </a:solidFill>
              <a:latin typeface="Calibri" pitchFamily="34" charset="0"/>
              <a:ea typeface="Gulim" pitchFamily="34" charset="-127"/>
              <a:sym typeface="Calibri" pitchFamily="34" charset="0"/>
            </a:endParaRPr>
          </a:p>
        </p:txBody>
      </p:sp>
      <p:sp>
        <p:nvSpPr>
          <p:cNvPr id="8201" name="椭圆​​ 8"/>
          <p:cNvSpPr>
            <a:spLocks noChangeArrowheads="1"/>
          </p:cNvSpPr>
          <p:nvPr/>
        </p:nvSpPr>
        <p:spPr bwMode="auto">
          <a:xfrm>
            <a:off x="5000625" y="3903663"/>
            <a:ext cx="1533525" cy="1536700"/>
          </a:xfrm>
          <a:prstGeom prst="ellipse">
            <a:avLst/>
          </a:prstGeom>
          <a:solidFill>
            <a:srgbClr val="BD7510"/>
          </a:solidFill>
          <a:ln w="76200">
            <a:solidFill>
              <a:schemeClr val="bg1"/>
            </a:solidFill>
            <a:bevel/>
            <a:headEnd/>
            <a:tailEnd/>
          </a:ln>
        </p:spPr>
        <p:txBody>
          <a:bodyPr lIns="92364" tIns="46182" rIns="92364" bIns="46182" anchor="ctr"/>
          <a:lstStyle/>
          <a:p>
            <a:pPr algn="ctr" eaLnBrk="0" hangingPunct="0">
              <a:buFont typeface="Arial" charset="0"/>
              <a:buNone/>
            </a:pPr>
            <a:r>
              <a:rPr lang="en-US" altLang="zh-CN" sz="1800">
                <a:solidFill>
                  <a:schemeClr val="tx1"/>
                </a:solidFill>
                <a:latin typeface="Calibri" pitchFamily="34" charset="0"/>
                <a:ea typeface="Gulim" pitchFamily="34" charset="-127"/>
                <a:sym typeface="Calibri" pitchFamily="34" charset="0"/>
              </a:rPr>
              <a:t>Outdoor</a:t>
            </a:r>
            <a:endParaRPr lang="zh-CN" altLang="en-US" sz="1800">
              <a:solidFill>
                <a:schemeClr val="tx1"/>
              </a:solidFill>
              <a:latin typeface="Calibri" pitchFamily="34" charset="0"/>
              <a:ea typeface="Gulim" pitchFamily="34" charset="-127"/>
              <a:sym typeface="Calibri" pitchFamily="34" charset="0"/>
            </a:endParaRPr>
          </a:p>
          <a:p>
            <a:pPr algn="ctr" eaLnBrk="0" hangingPunct="0">
              <a:buFont typeface="Arial" charset="0"/>
              <a:buNone/>
            </a:pPr>
            <a:r>
              <a:rPr lang="en-US" altLang="zh-CN" sz="1800">
                <a:solidFill>
                  <a:schemeClr val="tx1"/>
                </a:solidFill>
                <a:latin typeface="Calibri" pitchFamily="34" charset="0"/>
                <a:ea typeface="Gulim" pitchFamily="34" charset="-127"/>
                <a:sym typeface="Calibri" pitchFamily="34" charset="0"/>
              </a:rPr>
              <a:t>environ-ment</a:t>
            </a:r>
            <a:endParaRPr lang="zh-CN" altLang="en-US" sz="1800">
              <a:solidFill>
                <a:schemeClr val="tx1"/>
              </a:solidFill>
              <a:latin typeface="Calibri" pitchFamily="34" charset="0"/>
              <a:ea typeface="Gulim" pitchFamily="34" charset="-127"/>
              <a:sym typeface="Calibri" pitchFamily="34" charset="0"/>
            </a:endParaRPr>
          </a:p>
        </p:txBody>
      </p:sp>
      <p:sp>
        <p:nvSpPr>
          <p:cNvPr id="8202" name="TextBox 16"/>
          <p:cNvSpPr>
            <a:spLocks noChangeArrowheads="1"/>
          </p:cNvSpPr>
          <p:nvPr/>
        </p:nvSpPr>
        <p:spPr bwMode="auto">
          <a:xfrm>
            <a:off x="242888" y="2622550"/>
            <a:ext cx="2547937" cy="831850"/>
          </a:xfrm>
          <a:prstGeom prst="rect">
            <a:avLst/>
          </a:prstGeom>
          <a:noFill/>
          <a:ln w="9525">
            <a:noFill/>
            <a:miter lim="800000"/>
            <a:headEnd/>
            <a:tailEnd/>
          </a:ln>
        </p:spPr>
        <p:txBody>
          <a:bodyPr lIns="92364" tIns="46182" rIns="92364" bIns="46182">
            <a:spAutoFit/>
          </a:bodyPr>
          <a:lstStyle/>
          <a:p>
            <a:pPr algn="ctr" eaLnBrk="0" hangingPunct="0">
              <a:buFont typeface="Arial" charset="0"/>
              <a:buNone/>
            </a:pPr>
            <a:r>
              <a:rPr lang="en-US" altLang="zh-CN" sz="2400">
                <a:solidFill>
                  <a:schemeClr val="tx1"/>
                </a:solidFill>
                <a:latin typeface="Calibri" pitchFamily="34" charset="0"/>
                <a:ea typeface="Gulim" pitchFamily="34" charset="-127"/>
                <a:sym typeface="Calibri" pitchFamily="34" charset="0"/>
              </a:rPr>
              <a:t>Energy input and output</a:t>
            </a:r>
            <a:endParaRPr lang="zh-CN" altLang="en-US" sz="2400">
              <a:solidFill>
                <a:schemeClr val="tx1"/>
              </a:solidFill>
              <a:latin typeface="Calibri" pitchFamily="34" charset="0"/>
              <a:ea typeface="Gulim" pitchFamily="34" charset="-127"/>
              <a:sym typeface="Calibri" pitchFamily="34" charset="0"/>
            </a:endParaRPr>
          </a:p>
        </p:txBody>
      </p:sp>
      <p:sp>
        <p:nvSpPr>
          <p:cNvPr id="8203" name="TextBox 16"/>
          <p:cNvSpPr>
            <a:spLocks noChangeArrowheads="1"/>
          </p:cNvSpPr>
          <p:nvPr/>
        </p:nvSpPr>
        <p:spPr bwMode="auto">
          <a:xfrm>
            <a:off x="6138863" y="2574925"/>
            <a:ext cx="2547937" cy="831850"/>
          </a:xfrm>
          <a:prstGeom prst="rect">
            <a:avLst/>
          </a:prstGeom>
          <a:noFill/>
          <a:ln w="9525">
            <a:noFill/>
            <a:miter lim="800000"/>
            <a:headEnd/>
            <a:tailEnd/>
          </a:ln>
        </p:spPr>
        <p:txBody>
          <a:bodyPr lIns="92364" tIns="46182" rIns="92364" bIns="46182">
            <a:spAutoFit/>
          </a:bodyPr>
          <a:lstStyle/>
          <a:p>
            <a:pPr algn="ctr" eaLnBrk="0" hangingPunct="0">
              <a:buFont typeface="Arial" charset="0"/>
              <a:buNone/>
            </a:pPr>
            <a:r>
              <a:rPr lang="en-US" altLang="zh-CN" sz="2400">
                <a:solidFill>
                  <a:schemeClr val="tx1"/>
                </a:solidFill>
                <a:latin typeface="Calibri" pitchFamily="34" charset="0"/>
                <a:ea typeface="Gulim" pitchFamily="34" charset="-127"/>
                <a:sym typeface="Calibri" pitchFamily="34" charset="0"/>
              </a:rPr>
              <a:t>Energy input and output</a:t>
            </a:r>
            <a:endParaRPr lang="zh-CN" altLang="en-US" sz="2400">
              <a:solidFill>
                <a:schemeClr val="tx1"/>
              </a:solidFill>
              <a:latin typeface="Calibri" pitchFamily="34" charset="0"/>
              <a:ea typeface="Gulim" pitchFamily="34" charset="-127"/>
              <a:sym typeface="Calibri" pitchFamily="34" charset="0"/>
            </a:endParaRPr>
          </a:p>
        </p:txBody>
      </p:sp>
      <p:sp>
        <p:nvSpPr>
          <p:cNvPr id="8204" name="TextBox 23"/>
          <p:cNvSpPr>
            <a:spLocks noChangeArrowheads="1"/>
          </p:cNvSpPr>
          <p:nvPr/>
        </p:nvSpPr>
        <p:spPr bwMode="auto">
          <a:xfrm>
            <a:off x="3311525" y="5487988"/>
            <a:ext cx="2546350" cy="831850"/>
          </a:xfrm>
          <a:prstGeom prst="rect">
            <a:avLst/>
          </a:prstGeom>
          <a:noFill/>
          <a:ln w="9525">
            <a:noFill/>
            <a:miter lim="800000"/>
            <a:headEnd/>
            <a:tailEnd/>
          </a:ln>
        </p:spPr>
        <p:txBody>
          <a:bodyPr lIns="92364" tIns="46182" rIns="92364" bIns="46182">
            <a:spAutoFit/>
          </a:bodyPr>
          <a:lstStyle/>
          <a:p>
            <a:pPr algn="ctr" eaLnBrk="0" hangingPunct="0">
              <a:buFont typeface="Arial" charset="0"/>
              <a:buNone/>
            </a:pPr>
            <a:r>
              <a:rPr lang="en-US" altLang="zh-CN" sz="2400">
                <a:solidFill>
                  <a:schemeClr val="tx1"/>
                </a:solidFill>
                <a:latin typeface="Calibri" pitchFamily="34" charset="0"/>
                <a:ea typeface="Gulim" pitchFamily="34" charset="-127"/>
                <a:sym typeface="Calibri" pitchFamily="34" charset="0"/>
              </a:rPr>
              <a:t>Energy input and output</a:t>
            </a:r>
            <a:endParaRPr lang="zh-CN" altLang="en-US" sz="2400">
              <a:solidFill>
                <a:schemeClr val="tx1"/>
              </a:solidFill>
              <a:latin typeface="Calibri" pitchFamily="34" charset="0"/>
              <a:ea typeface="Gulim" pitchFamily="34" charset="-127"/>
              <a:sym typeface="Calibri" pitchFamily="34" charset="0"/>
            </a:endParaRPr>
          </a:p>
        </p:txBody>
      </p:sp>
      <p:sp>
        <p:nvSpPr>
          <p:cNvPr id="32778" name="页脚占位符 4"/>
          <p:cNvSpPr>
            <a:spLocks noGrp="1" noChangeArrowheads="1"/>
          </p:cNvSpPr>
          <p:nvPr/>
        </p:nvSpPr>
        <p:spPr bwMode="auto">
          <a:xfrm>
            <a:off x="3581400" y="6481763"/>
            <a:ext cx="5295900" cy="246062"/>
          </a:xfrm>
          <a:prstGeom prst="rect">
            <a:avLst/>
          </a:prstGeom>
          <a:noFill/>
          <a:ln w="9525">
            <a:noFill/>
            <a:miter lim="800000"/>
            <a:headEnd/>
            <a:tailEnd/>
          </a:ln>
        </p:spPr>
        <p:txBody>
          <a:bodyPr anchor="ctr">
            <a:spAutoFit/>
          </a:bodyPr>
          <a:lstStyle/>
          <a:p>
            <a:pPr algn="r" eaLnBrk="0" hangingPunct="0">
              <a:buFont typeface="Arial" charset="0"/>
              <a:buNone/>
            </a:pPr>
            <a:r>
              <a:rPr lang="en-US" altLang="zh-CN" sz="1000">
                <a:solidFill>
                  <a:schemeClr val="tx1"/>
                </a:solidFill>
                <a:latin typeface="Arial" charset="0"/>
                <a:sym typeface="Arial" charset="0"/>
              </a:rPr>
              <a:t>A Multidisciplinary Approach to Curriculum Development in Sustainable Built Environment</a:t>
            </a:r>
            <a:endParaRPr lang="zh-CN" altLang="en-US">
              <a:ea typeface="Gulim" pitchFamily="34" charset="-127"/>
            </a:endParaRPr>
          </a:p>
        </p:txBody>
      </p:sp>
      <p:sp>
        <p:nvSpPr>
          <p:cNvPr id="17" name="灯片编号占位符 16"/>
          <p:cNvSpPr>
            <a:spLocks noGrp="1"/>
          </p:cNvSpPr>
          <p:nvPr>
            <p:ph type="sldNum" sz="quarter" idx="11"/>
          </p:nvPr>
        </p:nvSpPr>
        <p:spPr>
          <a:xfrm>
            <a:off x="161925" y="6337300"/>
            <a:ext cx="2133600" cy="365125"/>
          </a:xfrm>
        </p:spPr>
        <p:txBody>
          <a:bodyPr/>
          <a:lstStyle/>
          <a:p>
            <a:pPr>
              <a:defRPr/>
            </a:pPr>
            <a:fld id="{07F6364F-2111-49CE-A253-2C40F2B208B1}" type="slidenum">
              <a:rPr lang="zh-CN" altLang="en-US"/>
              <a:pPr>
                <a:defRPr/>
              </a:pPr>
              <a:t>3</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p:cTn id="7" dur="500" fill="hold"/>
                                        <p:tgtEl>
                                          <p:spTgt spid="8195"/>
                                        </p:tgtEl>
                                        <p:attrNameLst>
                                          <p:attrName>ppt_x</p:attrName>
                                        </p:attrNameLst>
                                      </p:cBhvr>
                                      <p:tavLst>
                                        <p:tav tm="0">
                                          <p:val>
                                            <p:strVal val="#ppt_x"/>
                                          </p:val>
                                        </p:tav>
                                        <p:tav tm="100000">
                                          <p:val>
                                            <p:strVal val="#ppt_x"/>
                                          </p:val>
                                        </p:tav>
                                      </p:tavLst>
                                    </p:anim>
                                    <p:anim calcmode="lin" valueType="num">
                                      <p:cBhvr>
                                        <p:cTn id="8" dur="500" fill="hold"/>
                                        <p:tgtEl>
                                          <p:spTgt spid="819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xit" presetSubtype="16" fill="hold" nodeType="clickEffect">
                                  <p:stCondLst>
                                    <p:cond delay="0"/>
                                  </p:stCondLst>
                                  <p:childTnLst>
                                    <p:animEffect>
                                      <p:cBhvr>
                                        <p:cTn id="12" dur="2000"/>
                                        <p:tgtEl>
                                          <p:spTgt spid="8195"/>
                                        </p:tgtEl>
                                      </p:cBhvr>
                                    </p:animEffect>
                                    <p:set>
                                      <p:cBhvr>
                                        <p:cTn id="13" dur="1" fill="hold">
                                          <p:stCondLst>
                                            <p:cond delay="1999"/>
                                          </p:stCondLst>
                                        </p:cTn>
                                        <p:tgtEl>
                                          <p:spTgt spid="819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200"/>
                                        </p:tgtEl>
                                        <p:attrNameLst>
                                          <p:attrName>style.visibility</p:attrName>
                                        </p:attrNameLst>
                                      </p:cBhvr>
                                      <p:to>
                                        <p:strVal val="visible"/>
                                      </p:to>
                                    </p:set>
                                    <p:animEffect>
                                      <p:cBhvr>
                                        <p:cTn id="18" dur="2000"/>
                                        <p:tgtEl>
                                          <p:spTgt spid="8200"/>
                                        </p:tgtEl>
                                      </p:cBhvr>
                                    </p:animEffect>
                                  </p:childTnLst>
                                </p:cTn>
                              </p:par>
                              <p:par>
                                <p:cTn id="19" presetID="10"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p:cBhvr>
                                        <p:cTn id="21" dur="2000"/>
                                        <p:tgtEl>
                                          <p:spTgt spid="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203"/>
                                        </p:tgtEl>
                                        <p:attrNameLst>
                                          <p:attrName>style.visibility</p:attrName>
                                        </p:attrNameLst>
                                      </p:cBhvr>
                                      <p:to>
                                        <p:strVal val="visible"/>
                                      </p:to>
                                    </p:set>
                                    <p:animEffect>
                                      <p:cBhvr>
                                        <p:cTn id="24" dur="2000"/>
                                        <p:tgtEl>
                                          <p:spTgt spid="820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202"/>
                                        </p:tgtEl>
                                        <p:attrNameLst>
                                          <p:attrName>style.visibility</p:attrName>
                                        </p:attrNameLst>
                                      </p:cBhvr>
                                      <p:to>
                                        <p:strVal val="visible"/>
                                      </p:to>
                                    </p:set>
                                    <p:animEffect>
                                      <p:cBhvr>
                                        <p:cTn id="27" dur="2000"/>
                                        <p:tgtEl>
                                          <p:spTgt spid="820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199"/>
                                        </p:tgtEl>
                                        <p:attrNameLst>
                                          <p:attrName>style.visibility</p:attrName>
                                        </p:attrNameLst>
                                      </p:cBhvr>
                                      <p:to>
                                        <p:strVal val="visible"/>
                                      </p:to>
                                    </p:set>
                                    <p:animEffect>
                                      <p:cBhvr>
                                        <p:cTn id="30" dur="2000"/>
                                        <p:tgtEl>
                                          <p:spTgt spid="819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201"/>
                                        </p:tgtEl>
                                        <p:attrNameLst>
                                          <p:attrName>style.visibility</p:attrName>
                                        </p:attrNameLst>
                                      </p:cBhvr>
                                      <p:to>
                                        <p:strVal val="visible"/>
                                      </p:to>
                                    </p:set>
                                    <p:animEffect>
                                      <p:cBhvr>
                                        <p:cTn id="33" dur="2000"/>
                                        <p:tgtEl>
                                          <p:spTgt spid="820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204"/>
                                        </p:tgtEl>
                                        <p:attrNameLst>
                                          <p:attrName>style.visibility</p:attrName>
                                        </p:attrNameLst>
                                      </p:cBhvr>
                                      <p:to>
                                        <p:strVal val="visible"/>
                                      </p:to>
                                    </p:set>
                                    <p:animEffect>
                                      <p:cBhvr>
                                        <p:cTn id="36" dur="2000"/>
                                        <p:tgtEl>
                                          <p:spTgt spid="8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bldLvl="0" animBg="1" autoUpdateAnimBg="0"/>
      <p:bldP spid="8200" grpId="0" bldLvl="0" animBg="1" autoUpdateAnimBg="0"/>
      <p:bldP spid="8201" grpId="0" bldLvl="0" animBg="1" autoUpdateAnimBg="0"/>
      <p:bldP spid="8202" grpId="0" bldLvl="0" autoUpdateAnimBg="0"/>
      <p:bldP spid="8203" grpId="0" bldLvl="0" autoUpdateAnimBg="0"/>
      <p:bldP spid="8204" grpId="0" bldLvl="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页脚占位符 4"/>
          <p:cNvSpPr>
            <a:spLocks noGrp="1" noChangeArrowheads="1"/>
          </p:cNvSpPr>
          <p:nvPr/>
        </p:nvSpPr>
        <p:spPr bwMode="auto">
          <a:xfrm>
            <a:off x="3581400" y="6461125"/>
            <a:ext cx="5295900" cy="246063"/>
          </a:xfrm>
          <a:prstGeom prst="rect">
            <a:avLst/>
          </a:prstGeom>
          <a:noFill/>
          <a:ln w="9525">
            <a:noFill/>
            <a:miter lim="800000"/>
            <a:headEnd/>
            <a:tailEnd/>
          </a:ln>
        </p:spPr>
        <p:txBody>
          <a:bodyPr anchor="ctr">
            <a:spAutoFit/>
          </a:bodyPr>
          <a:lstStyle/>
          <a:p>
            <a:pPr algn="r" eaLnBrk="0" hangingPunct="0">
              <a:buFont typeface="Arial" charset="0"/>
              <a:buNone/>
            </a:pPr>
            <a:r>
              <a:rPr lang="en-US" altLang="zh-CN" sz="1000">
                <a:solidFill>
                  <a:schemeClr val="tx1"/>
                </a:solidFill>
                <a:latin typeface="Arial" charset="0"/>
                <a:sym typeface="Arial" charset="0"/>
              </a:rPr>
              <a:t>A Multidisciplinary Approach to Curriculum Development in Sustainable Built Environment</a:t>
            </a:r>
            <a:endParaRPr lang="zh-CN" altLang="en-US">
              <a:ea typeface="Gulim" pitchFamily="34" charset="-127"/>
            </a:endParaRPr>
          </a:p>
        </p:txBody>
      </p:sp>
      <p:sp>
        <p:nvSpPr>
          <p:cNvPr id="45059" name="Freeform 2"/>
          <p:cNvSpPr>
            <a:spLocks noChangeArrowheads="1"/>
          </p:cNvSpPr>
          <p:nvPr/>
        </p:nvSpPr>
        <p:spPr bwMode="auto">
          <a:xfrm>
            <a:off x="5413375" y="2717800"/>
            <a:ext cx="2044700" cy="3041650"/>
          </a:xfrm>
          <a:custGeom>
            <a:avLst/>
            <a:gdLst>
              <a:gd name="T0" fmla="*/ 2147483647 w 1238"/>
              <a:gd name="T1" fmla="*/ 0 h 1662"/>
              <a:gd name="T2" fmla="*/ 2147483647 w 1238"/>
              <a:gd name="T3" fmla="*/ 2147483647 h 1662"/>
              <a:gd name="T4" fmla="*/ 0 w 1238"/>
              <a:gd name="T5" fmla="*/ 2147483647 h 1662"/>
              <a:gd name="T6" fmla="*/ 10910571 w 1238"/>
              <a:gd name="T7" fmla="*/ 1393317323 h 1662"/>
              <a:gd name="T8" fmla="*/ 0 60000 65536"/>
              <a:gd name="T9" fmla="*/ 0 60000 65536"/>
              <a:gd name="T10" fmla="*/ 0 60000 65536"/>
              <a:gd name="T11" fmla="*/ 0 60000 65536"/>
              <a:gd name="T12" fmla="*/ 0 w 1238"/>
              <a:gd name="T13" fmla="*/ 0 h 1662"/>
              <a:gd name="T14" fmla="*/ 1238 w 1238"/>
              <a:gd name="T15" fmla="*/ 1662 h 1662"/>
            </a:gdLst>
            <a:ahLst/>
            <a:cxnLst>
              <a:cxn ang="T8">
                <a:pos x="T0" y="T1"/>
              </a:cxn>
              <a:cxn ang="T9">
                <a:pos x="T2" y="T3"/>
              </a:cxn>
              <a:cxn ang="T10">
                <a:pos x="T4" y="T5"/>
              </a:cxn>
              <a:cxn ang="T11">
                <a:pos x="T6" y="T7"/>
              </a:cxn>
            </a:cxnLst>
            <a:rect l="T12" t="T13" r="T14" b="T15"/>
            <a:pathLst>
              <a:path w="1238" h="1662">
                <a:moveTo>
                  <a:pt x="1226" y="0"/>
                </a:moveTo>
                <a:lnTo>
                  <a:pt x="1238" y="1662"/>
                </a:lnTo>
                <a:lnTo>
                  <a:pt x="0" y="1662"/>
                </a:lnTo>
                <a:lnTo>
                  <a:pt x="4" y="416"/>
                </a:lnTo>
              </a:path>
            </a:pathLst>
          </a:custGeom>
          <a:gradFill rotWithShape="1">
            <a:gsLst>
              <a:gs pos="0">
                <a:srgbClr val="051AB3"/>
              </a:gs>
              <a:gs pos="100000">
                <a:srgbClr val="FFFFFF"/>
              </a:gs>
            </a:gsLst>
            <a:lin ang="5400000" scaled="1"/>
          </a:gradFill>
          <a:ln w="9525" cmpd="sng">
            <a:noFill/>
            <a:bevel/>
            <a:headEnd/>
            <a:tailEnd/>
          </a:ln>
        </p:spPr>
        <p:txBody>
          <a:bodyPr lIns="92382" tIns="46191" rIns="92382" bIns="46191"/>
          <a:lstStyle/>
          <a:p>
            <a:endParaRPr lang="zh-CN" altLang="en-US"/>
          </a:p>
        </p:txBody>
      </p:sp>
      <p:sp>
        <p:nvSpPr>
          <p:cNvPr id="45060" name="Freeform 3"/>
          <p:cNvSpPr>
            <a:spLocks noChangeArrowheads="1"/>
          </p:cNvSpPr>
          <p:nvPr/>
        </p:nvSpPr>
        <p:spPr bwMode="auto">
          <a:xfrm>
            <a:off x="3327400" y="3033713"/>
            <a:ext cx="2062163" cy="3044825"/>
          </a:xfrm>
          <a:custGeom>
            <a:avLst/>
            <a:gdLst>
              <a:gd name="T0" fmla="*/ 2147483647 w 1248"/>
              <a:gd name="T1" fmla="*/ 0 h 1664"/>
              <a:gd name="T2" fmla="*/ 2147483647 w 1248"/>
              <a:gd name="T3" fmla="*/ 964296618 h 1664"/>
              <a:gd name="T4" fmla="*/ 2147483647 w 1248"/>
              <a:gd name="T5" fmla="*/ 2147483647 h 1664"/>
              <a:gd name="T6" fmla="*/ 0 w 1248"/>
              <a:gd name="T7" fmla="*/ 2147483647 h 1664"/>
              <a:gd name="T8" fmla="*/ 0 w 1248"/>
              <a:gd name="T9" fmla="*/ 1309166864 h 1664"/>
              <a:gd name="T10" fmla="*/ 0 60000 65536"/>
              <a:gd name="T11" fmla="*/ 0 60000 65536"/>
              <a:gd name="T12" fmla="*/ 0 60000 65536"/>
              <a:gd name="T13" fmla="*/ 0 60000 65536"/>
              <a:gd name="T14" fmla="*/ 0 60000 65536"/>
              <a:gd name="T15" fmla="*/ 0 w 1248"/>
              <a:gd name="T16" fmla="*/ 0 h 1664"/>
              <a:gd name="T17" fmla="*/ 1248 w 1248"/>
              <a:gd name="T18" fmla="*/ 1664 h 1664"/>
            </a:gdLst>
            <a:ahLst/>
            <a:cxnLst>
              <a:cxn ang="T10">
                <a:pos x="T0" y="T1"/>
              </a:cxn>
              <a:cxn ang="T11">
                <a:pos x="T2" y="T3"/>
              </a:cxn>
              <a:cxn ang="T12">
                <a:pos x="T4" y="T5"/>
              </a:cxn>
              <a:cxn ang="T13">
                <a:pos x="T6" y="T7"/>
              </a:cxn>
              <a:cxn ang="T14">
                <a:pos x="T8" y="T9"/>
              </a:cxn>
            </a:cxnLst>
            <a:rect l="T15" t="T16" r="T17" b="T18"/>
            <a:pathLst>
              <a:path w="1248" h="1664">
                <a:moveTo>
                  <a:pt x="1158" y="0"/>
                </a:moveTo>
                <a:lnTo>
                  <a:pt x="1248" y="288"/>
                </a:lnTo>
                <a:lnTo>
                  <a:pt x="1248" y="1645"/>
                </a:lnTo>
                <a:lnTo>
                  <a:pt x="0" y="1664"/>
                </a:lnTo>
                <a:lnTo>
                  <a:pt x="0" y="391"/>
                </a:lnTo>
              </a:path>
            </a:pathLst>
          </a:custGeom>
          <a:gradFill rotWithShape="1">
            <a:gsLst>
              <a:gs pos="0">
                <a:srgbClr val="D18213"/>
              </a:gs>
              <a:gs pos="100000">
                <a:srgbClr val="FFFFFF"/>
              </a:gs>
            </a:gsLst>
            <a:lin ang="5400000" scaled="1"/>
          </a:gradFill>
          <a:ln w="9525" cmpd="sng">
            <a:noFill/>
            <a:bevel/>
            <a:headEnd/>
            <a:tailEnd/>
          </a:ln>
        </p:spPr>
        <p:txBody>
          <a:bodyPr lIns="92382" tIns="46191" rIns="92382" bIns="46191"/>
          <a:lstStyle/>
          <a:p>
            <a:endParaRPr lang="zh-CN" altLang="en-US"/>
          </a:p>
        </p:txBody>
      </p:sp>
      <p:sp>
        <p:nvSpPr>
          <p:cNvPr id="45061" name="Freeform 4"/>
          <p:cNvSpPr>
            <a:spLocks noChangeArrowheads="1"/>
          </p:cNvSpPr>
          <p:nvPr/>
        </p:nvSpPr>
        <p:spPr bwMode="auto">
          <a:xfrm>
            <a:off x="1182688" y="3416300"/>
            <a:ext cx="2060575" cy="2070100"/>
          </a:xfrm>
          <a:custGeom>
            <a:avLst/>
            <a:gdLst>
              <a:gd name="T0" fmla="*/ 2147483647 w 1248"/>
              <a:gd name="T1" fmla="*/ 0 h 1133"/>
              <a:gd name="T2" fmla="*/ 2147483647 w 1248"/>
              <a:gd name="T3" fmla="*/ 854600358 h 1133"/>
              <a:gd name="T4" fmla="*/ 2147483647 w 1248"/>
              <a:gd name="T5" fmla="*/ 2147483647 h 1133"/>
              <a:gd name="T6" fmla="*/ 0 w 1248"/>
              <a:gd name="T7" fmla="*/ 2147483647 h 1133"/>
              <a:gd name="T8" fmla="*/ 0 w 1248"/>
              <a:gd name="T9" fmla="*/ 1345327354 h 1133"/>
              <a:gd name="T10" fmla="*/ 0 60000 65536"/>
              <a:gd name="T11" fmla="*/ 0 60000 65536"/>
              <a:gd name="T12" fmla="*/ 0 60000 65536"/>
              <a:gd name="T13" fmla="*/ 0 60000 65536"/>
              <a:gd name="T14" fmla="*/ 0 60000 65536"/>
              <a:gd name="T15" fmla="*/ 0 w 1248"/>
              <a:gd name="T16" fmla="*/ 0 h 1133"/>
              <a:gd name="T17" fmla="*/ 1248 w 1248"/>
              <a:gd name="T18" fmla="*/ 1133 h 1133"/>
            </a:gdLst>
            <a:ahLst/>
            <a:cxnLst>
              <a:cxn ang="T10">
                <a:pos x="T0" y="T1"/>
              </a:cxn>
              <a:cxn ang="T11">
                <a:pos x="T2" y="T3"/>
              </a:cxn>
              <a:cxn ang="T12">
                <a:pos x="T4" y="T5"/>
              </a:cxn>
              <a:cxn ang="T13">
                <a:pos x="T6" y="T7"/>
              </a:cxn>
              <a:cxn ang="T14">
                <a:pos x="T8" y="T9"/>
              </a:cxn>
            </a:cxnLst>
            <a:rect l="T15" t="T16" r="T17" b="T18"/>
            <a:pathLst>
              <a:path w="1248" h="1133">
                <a:moveTo>
                  <a:pt x="1158" y="0"/>
                </a:moveTo>
                <a:lnTo>
                  <a:pt x="1248" y="256"/>
                </a:lnTo>
                <a:lnTo>
                  <a:pt x="1248" y="1133"/>
                </a:lnTo>
                <a:lnTo>
                  <a:pt x="0" y="1133"/>
                </a:lnTo>
                <a:lnTo>
                  <a:pt x="0" y="403"/>
                </a:lnTo>
              </a:path>
            </a:pathLst>
          </a:custGeom>
          <a:gradFill rotWithShape="1">
            <a:gsLst>
              <a:gs pos="0">
                <a:srgbClr val="CCCCFF"/>
              </a:gs>
              <a:gs pos="100000">
                <a:srgbClr val="FFFFFF"/>
              </a:gs>
            </a:gsLst>
            <a:lin ang="5400000" scaled="1"/>
          </a:gradFill>
          <a:ln w="9525" cmpd="sng">
            <a:noFill/>
            <a:bevel/>
            <a:headEnd/>
            <a:tailEnd/>
          </a:ln>
        </p:spPr>
        <p:txBody>
          <a:bodyPr lIns="92382" tIns="46191" rIns="92382" bIns="46191"/>
          <a:lstStyle/>
          <a:p>
            <a:endParaRPr lang="zh-CN" altLang="en-US"/>
          </a:p>
        </p:txBody>
      </p:sp>
      <p:sp>
        <p:nvSpPr>
          <p:cNvPr id="45062" name="Line 6"/>
          <p:cNvSpPr>
            <a:spLocks noChangeShapeType="1"/>
          </p:cNvSpPr>
          <p:nvPr/>
        </p:nvSpPr>
        <p:spPr bwMode="auto">
          <a:xfrm>
            <a:off x="3238500" y="3186113"/>
            <a:ext cx="46038" cy="2878137"/>
          </a:xfrm>
          <a:prstGeom prst="line">
            <a:avLst/>
          </a:prstGeom>
          <a:noFill/>
          <a:ln w="9525">
            <a:solidFill>
              <a:srgbClr val="1C1C1C"/>
            </a:solidFill>
            <a:prstDash val="dash"/>
            <a:bevel/>
            <a:headEnd/>
            <a:tailEnd/>
          </a:ln>
        </p:spPr>
        <p:txBody>
          <a:bodyPr wrap="none" lIns="92382" tIns="46191" rIns="92382" bIns="46191" anchor="ctr"/>
          <a:lstStyle/>
          <a:p>
            <a:endParaRPr lang="zh-CN" altLang="en-US"/>
          </a:p>
        </p:txBody>
      </p:sp>
      <p:sp>
        <p:nvSpPr>
          <p:cNvPr id="45063" name="Line 7"/>
          <p:cNvSpPr>
            <a:spLocks noChangeShapeType="1"/>
          </p:cNvSpPr>
          <p:nvPr/>
        </p:nvSpPr>
        <p:spPr bwMode="auto">
          <a:xfrm>
            <a:off x="5351463" y="3186113"/>
            <a:ext cx="46037" cy="2878137"/>
          </a:xfrm>
          <a:prstGeom prst="line">
            <a:avLst/>
          </a:prstGeom>
          <a:noFill/>
          <a:ln w="9525">
            <a:solidFill>
              <a:srgbClr val="1C1C1C"/>
            </a:solidFill>
            <a:prstDash val="dash"/>
            <a:bevel/>
            <a:headEnd/>
            <a:tailEnd/>
          </a:ln>
        </p:spPr>
        <p:txBody>
          <a:bodyPr wrap="none" lIns="92382" tIns="46191" rIns="92382" bIns="46191" anchor="ctr"/>
          <a:lstStyle/>
          <a:p>
            <a:endParaRPr lang="zh-CN" altLang="en-US"/>
          </a:p>
        </p:txBody>
      </p:sp>
      <p:sp>
        <p:nvSpPr>
          <p:cNvPr id="45064" name="Line 8"/>
          <p:cNvSpPr>
            <a:spLocks noChangeShapeType="1"/>
          </p:cNvSpPr>
          <p:nvPr/>
        </p:nvSpPr>
        <p:spPr bwMode="auto">
          <a:xfrm flipH="1">
            <a:off x="7389813" y="2806700"/>
            <a:ext cx="47625" cy="3279775"/>
          </a:xfrm>
          <a:prstGeom prst="line">
            <a:avLst/>
          </a:prstGeom>
          <a:noFill/>
          <a:ln w="9525">
            <a:solidFill>
              <a:srgbClr val="1C1C1C"/>
            </a:solidFill>
            <a:prstDash val="dash"/>
            <a:bevel/>
            <a:headEnd/>
            <a:tailEnd/>
          </a:ln>
        </p:spPr>
        <p:txBody>
          <a:bodyPr wrap="none" lIns="92382" tIns="46191" rIns="92382" bIns="46191" anchor="ctr"/>
          <a:lstStyle/>
          <a:p>
            <a:endParaRPr lang="zh-CN" altLang="en-US"/>
          </a:p>
        </p:txBody>
      </p:sp>
      <p:sp>
        <p:nvSpPr>
          <p:cNvPr id="45065" name="Freeform 9"/>
          <p:cNvSpPr>
            <a:spLocks noChangeArrowheads="1"/>
          </p:cNvSpPr>
          <p:nvPr/>
        </p:nvSpPr>
        <p:spPr bwMode="auto">
          <a:xfrm>
            <a:off x="1158875" y="2092325"/>
            <a:ext cx="7219950" cy="1947863"/>
          </a:xfrm>
          <a:custGeom>
            <a:avLst/>
            <a:gdLst>
              <a:gd name="T0" fmla="*/ 0 w 4371"/>
              <a:gd name="T1" fmla="*/ 2147483647 h 1066"/>
              <a:gd name="T2" fmla="*/ 2147483647 w 4371"/>
              <a:gd name="T3" fmla="*/ 2147483647 h 1066"/>
              <a:gd name="T4" fmla="*/ 2147483647 w 4371"/>
              <a:gd name="T5" fmla="*/ 2147483647 h 1066"/>
              <a:gd name="T6" fmla="*/ 2147483647 w 4371"/>
              <a:gd name="T7" fmla="*/ 2147483647 h 1066"/>
              <a:gd name="T8" fmla="*/ 2147483647 w 4371"/>
              <a:gd name="T9" fmla="*/ 2147483647 h 1066"/>
              <a:gd name="T10" fmla="*/ 2147483647 w 4371"/>
              <a:gd name="T11" fmla="*/ 2147483647 h 1066"/>
              <a:gd name="T12" fmla="*/ 2147483647 w 4371"/>
              <a:gd name="T13" fmla="*/ 0 h 1066"/>
              <a:gd name="T14" fmla="*/ 2147483647 w 4371"/>
              <a:gd name="T15" fmla="*/ 2147483647 h 1066"/>
              <a:gd name="T16" fmla="*/ 2147483647 w 4371"/>
              <a:gd name="T17" fmla="*/ 2147483647 h 1066"/>
              <a:gd name="T18" fmla="*/ 2147483647 w 4371"/>
              <a:gd name="T19" fmla="*/ 2147483647 h 1066"/>
              <a:gd name="T20" fmla="*/ 2147483647 w 4371"/>
              <a:gd name="T21" fmla="*/ 2147483647 h 1066"/>
              <a:gd name="T22" fmla="*/ 2147483647 w 4371"/>
              <a:gd name="T23" fmla="*/ 2147483647 h 1066"/>
              <a:gd name="T24" fmla="*/ 2147483647 w 4371"/>
              <a:gd name="T25" fmla="*/ 2147483647 h 1066"/>
              <a:gd name="T26" fmla="*/ 2147483647 w 4371"/>
              <a:gd name="T27" fmla="*/ 2147483647 h 1066"/>
              <a:gd name="T28" fmla="*/ 2147483647 w 4371"/>
              <a:gd name="T29" fmla="*/ 2147483647 h 1066"/>
              <a:gd name="T30" fmla="*/ 0 w 4371"/>
              <a:gd name="T31" fmla="*/ 2147483647 h 106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71"/>
              <a:gd name="T49" fmla="*/ 0 h 1066"/>
              <a:gd name="T50" fmla="*/ 4371 w 4371"/>
              <a:gd name="T51" fmla="*/ 1066 h 106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71" h="1066">
                <a:moveTo>
                  <a:pt x="0" y="845"/>
                </a:moveTo>
                <a:lnTo>
                  <a:pt x="1523" y="313"/>
                </a:lnTo>
                <a:lnTo>
                  <a:pt x="1610" y="617"/>
                </a:lnTo>
                <a:lnTo>
                  <a:pt x="2720" y="243"/>
                </a:lnTo>
                <a:lnTo>
                  <a:pt x="2784" y="538"/>
                </a:lnTo>
                <a:lnTo>
                  <a:pt x="3882" y="266"/>
                </a:lnTo>
                <a:lnTo>
                  <a:pt x="3795" y="0"/>
                </a:lnTo>
                <a:lnTo>
                  <a:pt x="4371" y="269"/>
                </a:lnTo>
                <a:lnTo>
                  <a:pt x="3961" y="832"/>
                </a:lnTo>
                <a:lnTo>
                  <a:pt x="3912" y="542"/>
                </a:lnTo>
                <a:lnTo>
                  <a:pt x="2594" y="921"/>
                </a:lnTo>
                <a:lnTo>
                  <a:pt x="2509" y="620"/>
                </a:lnTo>
                <a:lnTo>
                  <a:pt x="1344" y="968"/>
                </a:lnTo>
                <a:lnTo>
                  <a:pt x="1280" y="666"/>
                </a:lnTo>
                <a:lnTo>
                  <a:pt x="67" y="1066"/>
                </a:lnTo>
                <a:lnTo>
                  <a:pt x="0" y="845"/>
                </a:lnTo>
                <a:close/>
              </a:path>
            </a:pathLst>
          </a:custGeom>
          <a:gradFill rotWithShape="1">
            <a:gsLst>
              <a:gs pos="0">
                <a:srgbClr val="990000"/>
              </a:gs>
              <a:gs pos="100000">
                <a:srgbClr val="FF9933"/>
              </a:gs>
            </a:gsLst>
            <a:lin ang="0" scaled="1"/>
          </a:gradFill>
          <a:ln w="9525" cmpd="sng">
            <a:noFill/>
            <a:bevel/>
            <a:headEnd/>
            <a:tailEnd/>
          </a:ln>
        </p:spPr>
        <p:txBody>
          <a:bodyPr wrap="none" lIns="92382" tIns="46191" rIns="92382" bIns="46191" anchor="ctr"/>
          <a:lstStyle/>
          <a:p>
            <a:endParaRPr lang="zh-CN" altLang="en-US"/>
          </a:p>
        </p:txBody>
      </p:sp>
      <p:sp>
        <p:nvSpPr>
          <p:cNvPr id="45066" name="AutoShape 10"/>
          <p:cNvSpPr>
            <a:spLocks noChangeArrowheads="1"/>
          </p:cNvSpPr>
          <p:nvPr/>
        </p:nvSpPr>
        <p:spPr bwMode="auto">
          <a:xfrm>
            <a:off x="5499100" y="5668963"/>
            <a:ext cx="1852613" cy="363537"/>
          </a:xfrm>
          <a:prstGeom prst="bevel">
            <a:avLst>
              <a:gd name="adj" fmla="val 5944"/>
            </a:avLst>
          </a:prstGeom>
          <a:solidFill>
            <a:schemeClr val="hlink"/>
          </a:solidFill>
          <a:ln w="9525">
            <a:noFill/>
            <a:miter lim="800000"/>
            <a:headEnd/>
            <a:tailEnd/>
          </a:ln>
        </p:spPr>
        <p:txBody>
          <a:bodyPr wrap="none" lIns="92382" tIns="46191" rIns="92382" bIns="46191" anchor="ctr"/>
          <a:lstStyle/>
          <a:p>
            <a:pPr algn="ctr" eaLnBrk="0" hangingPunct="0">
              <a:buFont typeface="Arial" charset="0"/>
              <a:buNone/>
            </a:pPr>
            <a:r>
              <a:rPr lang="en-US" altLang="zh-CN" sz="1600">
                <a:solidFill>
                  <a:srgbClr val="000000"/>
                </a:solidFill>
                <a:ea typeface="Gulim" pitchFamily="34" charset="-127"/>
                <a:sym typeface="Arial" charset="0"/>
              </a:rPr>
              <a:t>Depth&gt;10m</a:t>
            </a:r>
            <a:endParaRPr lang="en-US" altLang="zh-CN" sz="1600">
              <a:ea typeface="Gulim" pitchFamily="34" charset="-127"/>
              <a:sym typeface="Arial" charset="0"/>
            </a:endParaRPr>
          </a:p>
        </p:txBody>
      </p:sp>
      <p:sp>
        <p:nvSpPr>
          <p:cNvPr id="45067" name="Text Box 11"/>
          <p:cNvSpPr>
            <a:spLocks noChangeArrowheads="1"/>
          </p:cNvSpPr>
          <p:nvPr/>
        </p:nvSpPr>
        <p:spPr bwMode="auto">
          <a:xfrm>
            <a:off x="1158875" y="4364038"/>
            <a:ext cx="2082800" cy="1016000"/>
          </a:xfrm>
          <a:prstGeom prst="rect">
            <a:avLst/>
          </a:prstGeom>
          <a:noFill/>
          <a:ln w="9525">
            <a:noFill/>
            <a:miter lim="800000"/>
            <a:headEnd/>
            <a:tailEnd/>
          </a:ln>
        </p:spPr>
        <p:txBody>
          <a:bodyPr lIns="92382" tIns="46191" rIns="92382" bIns="46191">
            <a:spAutoFit/>
          </a:bodyPr>
          <a:lstStyle/>
          <a:p>
            <a:pPr marL="120650" indent="-120650" eaLnBrk="0" hangingPunct="0">
              <a:spcBef>
                <a:spcPct val="50000"/>
              </a:spcBef>
              <a:buClr>
                <a:srgbClr val="1F3F5F"/>
              </a:buClr>
              <a:buFont typeface="Arial" charset="0"/>
              <a:buNone/>
            </a:pPr>
            <a:r>
              <a:rPr lang="en-US" altLang="zh-CN" sz="2000">
                <a:solidFill>
                  <a:srgbClr val="1C1C1C"/>
                </a:solidFill>
                <a:latin typeface="Calibri" pitchFamily="34" charset="0"/>
                <a:ea typeface="Gulim" pitchFamily="34" charset="-127"/>
                <a:sym typeface="Calibri" pitchFamily="34" charset="0"/>
              </a:rPr>
              <a:t>Regions can be fully illuminated with natural light</a:t>
            </a:r>
            <a:endParaRPr lang="zh-CN" altLang="en-US" sz="2000">
              <a:solidFill>
                <a:srgbClr val="1C1C1C"/>
              </a:solidFill>
              <a:latin typeface="Calibri" pitchFamily="34" charset="0"/>
              <a:ea typeface="Gulim" pitchFamily="34" charset="-127"/>
              <a:sym typeface="Calibri" pitchFamily="34" charset="0"/>
            </a:endParaRPr>
          </a:p>
        </p:txBody>
      </p:sp>
      <p:sp>
        <p:nvSpPr>
          <p:cNvPr id="45068" name="Rectangle 12"/>
          <p:cNvSpPr>
            <a:spLocks noChangeArrowheads="1"/>
          </p:cNvSpPr>
          <p:nvPr/>
        </p:nvSpPr>
        <p:spPr bwMode="auto">
          <a:xfrm>
            <a:off x="1123950" y="1346200"/>
            <a:ext cx="6740525" cy="708025"/>
          </a:xfrm>
          <a:prstGeom prst="rect">
            <a:avLst/>
          </a:prstGeom>
          <a:noFill/>
          <a:ln w="9525">
            <a:noFill/>
            <a:miter lim="800000"/>
            <a:headEnd/>
            <a:tailEnd/>
          </a:ln>
        </p:spPr>
        <p:txBody>
          <a:bodyPr lIns="92382" tIns="46191" rIns="92382" bIns="46191">
            <a:spAutoFit/>
          </a:bodyPr>
          <a:lstStyle/>
          <a:p>
            <a:pPr eaLnBrk="0" hangingPunct="0">
              <a:buFont typeface="Arial" charset="0"/>
              <a:buNone/>
            </a:pPr>
            <a:r>
              <a:rPr lang="en-US" altLang="zh-CN" sz="2000">
                <a:solidFill>
                  <a:srgbClr val="000000"/>
                </a:solidFill>
                <a:latin typeface="Calibri" pitchFamily="34" charset="0"/>
                <a:ea typeface="Gulim" pitchFamily="34" charset="-127"/>
                <a:sym typeface="Calibri" pitchFamily="34" charset="0"/>
              </a:rPr>
              <a:t>      Therefore, it should decrease the depth of buildings. In case of one side depth greater than 10m, set patio as far as possible.</a:t>
            </a:r>
          </a:p>
        </p:txBody>
      </p:sp>
      <p:sp>
        <p:nvSpPr>
          <p:cNvPr id="45069" name="AutoShape 13"/>
          <p:cNvSpPr>
            <a:spLocks noChangeArrowheads="1"/>
          </p:cNvSpPr>
          <p:nvPr/>
        </p:nvSpPr>
        <p:spPr bwMode="auto">
          <a:xfrm>
            <a:off x="3302000" y="5657850"/>
            <a:ext cx="2041525" cy="365125"/>
          </a:xfrm>
          <a:prstGeom prst="bevel">
            <a:avLst>
              <a:gd name="adj" fmla="val 5944"/>
            </a:avLst>
          </a:prstGeom>
          <a:solidFill>
            <a:schemeClr val="hlink"/>
          </a:solidFill>
          <a:ln w="9525">
            <a:noFill/>
            <a:miter lim="800000"/>
            <a:headEnd/>
            <a:tailEnd/>
          </a:ln>
        </p:spPr>
        <p:txBody>
          <a:bodyPr wrap="none" lIns="92382" tIns="46191" rIns="92382" bIns="46191" anchor="ctr"/>
          <a:lstStyle/>
          <a:p>
            <a:pPr algn="ctr" eaLnBrk="0" hangingPunct="0">
              <a:buFont typeface="Arial" charset="0"/>
              <a:buNone/>
            </a:pPr>
            <a:r>
              <a:rPr lang="en-US" altLang="zh-CN" sz="1600">
                <a:solidFill>
                  <a:srgbClr val="000000"/>
                </a:solidFill>
                <a:ea typeface="Gulim" pitchFamily="34" charset="-127"/>
                <a:sym typeface="Arial" charset="0"/>
              </a:rPr>
              <a:t>5m≦Depth≦10m</a:t>
            </a:r>
            <a:endParaRPr lang="en-US" altLang="zh-CN" sz="1600">
              <a:ea typeface="Gulim" pitchFamily="34" charset="-127"/>
              <a:sym typeface="Arial" charset="0"/>
            </a:endParaRPr>
          </a:p>
        </p:txBody>
      </p:sp>
      <p:sp>
        <p:nvSpPr>
          <p:cNvPr id="45070" name="AutoShape 14"/>
          <p:cNvSpPr>
            <a:spLocks noChangeArrowheads="1"/>
          </p:cNvSpPr>
          <p:nvPr/>
        </p:nvSpPr>
        <p:spPr bwMode="auto">
          <a:xfrm>
            <a:off x="1258888" y="5668963"/>
            <a:ext cx="1890712" cy="363537"/>
          </a:xfrm>
          <a:prstGeom prst="bevel">
            <a:avLst>
              <a:gd name="adj" fmla="val 5944"/>
            </a:avLst>
          </a:prstGeom>
          <a:solidFill>
            <a:schemeClr val="hlink"/>
          </a:solidFill>
          <a:ln w="9525">
            <a:noFill/>
            <a:miter lim="800000"/>
            <a:headEnd/>
            <a:tailEnd/>
          </a:ln>
        </p:spPr>
        <p:txBody>
          <a:bodyPr wrap="none" lIns="92382" tIns="46191" rIns="92382" bIns="46191" anchor="ctr"/>
          <a:lstStyle/>
          <a:p>
            <a:pPr algn="ctr" eaLnBrk="0" hangingPunct="0">
              <a:buFont typeface="Arial" charset="0"/>
              <a:buNone/>
            </a:pPr>
            <a:r>
              <a:rPr lang="en-US" altLang="zh-CN" sz="1600">
                <a:solidFill>
                  <a:srgbClr val="000000"/>
                </a:solidFill>
                <a:ea typeface="Gulim" pitchFamily="34" charset="-127"/>
                <a:sym typeface="Arial" charset="0"/>
              </a:rPr>
              <a:t>Depth &lt;5m</a:t>
            </a:r>
            <a:endParaRPr lang="en-US" altLang="zh-CN" sz="1600">
              <a:ea typeface="Gulim" pitchFamily="34" charset="-127"/>
              <a:sym typeface="Arial" charset="0"/>
            </a:endParaRPr>
          </a:p>
        </p:txBody>
      </p:sp>
      <p:sp>
        <p:nvSpPr>
          <p:cNvPr id="45071" name="Text Box 15"/>
          <p:cNvSpPr>
            <a:spLocks noChangeArrowheads="1"/>
          </p:cNvSpPr>
          <p:nvPr/>
        </p:nvSpPr>
        <p:spPr bwMode="auto">
          <a:xfrm>
            <a:off x="3371850" y="4192588"/>
            <a:ext cx="1935163" cy="1201737"/>
          </a:xfrm>
          <a:prstGeom prst="rect">
            <a:avLst/>
          </a:prstGeom>
          <a:noFill/>
          <a:ln w="9525">
            <a:noFill/>
            <a:miter lim="800000"/>
            <a:headEnd/>
            <a:tailEnd/>
          </a:ln>
        </p:spPr>
        <p:txBody>
          <a:bodyPr lIns="92382" tIns="46191" rIns="92382" bIns="46191">
            <a:spAutoFit/>
          </a:bodyPr>
          <a:lstStyle/>
          <a:p>
            <a:pPr marL="120650" indent="-120650" eaLnBrk="0" hangingPunct="0">
              <a:spcBef>
                <a:spcPct val="50000"/>
              </a:spcBef>
              <a:buClr>
                <a:srgbClr val="1F3F5F"/>
              </a:buClr>
              <a:buFont typeface="Arial" charset="0"/>
              <a:buNone/>
            </a:pPr>
            <a:r>
              <a:rPr lang="en-US" altLang="zh-CN" sz="1800">
                <a:solidFill>
                  <a:srgbClr val="1C1C1C"/>
                </a:solidFill>
                <a:latin typeface="Calibri" pitchFamily="34" charset="0"/>
                <a:ea typeface="Gulim" pitchFamily="34" charset="-127"/>
                <a:sym typeface="Calibri" pitchFamily="34" charset="0"/>
              </a:rPr>
              <a:t>Parts of the regions can be illuminated with natural light</a:t>
            </a:r>
            <a:endParaRPr lang="zh-CN" altLang="en-US" sz="1800">
              <a:solidFill>
                <a:srgbClr val="1C1C1C"/>
              </a:solidFill>
              <a:latin typeface="Calibri" pitchFamily="34" charset="0"/>
              <a:ea typeface="Gulim" pitchFamily="34" charset="-127"/>
              <a:sym typeface="Calibri" pitchFamily="34" charset="0"/>
            </a:endParaRPr>
          </a:p>
        </p:txBody>
      </p:sp>
      <p:sp>
        <p:nvSpPr>
          <p:cNvPr id="45072" name="Text Box 16"/>
          <p:cNvSpPr>
            <a:spLocks noChangeArrowheads="1"/>
          </p:cNvSpPr>
          <p:nvPr/>
        </p:nvSpPr>
        <p:spPr bwMode="auto">
          <a:xfrm>
            <a:off x="5514975" y="3983038"/>
            <a:ext cx="1960563" cy="1325562"/>
          </a:xfrm>
          <a:prstGeom prst="rect">
            <a:avLst/>
          </a:prstGeom>
          <a:noFill/>
          <a:ln w="9525">
            <a:noFill/>
            <a:miter lim="800000"/>
            <a:headEnd/>
            <a:tailEnd/>
          </a:ln>
        </p:spPr>
        <p:txBody>
          <a:bodyPr lIns="92382" tIns="46191" rIns="92382" bIns="46191">
            <a:spAutoFit/>
          </a:bodyPr>
          <a:lstStyle/>
          <a:p>
            <a:pPr marL="120650" indent="-120650" eaLnBrk="0" hangingPunct="0">
              <a:spcBef>
                <a:spcPct val="50000"/>
              </a:spcBef>
              <a:buClr>
                <a:srgbClr val="1F3F5F"/>
              </a:buClr>
              <a:buFont typeface="Arial" charset="0"/>
              <a:buNone/>
            </a:pPr>
            <a:r>
              <a:rPr lang="en-US" altLang="zh-CN" sz="2000">
                <a:solidFill>
                  <a:schemeClr val="tx1"/>
                </a:solidFill>
                <a:latin typeface="Calibri" pitchFamily="34" charset="0"/>
                <a:ea typeface="Gulim" pitchFamily="34" charset="-127"/>
                <a:sym typeface="Calibri" pitchFamily="34" charset="0"/>
              </a:rPr>
              <a:t>Regions Completely unable to use of natural light</a:t>
            </a:r>
            <a:endParaRPr lang="zh-CN" altLang="en-US" sz="2000">
              <a:solidFill>
                <a:schemeClr val="tx1"/>
              </a:solidFill>
              <a:latin typeface="Calibri" pitchFamily="34" charset="0"/>
              <a:ea typeface="Gulim" pitchFamily="34" charset="-127"/>
              <a:sym typeface="Calibri" pitchFamily="34" charset="0"/>
            </a:endParaRPr>
          </a:p>
        </p:txBody>
      </p:sp>
      <p:sp>
        <p:nvSpPr>
          <p:cNvPr id="70672" name="TextBox 16"/>
          <p:cNvSpPr>
            <a:spLocks noChangeArrowheads="1"/>
          </p:cNvSpPr>
          <p:nvPr/>
        </p:nvSpPr>
        <p:spPr bwMode="auto">
          <a:xfrm>
            <a:off x="346075" y="806450"/>
            <a:ext cx="2954338" cy="522288"/>
          </a:xfrm>
          <a:prstGeom prst="rect">
            <a:avLst/>
          </a:prstGeom>
          <a:noFill/>
          <a:ln w="9525">
            <a:noFill/>
            <a:miter lim="800000"/>
            <a:headEnd/>
            <a:tailEnd/>
          </a:ln>
        </p:spPr>
        <p:txBody>
          <a:bodyPr>
            <a:spAutoFit/>
          </a:bodyPr>
          <a:lstStyle/>
          <a:p>
            <a:pPr eaLnBrk="0" hangingPunct="0">
              <a:buFont typeface="Arial" charset="0"/>
              <a:buNone/>
            </a:pPr>
            <a:r>
              <a:rPr lang="en-US" altLang="zh-CN" sz="2800" b="1">
                <a:solidFill>
                  <a:schemeClr val="tx1"/>
                </a:solidFill>
                <a:latin typeface="Calibri" pitchFamily="34" charset="0"/>
                <a:ea typeface="Gulim" pitchFamily="34" charset="-127"/>
                <a:sym typeface="Calibri" pitchFamily="34" charset="0"/>
              </a:rPr>
              <a:t>(2)</a:t>
            </a:r>
            <a:r>
              <a:rPr lang="en-US" altLang="zh-CN" sz="2800" b="1">
                <a:solidFill>
                  <a:srgbClr val="333333"/>
                </a:solidFill>
                <a:latin typeface="Calibri" pitchFamily="34" charset="0"/>
                <a:ea typeface="Gulim" pitchFamily="34" charset="-127"/>
                <a:sym typeface="Calibri" pitchFamily="34" charset="0"/>
              </a:rPr>
              <a:t>Spatial layout</a:t>
            </a:r>
            <a:endParaRPr lang="zh-CN" altLang="en-US">
              <a:ea typeface="Gulim" pitchFamily="34" charset="-127"/>
            </a:endParaRPr>
          </a:p>
        </p:txBody>
      </p:sp>
      <p:sp>
        <p:nvSpPr>
          <p:cNvPr id="21" name="灯片编号占位符 20"/>
          <p:cNvSpPr>
            <a:spLocks noGrp="1"/>
          </p:cNvSpPr>
          <p:nvPr>
            <p:ph type="sldNum" sz="quarter" idx="11"/>
          </p:nvPr>
        </p:nvSpPr>
        <p:spPr>
          <a:xfrm>
            <a:off x="161925" y="6337300"/>
            <a:ext cx="2133600" cy="365125"/>
          </a:xfrm>
        </p:spPr>
        <p:txBody>
          <a:bodyPr/>
          <a:lstStyle/>
          <a:p>
            <a:pPr>
              <a:defRPr/>
            </a:pPr>
            <a:fld id="{EDFA2FB5-CBF8-4C90-9D6C-3C153E73B00E}" type="slidenum">
              <a:rPr lang="zh-CN" altLang="en-US"/>
              <a:pPr>
                <a:defRPr/>
              </a:pPr>
              <a:t>39</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5059"/>
                                        </p:tgtEl>
                                        <p:attrNameLst>
                                          <p:attrName>style.visibility</p:attrName>
                                        </p:attrNameLst>
                                      </p:cBhvr>
                                      <p:to>
                                        <p:strVal val="visible"/>
                                      </p:to>
                                    </p:set>
                                    <p:animEffect>
                                      <p:cBhvr>
                                        <p:cTn id="7" dur="500"/>
                                        <p:tgtEl>
                                          <p:spTgt spid="4505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5060"/>
                                        </p:tgtEl>
                                        <p:attrNameLst>
                                          <p:attrName>style.visibility</p:attrName>
                                        </p:attrNameLst>
                                      </p:cBhvr>
                                      <p:to>
                                        <p:strVal val="visible"/>
                                      </p:to>
                                    </p:set>
                                    <p:animEffect>
                                      <p:cBhvr>
                                        <p:cTn id="10" dur="500"/>
                                        <p:tgtEl>
                                          <p:spTgt spid="45060"/>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45061"/>
                                        </p:tgtEl>
                                        <p:attrNameLst>
                                          <p:attrName>style.visibility</p:attrName>
                                        </p:attrNameLst>
                                      </p:cBhvr>
                                      <p:to>
                                        <p:strVal val="visible"/>
                                      </p:to>
                                    </p:set>
                                    <p:animEffect>
                                      <p:cBhvr>
                                        <p:cTn id="13" dur="500"/>
                                        <p:tgtEl>
                                          <p:spTgt spid="45061"/>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45062"/>
                                        </p:tgtEl>
                                        <p:attrNameLst>
                                          <p:attrName>style.visibility</p:attrName>
                                        </p:attrNameLst>
                                      </p:cBhvr>
                                      <p:to>
                                        <p:strVal val="visible"/>
                                      </p:to>
                                    </p:set>
                                    <p:animEffect>
                                      <p:cBhvr>
                                        <p:cTn id="16" dur="500"/>
                                        <p:tgtEl>
                                          <p:spTgt spid="45062"/>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45063"/>
                                        </p:tgtEl>
                                        <p:attrNameLst>
                                          <p:attrName>style.visibility</p:attrName>
                                        </p:attrNameLst>
                                      </p:cBhvr>
                                      <p:to>
                                        <p:strVal val="visible"/>
                                      </p:to>
                                    </p:set>
                                    <p:animEffect>
                                      <p:cBhvr>
                                        <p:cTn id="19" dur="500"/>
                                        <p:tgtEl>
                                          <p:spTgt spid="45063"/>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45064"/>
                                        </p:tgtEl>
                                        <p:attrNameLst>
                                          <p:attrName>style.visibility</p:attrName>
                                        </p:attrNameLst>
                                      </p:cBhvr>
                                      <p:to>
                                        <p:strVal val="visible"/>
                                      </p:to>
                                    </p:set>
                                    <p:animEffect>
                                      <p:cBhvr>
                                        <p:cTn id="22" dur="500"/>
                                        <p:tgtEl>
                                          <p:spTgt spid="45064"/>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45065"/>
                                        </p:tgtEl>
                                        <p:attrNameLst>
                                          <p:attrName>style.visibility</p:attrName>
                                        </p:attrNameLst>
                                      </p:cBhvr>
                                      <p:to>
                                        <p:strVal val="visible"/>
                                      </p:to>
                                    </p:set>
                                    <p:animEffect>
                                      <p:cBhvr>
                                        <p:cTn id="25" dur="500"/>
                                        <p:tgtEl>
                                          <p:spTgt spid="45065"/>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45066"/>
                                        </p:tgtEl>
                                        <p:attrNameLst>
                                          <p:attrName>style.visibility</p:attrName>
                                        </p:attrNameLst>
                                      </p:cBhvr>
                                      <p:to>
                                        <p:strVal val="visible"/>
                                      </p:to>
                                    </p:set>
                                    <p:animEffect>
                                      <p:cBhvr>
                                        <p:cTn id="28" dur="500"/>
                                        <p:tgtEl>
                                          <p:spTgt spid="45066"/>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45067"/>
                                        </p:tgtEl>
                                        <p:attrNameLst>
                                          <p:attrName>style.visibility</p:attrName>
                                        </p:attrNameLst>
                                      </p:cBhvr>
                                      <p:to>
                                        <p:strVal val="visible"/>
                                      </p:to>
                                    </p:set>
                                    <p:animEffect>
                                      <p:cBhvr>
                                        <p:cTn id="31" dur="500"/>
                                        <p:tgtEl>
                                          <p:spTgt spid="45067"/>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45069"/>
                                        </p:tgtEl>
                                        <p:attrNameLst>
                                          <p:attrName>style.visibility</p:attrName>
                                        </p:attrNameLst>
                                      </p:cBhvr>
                                      <p:to>
                                        <p:strVal val="visible"/>
                                      </p:to>
                                    </p:set>
                                    <p:animEffect>
                                      <p:cBhvr>
                                        <p:cTn id="34" dur="500"/>
                                        <p:tgtEl>
                                          <p:spTgt spid="45069"/>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45070"/>
                                        </p:tgtEl>
                                        <p:attrNameLst>
                                          <p:attrName>style.visibility</p:attrName>
                                        </p:attrNameLst>
                                      </p:cBhvr>
                                      <p:to>
                                        <p:strVal val="visible"/>
                                      </p:to>
                                    </p:set>
                                    <p:animEffect>
                                      <p:cBhvr>
                                        <p:cTn id="37" dur="500"/>
                                        <p:tgtEl>
                                          <p:spTgt spid="45070"/>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45071"/>
                                        </p:tgtEl>
                                        <p:attrNameLst>
                                          <p:attrName>style.visibility</p:attrName>
                                        </p:attrNameLst>
                                      </p:cBhvr>
                                      <p:to>
                                        <p:strVal val="visible"/>
                                      </p:to>
                                    </p:set>
                                    <p:animEffect>
                                      <p:cBhvr>
                                        <p:cTn id="40" dur="500"/>
                                        <p:tgtEl>
                                          <p:spTgt spid="45071"/>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45072"/>
                                        </p:tgtEl>
                                        <p:attrNameLst>
                                          <p:attrName>style.visibility</p:attrName>
                                        </p:attrNameLst>
                                      </p:cBhvr>
                                      <p:to>
                                        <p:strVal val="visible"/>
                                      </p:to>
                                    </p:set>
                                    <p:animEffect>
                                      <p:cBhvr>
                                        <p:cTn id="43" dur="500"/>
                                        <p:tgtEl>
                                          <p:spTgt spid="45072"/>
                                        </p:tgtEl>
                                      </p:cBhvr>
                                    </p:animEffect>
                                  </p:childTnLst>
                                </p:cTn>
                              </p:par>
                              <p:par>
                                <p:cTn id="44" presetID="49" presetClass="entr" presetSubtype="0" decel="100000" fill="hold" grpId="0" nodeType="withEffect">
                                  <p:stCondLst>
                                    <p:cond delay="0"/>
                                  </p:stCondLst>
                                  <p:childTnLst>
                                    <p:set>
                                      <p:cBhvr>
                                        <p:cTn id="45" dur="1" fill="hold">
                                          <p:stCondLst>
                                            <p:cond delay="0"/>
                                          </p:stCondLst>
                                        </p:cTn>
                                        <p:tgtEl>
                                          <p:spTgt spid="45068"/>
                                        </p:tgtEl>
                                        <p:attrNameLst>
                                          <p:attrName>style.visibility</p:attrName>
                                        </p:attrNameLst>
                                      </p:cBhvr>
                                      <p:to>
                                        <p:strVal val="visible"/>
                                      </p:to>
                                    </p:set>
                                    <p:anim calcmode="lin" valueType="num">
                                      <p:cBhvr>
                                        <p:cTn id="46" dur="500" fill="hold"/>
                                        <p:tgtEl>
                                          <p:spTgt spid="45068"/>
                                        </p:tgtEl>
                                        <p:attrNameLst>
                                          <p:attrName>ppt_w</p:attrName>
                                        </p:attrNameLst>
                                      </p:cBhvr>
                                      <p:tavLst>
                                        <p:tav tm="0">
                                          <p:val>
                                            <p:fltVal val="0"/>
                                          </p:val>
                                        </p:tav>
                                        <p:tav tm="100000">
                                          <p:val>
                                            <p:strVal val="#ppt_w"/>
                                          </p:val>
                                        </p:tav>
                                      </p:tavLst>
                                    </p:anim>
                                    <p:anim calcmode="lin" valueType="num">
                                      <p:cBhvr>
                                        <p:cTn id="47" dur="500" fill="hold"/>
                                        <p:tgtEl>
                                          <p:spTgt spid="45068"/>
                                        </p:tgtEl>
                                        <p:attrNameLst>
                                          <p:attrName>ppt_h</p:attrName>
                                        </p:attrNameLst>
                                      </p:cBhvr>
                                      <p:tavLst>
                                        <p:tav tm="0">
                                          <p:val>
                                            <p:fltVal val="0"/>
                                          </p:val>
                                        </p:tav>
                                        <p:tav tm="100000">
                                          <p:val>
                                            <p:strVal val="#ppt_h"/>
                                          </p:val>
                                        </p:tav>
                                      </p:tavLst>
                                    </p:anim>
                                    <p:anim calcmode="lin" valueType="num">
                                      <p:cBhvr>
                                        <p:cTn id="48" dur="500" fill="hold"/>
                                        <p:tgtEl>
                                          <p:spTgt spid="45068"/>
                                        </p:tgtEl>
                                        <p:attrNameLst>
                                          <p:attrName>style.rotation</p:attrName>
                                        </p:attrNameLst>
                                      </p:cBhvr>
                                      <p:tavLst>
                                        <p:tav tm="0">
                                          <p:val>
                                            <p:fltVal val="360"/>
                                          </p:val>
                                        </p:tav>
                                        <p:tav tm="100000">
                                          <p:val>
                                            <p:fltVal val="0"/>
                                          </p:val>
                                        </p:tav>
                                      </p:tavLst>
                                    </p:anim>
                                    <p:animEffect>
                                      <p:cBhvr>
                                        <p:cTn id="49" dur="500"/>
                                        <p:tgtEl>
                                          <p:spTgt spid="45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animBg="1"/>
      <p:bldP spid="45060" grpId="0" animBg="1"/>
      <p:bldP spid="45061" grpId="0" animBg="1"/>
      <p:bldP spid="45062" grpId="0" animBg="1"/>
      <p:bldP spid="45063" grpId="0" animBg="1"/>
      <p:bldP spid="45064" grpId="0" animBg="1"/>
      <p:bldP spid="45065" grpId="0" animBg="1"/>
      <p:bldP spid="45066" grpId="0" bldLvl="0" animBg="1" autoUpdateAnimBg="0"/>
      <p:bldP spid="45067" grpId="0" bldLvl="0" autoUpdateAnimBg="0"/>
      <p:bldP spid="45068" grpId="0" bldLvl="0" autoUpdateAnimBg="0"/>
      <p:bldP spid="45069" grpId="0" bldLvl="0" animBg="1" autoUpdateAnimBg="0"/>
      <p:bldP spid="45070" grpId="0" bldLvl="0" animBg="1" autoUpdateAnimBg="0"/>
      <p:bldP spid="45071" grpId="0" bldLvl="0" autoUpdateAnimBg="0"/>
      <p:bldP spid="45072" grpId="0" bldLvl="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页脚占位符 4"/>
          <p:cNvSpPr>
            <a:spLocks noGrp="1" noChangeArrowheads="1"/>
          </p:cNvSpPr>
          <p:nvPr/>
        </p:nvSpPr>
        <p:spPr bwMode="auto">
          <a:xfrm>
            <a:off x="3581400" y="6461125"/>
            <a:ext cx="5295900" cy="246063"/>
          </a:xfrm>
          <a:prstGeom prst="rect">
            <a:avLst/>
          </a:prstGeom>
          <a:noFill/>
          <a:ln w="9525">
            <a:noFill/>
            <a:miter lim="800000"/>
            <a:headEnd/>
            <a:tailEnd/>
          </a:ln>
        </p:spPr>
        <p:txBody>
          <a:bodyPr anchor="ctr">
            <a:spAutoFit/>
          </a:bodyPr>
          <a:lstStyle/>
          <a:p>
            <a:pPr algn="r" eaLnBrk="0" hangingPunct="0">
              <a:buFont typeface="Arial" charset="0"/>
              <a:buNone/>
            </a:pPr>
            <a:r>
              <a:rPr lang="en-US" altLang="zh-CN" sz="1000">
                <a:solidFill>
                  <a:schemeClr val="tx1"/>
                </a:solidFill>
                <a:latin typeface="Arial" charset="0"/>
                <a:sym typeface="Arial" charset="0"/>
              </a:rPr>
              <a:t>A Multidisciplinary Approach to Curriculum Development in Sustainable Built Environment</a:t>
            </a:r>
            <a:endParaRPr lang="zh-CN" altLang="en-US">
              <a:ea typeface="Gulim" pitchFamily="34" charset="-127"/>
            </a:endParaRPr>
          </a:p>
        </p:txBody>
      </p:sp>
      <p:sp>
        <p:nvSpPr>
          <p:cNvPr id="71682" name="TextBox 2"/>
          <p:cNvSpPr>
            <a:spLocks noChangeArrowheads="1"/>
          </p:cNvSpPr>
          <p:nvPr/>
        </p:nvSpPr>
        <p:spPr bwMode="auto">
          <a:xfrm>
            <a:off x="355600" y="831850"/>
            <a:ext cx="4173538" cy="522288"/>
          </a:xfrm>
          <a:prstGeom prst="rect">
            <a:avLst/>
          </a:prstGeom>
          <a:noFill/>
          <a:ln w="9525">
            <a:noFill/>
            <a:miter lim="800000"/>
            <a:headEnd/>
            <a:tailEnd/>
          </a:ln>
        </p:spPr>
        <p:txBody>
          <a:bodyPr>
            <a:spAutoFit/>
          </a:bodyPr>
          <a:lstStyle/>
          <a:p>
            <a:pPr eaLnBrk="0" hangingPunct="0">
              <a:buFont typeface="Arial" charset="0"/>
              <a:buNone/>
            </a:pPr>
            <a:r>
              <a:rPr lang="en-US" altLang="zh-CN" sz="2800" b="1">
                <a:solidFill>
                  <a:schemeClr val="tx1"/>
                </a:solidFill>
                <a:latin typeface="Calibri" pitchFamily="34" charset="0"/>
                <a:ea typeface="Gulim" pitchFamily="34" charset="-127"/>
                <a:sym typeface="Calibri" pitchFamily="34" charset="0"/>
              </a:rPr>
              <a:t>(3)</a:t>
            </a:r>
            <a:r>
              <a:rPr lang="en-US" altLang="zh-CN" sz="2800" b="1">
                <a:solidFill>
                  <a:srgbClr val="333333"/>
                </a:solidFill>
                <a:latin typeface="Calibri" pitchFamily="34" charset="0"/>
                <a:ea typeface="Gulim" pitchFamily="34" charset="-127"/>
                <a:sym typeface="Calibri" pitchFamily="34" charset="0"/>
              </a:rPr>
              <a:t>Daylighting direction</a:t>
            </a:r>
            <a:endParaRPr lang="zh-CN" altLang="en-US">
              <a:ea typeface="Gulim" pitchFamily="34" charset="-127"/>
            </a:endParaRPr>
          </a:p>
        </p:txBody>
      </p:sp>
      <p:sp>
        <p:nvSpPr>
          <p:cNvPr id="46084" name="AutoShape 3"/>
          <p:cNvSpPr>
            <a:spLocks noChangeArrowheads="1"/>
          </p:cNvSpPr>
          <p:nvPr/>
        </p:nvSpPr>
        <p:spPr bwMode="auto">
          <a:xfrm>
            <a:off x="3095625" y="1655763"/>
            <a:ext cx="2770188" cy="334962"/>
          </a:xfrm>
          <a:prstGeom prst="roundRect">
            <a:avLst>
              <a:gd name="adj" fmla="val 50000"/>
            </a:avLst>
          </a:prstGeom>
          <a:solidFill>
            <a:srgbClr val="5F73B5"/>
          </a:solidFill>
          <a:ln w="57150">
            <a:noFill/>
            <a:bevel/>
            <a:headEnd/>
            <a:tailEnd/>
          </a:ln>
        </p:spPr>
        <p:txBody>
          <a:bodyPr wrap="none" lIns="92382" tIns="46191" rIns="92382" bIns="46191" anchor="ctr"/>
          <a:lstStyle/>
          <a:p>
            <a:pPr algn="r" eaLnBrk="0" hangingPunct="0">
              <a:buFont typeface="Arial" charset="0"/>
              <a:buNone/>
            </a:pPr>
            <a:endParaRPr lang="zh-CN" altLang="zh-CN">
              <a:solidFill>
                <a:srgbClr val="000000"/>
              </a:solidFill>
              <a:ea typeface="Gulim" pitchFamily="34" charset="-127"/>
              <a:sym typeface="Arial" charset="0"/>
            </a:endParaRPr>
          </a:p>
        </p:txBody>
      </p:sp>
      <p:grpSp>
        <p:nvGrpSpPr>
          <p:cNvPr id="2" name="Group 5"/>
          <p:cNvGrpSpPr>
            <a:grpSpLocks/>
          </p:cNvGrpSpPr>
          <p:nvPr/>
        </p:nvGrpSpPr>
        <p:grpSpPr bwMode="auto">
          <a:xfrm>
            <a:off x="3433763" y="2395538"/>
            <a:ext cx="2095500" cy="2682875"/>
            <a:chOff x="0" y="0"/>
            <a:chExt cx="1320" cy="1689"/>
          </a:xfrm>
        </p:grpSpPr>
        <p:sp>
          <p:nvSpPr>
            <p:cNvPr id="71705" name="Freeform 5"/>
            <p:cNvSpPr>
              <a:spLocks noChangeArrowheads="1"/>
            </p:cNvSpPr>
            <p:nvPr/>
          </p:nvSpPr>
          <p:spPr bwMode="auto">
            <a:xfrm>
              <a:off x="0" y="261"/>
              <a:ext cx="654" cy="1428"/>
            </a:xfrm>
            <a:custGeom>
              <a:avLst/>
              <a:gdLst>
                <a:gd name="T0" fmla="*/ 1 w 654"/>
                <a:gd name="T1" fmla="*/ 0 h 1428"/>
                <a:gd name="T2" fmla="*/ 117 w 654"/>
                <a:gd name="T3" fmla="*/ 110 h 1428"/>
                <a:gd name="T4" fmla="*/ 117 w 654"/>
                <a:gd name="T5" fmla="*/ 1026 h 1428"/>
                <a:gd name="T6" fmla="*/ 649 w 654"/>
                <a:gd name="T7" fmla="*/ 1241 h 1428"/>
                <a:gd name="T8" fmla="*/ 654 w 654"/>
                <a:gd name="T9" fmla="*/ 1428 h 1428"/>
                <a:gd name="T10" fmla="*/ 0 w 654"/>
                <a:gd name="T11" fmla="*/ 1128 h 1428"/>
                <a:gd name="T12" fmla="*/ 1 w 654"/>
                <a:gd name="T13" fmla="*/ 0 h 1428"/>
                <a:gd name="T14" fmla="*/ 0 60000 65536"/>
                <a:gd name="T15" fmla="*/ 0 60000 65536"/>
                <a:gd name="T16" fmla="*/ 0 60000 65536"/>
                <a:gd name="T17" fmla="*/ 0 60000 65536"/>
                <a:gd name="T18" fmla="*/ 0 60000 65536"/>
                <a:gd name="T19" fmla="*/ 0 60000 65536"/>
                <a:gd name="T20" fmla="*/ 0 60000 65536"/>
                <a:gd name="T21" fmla="*/ 0 w 654"/>
                <a:gd name="T22" fmla="*/ 0 h 1428"/>
                <a:gd name="T23" fmla="*/ 654 w 654"/>
                <a:gd name="T24" fmla="*/ 1428 h 14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4" h="1428">
                  <a:moveTo>
                    <a:pt x="1" y="0"/>
                  </a:moveTo>
                  <a:lnTo>
                    <a:pt x="117" y="110"/>
                  </a:lnTo>
                  <a:lnTo>
                    <a:pt x="117" y="1026"/>
                  </a:lnTo>
                  <a:lnTo>
                    <a:pt x="649" y="1241"/>
                  </a:lnTo>
                  <a:lnTo>
                    <a:pt x="654" y="1428"/>
                  </a:lnTo>
                  <a:lnTo>
                    <a:pt x="0" y="1128"/>
                  </a:lnTo>
                  <a:lnTo>
                    <a:pt x="1" y="0"/>
                  </a:lnTo>
                  <a:close/>
                </a:path>
              </a:pathLst>
            </a:custGeom>
            <a:solidFill>
              <a:srgbClr val="FBC631"/>
            </a:solidFill>
            <a:ln w="9525" cmpd="sng">
              <a:noFill/>
              <a:bevel/>
              <a:headEnd/>
              <a:tailEnd/>
            </a:ln>
          </p:spPr>
          <p:txBody>
            <a:bodyPr wrap="none" anchor="ctr"/>
            <a:lstStyle/>
            <a:p>
              <a:endParaRPr lang="zh-CN" altLang="en-US"/>
            </a:p>
          </p:txBody>
        </p:sp>
        <p:sp>
          <p:nvSpPr>
            <p:cNvPr id="71706" name="Freeform 6"/>
            <p:cNvSpPr>
              <a:spLocks noChangeArrowheads="1"/>
            </p:cNvSpPr>
            <p:nvPr/>
          </p:nvSpPr>
          <p:spPr bwMode="auto">
            <a:xfrm>
              <a:off x="649" y="266"/>
              <a:ext cx="671" cy="1422"/>
            </a:xfrm>
            <a:custGeom>
              <a:avLst/>
              <a:gdLst>
                <a:gd name="T0" fmla="*/ 654 w 671"/>
                <a:gd name="T1" fmla="*/ 0 h 1422"/>
                <a:gd name="T2" fmla="*/ 516 w 671"/>
                <a:gd name="T3" fmla="*/ 111 h 1422"/>
                <a:gd name="T4" fmla="*/ 519 w 671"/>
                <a:gd name="T5" fmla="*/ 1008 h 1422"/>
                <a:gd name="T6" fmla="*/ 0 w 671"/>
                <a:gd name="T7" fmla="*/ 1237 h 1422"/>
                <a:gd name="T8" fmla="*/ 2 w 671"/>
                <a:gd name="T9" fmla="*/ 1422 h 1422"/>
                <a:gd name="T10" fmla="*/ 671 w 671"/>
                <a:gd name="T11" fmla="*/ 1114 h 1422"/>
                <a:gd name="T12" fmla="*/ 654 w 671"/>
                <a:gd name="T13" fmla="*/ 0 h 1422"/>
                <a:gd name="T14" fmla="*/ 0 60000 65536"/>
                <a:gd name="T15" fmla="*/ 0 60000 65536"/>
                <a:gd name="T16" fmla="*/ 0 60000 65536"/>
                <a:gd name="T17" fmla="*/ 0 60000 65536"/>
                <a:gd name="T18" fmla="*/ 0 60000 65536"/>
                <a:gd name="T19" fmla="*/ 0 60000 65536"/>
                <a:gd name="T20" fmla="*/ 0 60000 65536"/>
                <a:gd name="T21" fmla="*/ 0 w 671"/>
                <a:gd name="T22" fmla="*/ 0 h 1422"/>
                <a:gd name="T23" fmla="*/ 671 w 671"/>
                <a:gd name="T24" fmla="*/ 1422 h 14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1" h="1422">
                  <a:moveTo>
                    <a:pt x="654" y="0"/>
                  </a:moveTo>
                  <a:lnTo>
                    <a:pt x="516" y="111"/>
                  </a:lnTo>
                  <a:lnTo>
                    <a:pt x="519" y="1008"/>
                  </a:lnTo>
                  <a:lnTo>
                    <a:pt x="0" y="1237"/>
                  </a:lnTo>
                  <a:lnTo>
                    <a:pt x="2" y="1422"/>
                  </a:lnTo>
                  <a:lnTo>
                    <a:pt x="671" y="1114"/>
                  </a:lnTo>
                  <a:lnTo>
                    <a:pt x="654" y="0"/>
                  </a:lnTo>
                  <a:close/>
                </a:path>
              </a:pathLst>
            </a:custGeom>
            <a:solidFill>
              <a:srgbClr val="FBE2AF"/>
            </a:solidFill>
            <a:ln w="9525" cmpd="sng">
              <a:noFill/>
              <a:bevel/>
              <a:headEnd/>
              <a:tailEnd/>
            </a:ln>
          </p:spPr>
          <p:txBody>
            <a:bodyPr wrap="none" anchor="ctr"/>
            <a:lstStyle/>
            <a:p>
              <a:endParaRPr lang="zh-CN" altLang="en-US"/>
            </a:p>
          </p:txBody>
        </p:sp>
        <p:sp>
          <p:nvSpPr>
            <p:cNvPr id="71707" name="Freeform 7"/>
            <p:cNvSpPr>
              <a:spLocks noChangeArrowheads="1"/>
            </p:cNvSpPr>
            <p:nvPr/>
          </p:nvSpPr>
          <p:spPr bwMode="auto">
            <a:xfrm>
              <a:off x="1" y="0"/>
              <a:ext cx="1304" cy="377"/>
            </a:xfrm>
            <a:custGeom>
              <a:avLst/>
              <a:gdLst>
                <a:gd name="T0" fmla="*/ 0 w 1304"/>
                <a:gd name="T1" fmla="*/ 261 h 377"/>
                <a:gd name="T2" fmla="*/ 117 w 1304"/>
                <a:gd name="T3" fmla="*/ 374 h 377"/>
                <a:gd name="T4" fmla="*/ 638 w 1304"/>
                <a:gd name="T5" fmla="*/ 155 h 377"/>
                <a:gd name="T6" fmla="*/ 1164 w 1304"/>
                <a:gd name="T7" fmla="*/ 377 h 377"/>
                <a:gd name="T8" fmla="*/ 1304 w 1304"/>
                <a:gd name="T9" fmla="*/ 266 h 377"/>
                <a:gd name="T10" fmla="*/ 633 w 1304"/>
                <a:gd name="T11" fmla="*/ 0 h 377"/>
                <a:gd name="T12" fmla="*/ 0 w 1304"/>
                <a:gd name="T13" fmla="*/ 261 h 377"/>
                <a:gd name="T14" fmla="*/ 0 60000 65536"/>
                <a:gd name="T15" fmla="*/ 0 60000 65536"/>
                <a:gd name="T16" fmla="*/ 0 60000 65536"/>
                <a:gd name="T17" fmla="*/ 0 60000 65536"/>
                <a:gd name="T18" fmla="*/ 0 60000 65536"/>
                <a:gd name="T19" fmla="*/ 0 60000 65536"/>
                <a:gd name="T20" fmla="*/ 0 60000 65536"/>
                <a:gd name="T21" fmla="*/ 0 w 1304"/>
                <a:gd name="T22" fmla="*/ 0 h 377"/>
                <a:gd name="T23" fmla="*/ 1304 w 1304"/>
                <a:gd name="T24" fmla="*/ 377 h 3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4" h="377">
                  <a:moveTo>
                    <a:pt x="0" y="261"/>
                  </a:moveTo>
                  <a:lnTo>
                    <a:pt x="117" y="374"/>
                  </a:lnTo>
                  <a:lnTo>
                    <a:pt x="638" y="155"/>
                  </a:lnTo>
                  <a:lnTo>
                    <a:pt x="1164" y="377"/>
                  </a:lnTo>
                  <a:lnTo>
                    <a:pt x="1304" y="266"/>
                  </a:lnTo>
                  <a:lnTo>
                    <a:pt x="633" y="0"/>
                  </a:lnTo>
                  <a:lnTo>
                    <a:pt x="0" y="261"/>
                  </a:lnTo>
                  <a:close/>
                </a:path>
              </a:pathLst>
            </a:custGeom>
            <a:solidFill>
              <a:srgbClr val="FEFBD6"/>
            </a:solidFill>
            <a:ln w="9525" cmpd="sng">
              <a:noFill/>
              <a:bevel/>
              <a:headEnd/>
              <a:tailEnd/>
            </a:ln>
          </p:spPr>
          <p:txBody>
            <a:bodyPr wrap="none" anchor="ctr"/>
            <a:lstStyle/>
            <a:p>
              <a:endParaRPr lang="zh-CN" altLang="en-US"/>
            </a:p>
          </p:txBody>
        </p:sp>
        <p:sp>
          <p:nvSpPr>
            <p:cNvPr id="71708" name="Freeform 8"/>
            <p:cNvSpPr>
              <a:spLocks noChangeArrowheads="1"/>
            </p:cNvSpPr>
            <p:nvPr/>
          </p:nvSpPr>
          <p:spPr bwMode="auto">
            <a:xfrm>
              <a:off x="115" y="154"/>
              <a:ext cx="529" cy="1133"/>
            </a:xfrm>
            <a:custGeom>
              <a:avLst/>
              <a:gdLst>
                <a:gd name="T0" fmla="*/ 2 w 529"/>
                <a:gd name="T1" fmla="*/ 218 h 1133"/>
                <a:gd name="T2" fmla="*/ 0 w 529"/>
                <a:gd name="T3" fmla="*/ 1133 h 1133"/>
                <a:gd name="T4" fmla="*/ 529 w 529"/>
                <a:gd name="T5" fmla="*/ 878 h 1133"/>
                <a:gd name="T6" fmla="*/ 524 w 529"/>
                <a:gd name="T7" fmla="*/ 0 h 1133"/>
                <a:gd name="T8" fmla="*/ 2 w 529"/>
                <a:gd name="T9" fmla="*/ 218 h 1133"/>
                <a:gd name="T10" fmla="*/ 0 60000 65536"/>
                <a:gd name="T11" fmla="*/ 0 60000 65536"/>
                <a:gd name="T12" fmla="*/ 0 60000 65536"/>
                <a:gd name="T13" fmla="*/ 0 60000 65536"/>
                <a:gd name="T14" fmla="*/ 0 60000 65536"/>
                <a:gd name="T15" fmla="*/ 0 w 529"/>
                <a:gd name="T16" fmla="*/ 0 h 1133"/>
                <a:gd name="T17" fmla="*/ 529 w 529"/>
                <a:gd name="T18" fmla="*/ 1133 h 1133"/>
              </a:gdLst>
              <a:ahLst/>
              <a:cxnLst>
                <a:cxn ang="T10">
                  <a:pos x="T0" y="T1"/>
                </a:cxn>
                <a:cxn ang="T11">
                  <a:pos x="T2" y="T3"/>
                </a:cxn>
                <a:cxn ang="T12">
                  <a:pos x="T4" y="T5"/>
                </a:cxn>
                <a:cxn ang="T13">
                  <a:pos x="T6" y="T7"/>
                </a:cxn>
                <a:cxn ang="T14">
                  <a:pos x="T8" y="T9"/>
                </a:cxn>
              </a:cxnLst>
              <a:rect l="T15" t="T16" r="T17" b="T18"/>
              <a:pathLst>
                <a:path w="529" h="1133">
                  <a:moveTo>
                    <a:pt x="2" y="218"/>
                  </a:moveTo>
                  <a:lnTo>
                    <a:pt x="0" y="1133"/>
                  </a:lnTo>
                  <a:lnTo>
                    <a:pt x="529" y="878"/>
                  </a:lnTo>
                  <a:lnTo>
                    <a:pt x="524" y="0"/>
                  </a:lnTo>
                  <a:lnTo>
                    <a:pt x="2" y="218"/>
                  </a:lnTo>
                  <a:close/>
                </a:path>
              </a:pathLst>
            </a:custGeom>
            <a:solidFill>
              <a:srgbClr val="FDEBBD"/>
            </a:solidFill>
            <a:ln w="9525" cmpd="sng">
              <a:noFill/>
              <a:bevel/>
              <a:headEnd/>
              <a:tailEnd/>
            </a:ln>
          </p:spPr>
          <p:txBody>
            <a:bodyPr wrap="none" anchor="ctr"/>
            <a:lstStyle/>
            <a:p>
              <a:endParaRPr lang="zh-CN" altLang="en-US"/>
            </a:p>
          </p:txBody>
        </p:sp>
        <p:sp>
          <p:nvSpPr>
            <p:cNvPr id="71709" name="Freeform 9"/>
            <p:cNvSpPr>
              <a:spLocks noChangeArrowheads="1"/>
            </p:cNvSpPr>
            <p:nvPr/>
          </p:nvSpPr>
          <p:spPr bwMode="auto">
            <a:xfrm>
              <a:off x="640" y="155"/>
              <a:ext cx="528" cy="1123"/>
            </a:xfrm>
            <a:custGeom>
              <a:avLst/>
              <a:gdLst>
                <a:gd name="T0" fmla="*/ 527 w 528"/>
                <a:gd name="T1" fmla="*/ 222 h 1123"/>
                <a:gd name="T2" fmla="*/ 528 w 528"/>
                <a:gd name="T3" fmla="*/ 1123 h 1123"/>
                <a:gd name="T4" fmla="*/ 0 w 528"/>
                <a:gd name="T5" fmla="*/ 879 h 1123"/>
                <a:gd name="T6" fmla="*/ 0 w 528"/>
                <a:gd name="T7" fmla="*/ 0 h 1123"/>
                <a:gd name="T8" fmla="*/ 527 w 528"/>
                <a:gd name="T9" fmla="*/ 222 h 1123"/>
                <a:gd name="T10" fmla="*/ 0 60000 65536"/>
                <a:gd name="T11" fmla="*/ 0 60000 65536"/>
                <a:gd name="T12" fmla="*/ 0 60000 65536"/>
                <a:gd name="T13" fmla="*/ 0 60000 65536"/>
                <a:gd name="T14" fmla="*/ 0 60000 65536"/>
                <a:gd name="T15" fmla="*/ 0 w 528"/>
                <a:gd name="T16" fmla="*/ 0 h 1123"/>
                <a:gd name="T17" fmla="*/ 528 w 528"/>
                <a:gd name="T18" fmla="*/ 1123 h 1123"/>
              </a:gdLst>
              <a:ahLst/>
              <a:cxnLst>
                <a:cxn ang="T10">
                  <a:pos x="T0" y="T1"/>
                </a:cxn>
                <a:cxn ang="T11">
                  <a:pos x="T2" y="T3"/>
                </a:cxn>
                <a:cxn ang="T12">
                  <a:pos x="T4" y="T5"/>
                </a:cxn>
                <a:cxn ang="T13">
                  <a:pos x="T6" y="T7"/>
                </a:cxn>
                <a:cxn ang="T14">
                  <a:pos x="T8" y="T9"/>
                </a:cxn>
              </a:cxnLst>
              <a:rect l="T15" t="T16" r="T17" b="T18"/>
              <a:pathLst>
                <a:path w="528" h="1123">
                  <a:moveTo>
                    <a:pt x="527" y="222"/>
                  </a:moveTo>
                  <a:lnTo>
                    <a:pt x="528" y="1123"/>
                  </a:lnTo>
                  <a:lnTo>
                    <a:pt x="0" y="879"/>
                  </a:lnTo>
                  <a:lnTo>
                    <a:pt x="0" y="0"/>
                  </a:lnTo>
                  <a:lnTo>
                    <a:pt x="527" y="222"/>
                  </a:lnTo>
                  <a:close/>
                </a:path>
              </a:pathLst>
            </a:custGeom>
            <a:solidFill>
              <a:srgbClr val="FBC631"/>
            </a:solidFill>
            <a:ln w="9525" cmpd="sng">
              <a:noFill/>
              <a:bevel/>
              <a:headEnd/>
              <a:tailEnd/>
            </a:ln>
          </p:spPr>
          <p:txBody>
            <a:bodyPr wrap="none" anchor="ctr"/>
            <a:lstStyle/>
            <a:p>
              <a:endParaRPr lang="zh-CN" altLang="en-US"/>
            </a:p>
          </p:txBody>
        </p:sp>
        <p:sp>
          <p:nvSpPr>
            <p:cNvPr id="71710" name="Freeform 10"/>
            <p:cNvSpPr>
              <a:spLocks noChangeArrowheads="1"/>
            </p:cNvSpPr>
            <p:nvPr/>
          </p:nvSpPr>
          <p:spPr bwMode="auto">
            <a:xfrm>
              <a:off x="112" y="1034"/>
              <a:ext cx="1061" cy="469"/>
            </a:xfrm>
            <a:custGeom>
              <a:avLst/>
              <a:gdLst>
                <a:gd name="T0" fmla="*/ 527 w 1061"/>
                <a:gd name="T1" fmla="*/ 0 h 469"/>
                <a:gd name="T2" fmla="*/ 0 w 1061"/>
                <a:gd name="T3" fmla="*/ 252 h 469"/>
                <a:gd name="T4" fmla="*/ 537 w 1061"/>
                <a:gd name="T5" fmla="*/ 469 h 469"/>
                <a:gd name="T6" fmla="*/ 1061 w 1061"/>
                <a:gd name="T7" fmla="*/ 241 h 469"/>
                <a:gd name="T8" fmla="*/ 527 w 1061"/>
                <a:gd name="T9" fmla="*/ 0 h 469"/>
                <a:gd name="T10" fmla="*/ 0 60000 65536"/>
                <a:gd name="T11" fmla="*/ 0 60000 65536"/>
                <a:gd name="T12" fmla="*/ 0 60000 65536"/>
                <a:gd name="T13" fmla="*/ 0 60000 65536"/>
                <a:gd name="T14" fmla="*/ 0 60000 65536"/>
                <a:gd name="T15" fmla="*/ 0 w 1061"/>
                <a:gd name="T16" fmla="*/ 0 h 469"/>
                <a:gd name="T17" fmla="*/ 1061 w 1061"/>
                <a:gd name="T18" fmla="*/ 469 h 469"/>
              </a:gdLst>
              <a:ahLst/>
              <a:cxnLst>
                <a:cxn ang="T10">
                  <a:pos x="T0" y="T1"/>
                </a:cxn>
                <a:cxn ang="T11">
                  <a:pos x="T2" y="T3"/>
                </a:cxn>
                <a:cxn ang="T12">
                  <a:pos x="T4" y="T5"/>
                </a:cxn>
                <a:cxn ang="T13">
                  <a:pos x="T6" y="T7"/>
                </a:cxn>
                <a:cxn ang="T14">
                  <a:pos x="T8" y="T9"/>
                </a:cxn>
              </a:cxnLst>
              <a:rect l="T15" t="T16" r="T17" b="T18"/>
              <a:pathLst>
                <a:path w="1061" h="469">
                  <a:moveTo>
                    <a:pt x="527" y="0"/>
                  </a:moveTo>
                  <a:lnTo>
                    <a:pt x="0" y="252"/>
                  </a:lnTo>
                  <a:lnTo>
                    <a:pt x="537" y="469"/>
                  </a:lnTo>
                  <a:lnTo>
                    <a:pt x="1061" y="241"/>
                  </a:lnTo>
                  <a:lnTo>
                    <a:pt x="527" y="0"/>
                  </a:lnTo>
                  <a:close/>
                </a:path>
              </a:pathLst>
            </a:custGeom>
            <a:solidFill>
              <a:srgbClr val="FEEBBC"/>
            </a:solidFill>
            <a:ln w="9525" cmpd="sng">
              <a:noFill/>
              <a:bevel/>
              <a:headEnd/>
              <a:tailEnd/>
            </a:ln>
          </p:spPr>
          <p:txBody>
            <a:bodyPr wrap="none" anchor="ctr"/>
            <a:lstStyle/>
            <a:p>
              <a:endParaRPr lang="zh-CN" altLang="en-US"/>
            </a:p>
          </p:txBody>
        </p:sp>
      </p:grpSp>
      <p:sp>
        <p:nvSpPr>
          <p:cNvPr id="46092" name="Line 11"/>
          <p:cNvSpPr>
            <a:spLocks noChangeShapeType="1"/>
          </p:cNvSpPr>
          <p:nvPr/>
        </p:nvSpPr>
        <p:spPr bwMode="auto">
          <a:xfrm flipV="1">
            <a:off x="2027238" y="4687888"/>
            <a:ext cx="1422400" cy="1387475"/>
          </a:xfrm>
          <a:prstGeom prst="line">
            <a:avLst/>
          </a:prstGeom>
          <a:noFill/>
          <a:ln w="12700">
            <a:solidFill>
              <a:srgbClr val="977003"/>
            </a:solidFill>
            <a:bevel/>
            <a:headEnd/>
            <a:tailEnd/>
          </a:ln>
        </p:spPr>
        <p:txBody>
          <a:bodyPr wrap="none" lIns="92382" tIns="46191" rIns="92382" bIns="46191" anchor="ctr"/>
          <a:lstStyle/>
          <a:p>
            <a:endParaRPr lang="zh-CN" altLang="en-US"/>
          </a:p>
        </p:txBody>
      </p:sp>
      <p:sp>
        <p:nvSpPr>
          <p:cNvPr id="46093" name="Line 12"/>
          <p:cNvSpPr>
            <a:spLocks noChangeShapeType="1"/>
          </p:cNvSpPr>
          <p:nvPr/>
        </p:nvSpPr>
        <p:spPr bwMode="auto">
          <a:xfrm flipH="1" flipV="1">
            <a:off x="5530850" y="4692650"/>
            <a:ext cx="1422400" cy="1387475"/>
          </a:xfrm>
          <a:prstGeom prst="line">
            <a:avLst/>
          </a:prstGeom>
          <a:noFill/>
          <a:ln w="12700">
            <a:solidFill>
              <a:srgbClr val="977003"/>
            </a:solidFill>
            <a:bevel/>
            <a:headEnd/>
            <a:tailEnd/>
          </a:ln>
        </p:spPr>
        <p:txBody>
          <a:bodyPr wrap="none" lIns="92382" tIns="46191" rIns="92382" bIns="46191" anchor="ctr"/>
          <a:lstStyle/>
          <a:p>
            <a:endParaRPr lang="zh-CN" altLang="en-US"/>
          </a:p>
        </p:txBody>
      </p:sp>
      <p:sp>
        <p:nvSpPr>
          <p:cNvPr id="46094" name="Line 13"/>
          <p:cNvSpPr>
            <a:spLocks noChangeShapeType="1"/>
          </p:cNvSpPr>
          <p:nvPr/>
        </p:nvSpPr>
        <p:spPr bwMode="auto">
          <a:xfrm flipV="1">
            <a:off x="5503863" y="1541463"/>
            <a:ext cx="1422400" cy="1387475"/>
          </a:xfrm>
          <a:prstGeom prst="line">
            <a:avLst/>
          </a:prstGeom>
          <a:noFill/>
          <a:ln w="12700">
            <a:solidFill>
              <a:srgbClr val="977003"/>
            </a:solidFill>
            <a:bevel/>
            <a:headEnd/>
            <a:tailEnd/>
          </a:ln>
        </p:spPr>
        <p:txBody>
          <a:bodyPr wrap="none" lIns="92382" tIns="46191" rIns="92382" bIns="46191" anchor="ctr"/>
          <a:lstStyle/>
          <a:p>
            <a:endParaRPr lang="zh-CN" altLang="en-US"/>
          </a:p>
        </p:txBody>
      </p:sp>
      <p:sp>
        <p:nvSpPr>
          <p:cNvPr id="46095" name="Line 14"/>
          <p:cNvSpPr>
            <a:spLocks noChangeShapeType="1"/>
          </p:cNvSpPr>
          <p:nvPr/>
        </p:nvSpPr>
        <p:spPr bwMode="auto">
          <a:xfrm flipH="1" flipV="1">
            <a:off x="2016125" y="1533525"/>
            <a:ext cx="1422400" cy="1387475"/>
          </a:xfrm>
          <a:prstGeom prst="line">
            <a:avLst/>
          </a:prstGeom>
          <a:noFill/>
          <a:ln w="12700">
            <a:solidFill>
              <a:srgbClr val="977003"/>
            </a:solidFill>
            <a:bevel/>
            <a:headEnd/>
            <a:tailEnd/>
          </a:ln>
        </p:spPr>
        <p:txBody>
          <a:bodyPr wrap="none" lIns="92382" tIns="46191" rIns="92382" bIns="46191" anchor="ctr"/>
          <a:lstStyle/>
          <a:p>
            <a:endParaRPr lang="zh-CN" altLang="en-US"/>
          </a:p>
        </p:txBody>
      </p:sp>
      <p:pic>
        <p:nvPicPr>
          <p:cNvPr id="46096" name="Picture 15" descr="light_shadow"/>
          <p:cNvPicPr>
            <a:picLocks noChangeAspect="1" noChangeArrowheads="1"/>
          </p:cNvPicPr>
          <p:nvPr/>
        </p:nvPicPr>
        <p:blipFill>
          <a:blip r:embed="rId2" cstate="print">
            <a:lum bright="-78000" contrast="-78000"/>
          </a:blip>
          <a:srcRect/>
          <a:stretch>
            <a:fillRect/>
          </a:stretch>
        </p:blipFill>
        <p:spPr bwMode="auto">
          <a:xfrm>
            <a:off x="3836988" y="4297363"/>
            <a:ext cx="1214437" cy="347662"/>
          </a:xfrm>
          <a:prstGeom prst="rect">
            <a:avLst/>
          </a:prstGeom>
          <a:noFill/>
          <a:ln w="9525">
            <a:noFill/>
            <a:miter lim="800000"/>
            <a:headEnd/>
            <a:tailEnd/>
          </a:ln>
        </p:spPr>
      </p:pic>
      <p:pic>
        <p:nvPicPr>
          <p:cNvPr id="46097" name="Picture 16" descr="circuler_1"/>
          <p:cNvPicPr>
            <a:picLocks noChangeAspect="1" noChangeArrowheads="1"/>
          </p:cNvPicPr>
          <p:nvPr/>
        </p:nvPicPr>
        <p:blipFill>
          <a:blip r:embed="rId3" cstate="print"/>
          <a:srcRect/>
          <a:stretch>
            <a:fillRect/>
          </a:stretch>
        </p:blipFill>
        <p:spPr bwMode="auto">
          <a:xfrm>
            <a:off x="3694113" y="3036888"/>
            <a:ext cx="1479550" cy="1481137"/>
          </a:xfrm>
          <a:prstGeom prst="rect">
            <a:avLst/>
          </a:prstGeom>
          <a:noFill/>
          <a:ln w="9525">
            <a:noFill/>
            <a:miter lim="800000"/>
            <a:headEnd/>
            <a:tailEnd/>
          </a:ln>
        </p:spPr>
      </p:pic>
      <p:sp>
        <p:nvSpPr>
          <p:cNvPr id="46098" name="Oval 17"/>
          <p:cNvSpPr>
            <a:spLocks noChangeArrowheads="1"/>
          </p:cNvSpPr>
          <p:nvPr/>
        </p:nvSpPr>
        <p:spPr bwMode="auto">
          <a:xfrm>
            <a:off x="3695700" y="3038475"/>
            <a:ext cx="1468438" cy="1484313"/>
          </a:xfrm>
          <a:prstGeom prst="ellipse">
            <a:avLst/>
          </a:prstGeom>
          <a:gradFill rotWithShape="1">
            <a:gsLst>
              <a:gs pos="0">
                <a:srgbClr val="004B66"/>
              </a:gs>
              <a:gs pos="50000">
                <a:srgbClr val="6AC1FC"/>
              </a:gs>
              <a:gs pos="100000">
                <a:srgbClr val="004B66"/>
              </a:gs>
            </a:gsLst>
            <a:lin ang="5400000" scaled="1"/>
          </a:gradFill>
          <a:ln w="9525">
            <a:noFill/>
            <a:bevel/>
            <a:headEnd/>
            <a:tailEnd/>
          </a:ln>
        </p:spPr>
        <p:txBody>
          <a:bodyPr wrap="none" lIns="92382" tIns="46191" rIns="92382" bIns="46191" anchor="ctr"/>
          <a:lstStyle/>
          <a:p>
            <a:pPr algn="r" eaLnBrk="0" hangingPunct="0">
              <a:buFont typeface="Arial" charset="0"/>
              <a:buNone/>
            </a:pPr>
            <a:endParaRPr lang="zh-CN" altLang="zh-CN">
              <a:solidFill>
                <a:srgbClr val="000000"/>
              </a:solidFill>
              <a:latin typeface="Arial" charset="0"/>
              <a:ea typeface="Gulim" pitchFamily="34" charset="-127"/>
              <a:sym typeface="Arial" charset="0"/>
            </a:endParaRPr>
          </a:p>
        </p:txBody>
      </p:sp>
      <p:sp>
        <p:nvSpPr>
          <p:cNvPr id="46099" name="Freeform 18"/>
          <p:cNvSpPr>
            <a:spLocks noChangeArrowheads="1"/>
          </p:cNvSpPr>
          <p:nvPr/>
        </p:nvSpPr>
        <p:spPr bwMode="auto">
          <a:xfrm>
            <a:off x="3848100" y="3067050"/>
            <a:ext cx="1154113" cy="514350"/>
          </a:xfrm>
          <a:custGeom>
            <a:avLst/>
            <a:gdLst>
              <a:gd name="T0" fmla="*/ 2147483647 w 1321"/>
              <a:gd name="T1" fmla="*/ 2147483647 h 712"/>
              <a:gd name="T2" fmla="*/ 2147483647 w 1321"/>
              <a:gd name="T3" fmla="*/ 2147483647 h 712"/>
              <a:gd name="T4" fmla="*/ 2147483647 w 1321"/>
              <a:gd name="T5" fmla="*/ 2147483647 h 712"/>
              <a:gd name="T6" fmla="*/ 2147483647 w 1321"/>
              <a:gd name="T7" fmla="*/ 2147483647 h 712"/>
              <a:gd name="T8" fmla="*/ 2147483647 w 1321"/>
              <a:gd name="T9" fmla="*/ 2147483647 h 712"/>
              <a:gd name="T10" fmla="*/ 2147483647 w 1321"/>
              <a:gd name="T11" fmla="*/ 2147483647 h 712"/>
              <a:gd name="T12" fmla="*/ 2147483647 w 1321"/>
              <a:gd name="T13" fmla="*/ 2147483647 h 712"/>
              <a:gd name="T14" fmla="*/ 2147483647 w 1321"/>
              <a:gd name="T15" fmla="*/ 2147483647 h 712"/>
              <a:gd name="T16" fmla="*/ 2147483647 w 1321"/>
              <a:gd name="T17" fmla="*/ 2147483647 h 712"/>
              <a:gd name="T18" fmla="*/ 2147483647 w 1321"/>
              <a:gd name="T19" fmla="*/ 2147483647 h 712"/>
              <a:gd name="T20" fmla="*/ 2147483647 w 1321"/>
              <a:gd name="T21" fmla="*/ 2147483647 h 712"/>
              <a:gd name="T22" fmla="*/ 2147483647 w 1321"/>
              <a:gd name="T23" fmla="*/ 2147483647 h 712"/>
              <a:gd name="T24" fmla="*/ 2147483647 w 1321"/>
              <a:gd name="T25" fmla="*/ 2147483647 h 712"/>
              <a:gd name="T26" fmla="*/ 2147483647 w 1321"/>
              <a:gd name="T27" fmla="*/ 2147483647 h 712"/>
              <a:gd name="T28" fmla="*/ 2147483647 w 1321"/>
              <a:gd name="T29" fmla="*/ 2147483647 h 712"/>
              <a:gd name="T30" fmla="*/ 2147483647 w 1321"/>
              <a:gd name="T31" fmla="*/ 2147483647 h 712"/>
              <a:gd name="T32" fmla="*/ 2147483647 w 1321"/>
              <a:gd name="T33" fmla="*/ 2147483647 h 712"/>
              <a:gd name="T34" fmla="*/ 2147483647 w 1321"/>
              <a:gd name="T35" fmla="*/ 2147483647 h 712"/>
              <a:gd name="T36" fmla="*/ 2147483647 w 1321"/>
              <a:gd name="T37" fmla="*/ 2147483647 h 712"/>
              <a:gd name="T38" fmla="*/ 2147483647 w 1321"/>
              <a:gd name="T39" fmla="*/ 2147483647 h 712"/>
              <a:gd name="T40" fmla="*/ 2147483647 w 1321"/>
              <a:gd name="T41" fmla="*/ 2147483647 h 712"/>
              <a:gd name="T42" fmla="*/ 2147483647 w 1321"/>
              <a:gd name="T43" fmla="*/ 2147483647 h 712"/>
              <a:gd name="T44" fmla="*/ 2147483647 w 1321"/>
              <a:gd name="T45" fmla="*/ 2147483647 h 712"/>
              <a:gd name="T46" fmla="*/ 2147483647 w 1321"/>
              <a:gd name="T47" fmla="*/ 2147483647 h 712"/>
              <a:gd name="T48" fmla="*/ 2147483647 w 1321"/>
              <a:gd name="T49" fmla="*/ 2147483647 h 712"/>
              <a:gd name="T50" fmla="*/ 2147483647 w 1321"/>
              <a:gd name="T51" fmla="*/ 2147483647 h 712"/>
              <a:gd name="T52" fmla="*/ 2147483647 w 1321"/>
              <a:gd name="T53" fmla="*/ 2147483647 h 712"/>
              <a:gd name="T54" fmla="*/ 2147483647 w 1321"/>
              <a:gd name="T55" fmla="*/ 2147483647 h 712"/>
              <a:gd name="T56" fmla="*/ 0 w 1321"/>
              <a:gd name="T57" fmla="*/ 2147483647 h 712"/>
              <a:gd name="T58" fmla="*/ 0 w 1321"/>
              <a:gd name="T59" fmla="*/ 2147483647 h 712"/>
              <a:gd name="T60" fmla="*/ 2147483647 w 1321"/>
              <a:gd name="T61" fmla="*/ 2147483647 h 712"/>
              <a:gd name="T62" fmla="*/ 2147483647 w 1321"/>
              <a:gd name="T63" fmla="*/ 2147483647 h 712"/>
              <a:gd name="T64" fmla="*/ 2147483647 w 1321"/>
              <a:gd name="T65" fmla="*/ 2147483647 h 712"/>
              <a:gd name="T66" fmla="*/ 2147483647 w 1321"/>
              <a:gd name="T67" fmla="*/ 2147483647 h 712"/>
              <a:gd name="T68" fmla="*/ 2147483647 w 1321"/>
              <a:gd name="T69" fmla="*/ 2147483647 h 712"/>
              <a:gd name="T70" fmla="*/ 2147483647 w 1321"/>
              <a:gd name="T71" fmla="*/ 2147483647 h 712"/>
              <a:gd name="T72" fmla="*/ 2147483647 w 1321"/>
              <a:gd name="T73" fmla="*/ 2147483647 h 712"/>
              <a:gd name="T74" fmla="*/ 2147483647 w 1321"/>
              <a:gd name="T75" fmla="*/ 2147483647 h 712"/>
              <a:gd name="T76" fmla="*/ 2147483647 w 1321"/>
              <a:gd name="T77" fmla="*/ 2147483647 h 712"/>
              <a:gd name="T78" fmla="*/ 2147483647 w 1321"/>
              <a:gd name="T79" fmla="*/ 2147483647 h 712"/>
              <a:gd name="T80" fmla="*/ 2147483647 w 1321"/>
              <a:gd name="T81" fmla="*/ 2147483647 h 712"/>
              <a:gd name="T82" fmla="*/ 2147483647 w 1321"/>
              <a:gd name="T83" fmla="*/ 0 h 712"/>
              <a:gd name="T84" fmla="*/ 2147483647 w 1321"/>
              <a:gd name="T85" fmla="*/ 0 h 712"/>
              <a:gd name="T86" fmla="*/ 2147483647 w 1321"/>
              <a:gd name="T87" fmla="*/ 2147483647 h 712"/>
              <a:gd name="T88" fmla="*/ 2147483647 w 1321"/>
              <a:gd name="T89" fmla="*/ 2147483647 h 712"/>
              <a:gd name="T90" fmla="*/ 2147483647 w 1321"/>
              <a:gd name="T91" fmla="*/ 2147483647 h 712"/>
              <a:gd name="T92" fmla="*/ 2147483647 w 1321"/>
              <a:gd name="T93" fmla="*/ 2147483647 h 712"/>
              <a:gd name="T94" fmla="*/ 2147483647 w 1321"/>
              <a:gd name="T95" fmla="*/ 2147483647 h 712"/>
              <a:gd name="T96" fmla="*/ 2147483647 w 1321"/>
              <a:gd name="T97" fmla="*/ 2147483647 h 712"/>
              <a:gd name="T98" fmla="*/ 2147483647 w 1321"/>
              <a:gd name="T99" fmla="*/ 2147483647 h 712"/>
              <a:gd name="T100" fmla="*/ 2147483647 w 1321"/>
              <a:gd name="T101" fmla="*/ 2147483647 h 712"/>
              <a:gd name="T102" fmla="*/ 2147483647 w 1321"/>
              <a:gd name="T103" fmla="*/ 2147483647 h 712"/>
              <a:gd name="T104" fmla="*/ 2147483647 w 1321"/>
              <a:gd name="T105" fmla="*/ 214748364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71B9DD"/>
              </a:gs>
            </a:gsLst>
            <a:lin ang="5400000" scaled="1"/>
          </a:gradFill>
          <a:ln w="0" cmpd="sng">
            <a:noFill/>
            <a:bevel/>
            <a:headEnd/>
            <a:tailEnd/>
          </a:ln>
        </p:spPr>
        <p:txBody>
          <a:bodyPr lIns="92382" tIns="46191" rIns="92382" bIns="46191"/>
          <a:lstStyle/>
          <a:p>
            <a:endParaRPr lang="zh-CN" altLang="en-US"/>
          </a:p>
        </p:txBody>
      </p:sp>
      <p:sp>
        <p:nvSpPr>
          <p:cNvPr id="46100" name="Rectangle 19"/>
          <p:cNvSpPr>
            <a:spLocks noChangeArrowheads="1"/>
          </p:cNvSpPr>
          <p:nvPr/>
        </p:nvSpPr>
        <p:spPr bwMode="auto">
          <a:xfrm>
            <a:off x="3757613" y="1617663"/>
            <a:ext cx="1423987" cy="369887"/>
          </a:xfrm>
          <a:prstGeom prst="rect">
            <a:avLst/>
          </a:prstGeom>
          <a:noFill/>
          <a:ln w="9525">
            <a:noFill/>
            <a:miter lim="800000"/>
            <a:headEnd/>
            <a:tailEnd/>
          </a:ln>
        </p:spPr>
        <p:txBody>
          <a:bodyPr wrap="none" lIns="92382" tIns="46191" rIns="92382" bIns="46191">
            <a:spAutoFit/>
          </a:bodyPr>
          <a:lstStyle/>
          <a:p>
            <a:pPr eaLnBrk="0" hangingPunct="0">
              <a:buClr>
                <a:srgbClr val="FF3300"/>
              </a:buClr>
              <a:buSzPct val="115000"/>
              <a:buFont typeface="Wingdings" pitchFamily="2" charset="2"/>
              <a:buNone/>
            </a:pPr>
            <a:r>
              <a:rPr lang="zh-CN" altLang="en-US" sz="1800" b="1">
                <a:solidFill>
                  <a:srgbClr val="FFFFFF"/>
                </a:solidFill>
                <a:ea typeface="Gulim" pitchFamily="34" charset="-127"/>
                <a:sym typeface="Arial" charset="0"/>
              </a:rPr>
              <a:t> </a:t>
            </a:r>
            <a:r>
              <a:rPr lang="en-US" altLang="zh-CN" sz="1800" b="1">
                <a:solidFill>
                  <a:srgbClr val="FFFFFF"/>
                </a:solidFill>
                <a:ea typeface="Gulim" pitchFamily="34" charset="-127"/>
                <a:sym typeface="Arial" charset="0"/>
              </a:rPr>
              <a:t>East side</a:t>
            </a:r>
          </a:p>
        </p:txBody>
      </p:sp>
      <p:sp>
        <p:nvSpPr>
          <p:cNvPr id="46101" name="Rectangle 23"/>
          <p:cNvSpPr>
            <a:spLocks noChangeArrowheads="1"/>
          </p:cNvSpPr>
          <p:nvPr/>
        </p:nvSpPr>
        <p:spPr bwMode="auto">
          <a:xfrm>
            <a:off x="203200" y="3136900"/>
            <a:ext cx="3213100" cy="2270125"/>
          </a:xfrm>
          <a:prstGeom prst="rect">
            <a:avLst/>
          </a:prstGeom>
          <a:noFill/>
          <a:ln w="9525">
            <a:noFill/>
            <a:miter lim="800000"/>
            <a:headEnd/>
            <a:tailEnd/>
          </a:ln>
        </p:spPr>
        <p:txBody>
          <a:bodyPr lIns="92382" tIns="46191" rIns="92382" bIns="46191">
            <a:spAutoFit/>
          </a:bodyPr>
          <a:lstStyle/>
          <a:p>
            <a:pPr marL="173038" indent="-173038" eaLnBrk="0" hangingPunct="0">
              <a:lnSpc>
                <a:spcPct val="150000"/>
              </a:lnSpc>
              <a:buFont typeface="Arial" charset="0"/>
              <a:buChar char="•"/>
            </a:pPr>
            <a:r>
              <a:rPr lang="en-US" altLang="zh-CN" sz="1600">
                <a:solidFill>
                  <a:srgbClr val="FF0000"/>
                </a:solidFill>
                <a:latin typeface="Calibri" pitchFamily="34" charset="0"/>
                <a:ea typeface="Gulim" pitchFamily="34" charset="-127"/>
                <a:sym typeface="Calibri" pitchFamily="34" charset="0"/>
              </a:rPr>
              <a:t>The best direction</a:t>
            </a:r>
            <a:endParaRPr lang="zh-CN" altLang="en-US" sz="1600">
              <a:solidFill>
                <a:srgbClr val="FF0000"/>
              </a:solidFill>
              <a:latin typeface="Calibri" pitchFamily="34" charset="0"/>
              <a:ea typeface="Gulim" pitchFamily="34" charset="-127"/>
              <a:sym typeface="Calibri" pitchFamily="34" charset="0"/>
            </a:endParaRPr>
          </a:p>
          <a:p>
            <a:pPr marL="173038" indent="-173038" eaLnBrk="0" hangingPunct="0">
              <a:lnSpc>
                <a:spcPct val="150000"/>
              </a:lnSpc>
              <a:buFont typeface="Arial" charset="0"/>
              <a:buChar char="•"/>
            </a:pPr>
            <a:r>
              <a:rPr lang="en-US" altLang="zh-CN" sz="1600">
                <a:solidFill>
                  <a:srgbClr val="000000"/>
                </a:solidFill>
                <a:latin typeface="Calibri" pitchFamily="34" charset="0"/>
                <a:ea typeface="Gulim" pitchFamily="34" charset="-127"/>
                <a:sym typeface="Calibri" pitchFamily="34" charset="0"/>
              </a:rPr>
              <a:t>The light from this direction is relatively stable</a:t>
            </a:r>
          </a:p>
          <a:p>
            <a:pPr marL="173038" indent="-173038" eaLnBrk="0" hangingPunct="0">
              <a:lnSpc>
                <a:spcPct val="150000"/>
              </a:lnSpc>
              <a:buFont typeface="Arial" charset="0"/>
              <a:buChar char="•"/>
            </a:pPr>
            <a:r>
              <a:rPr lang="en-US" altLang="zh-CN" sz="1600">
                <a:solidFill>
                  <a:srgbClr val="000000"/>
                </a:solidFill>
                <a:latin typeface="Calibri" pitchFamily="34" charset="0"/>
                <a:ea typeface="Gulim" pitchFamily="34" charset="-127"/>
                <a:sym typeface="Calibri" pitchFamily="34" charset="0"/>
              </a:rPr>
              <a:t>Higher quality of light</a:t>
            </a:r>
          </a:p>
          <a:p>
            <a:pPr marL="173038" indent="-173038" eaLnBrk="0" hangingPunct="0">
              <a:lnSpc>
                <a:spcPct val="150000"/>
              </a:lnSpc>
              <a:buFont typeface="Arial" charset="0"/>
              <a:buChar char="•"/>
            </a:pPr>
            <a:r>
              <a:rPr lang="en-US" altLang="zh-CN" sz="1600">
                <a:solidFill>
                  <a:srgbClr val="000000"/>
                </a:solidFill>
                <a:latin typeface="Calibri" pitchFamily="34" charset="0"/>
                <a:ea typeface="Gulim" pitchFamily="34" charset="-127"/>
                <a:sym typeface="Calibri" pitchFamily="34" charset="0"/>
              </a:rPr>
              <a:t>Not encounter the problem of glare</a:t>
            </a:r>
            <a:endParaRPr lang="zh-CN" altLang="en-US">
              <a:ea typeface="Gulim" pitchFamily="34" charset="-127"/>
            </a:endParaRPr>
          </a:p>
        </p:txBody>
      </p:sp>
      <p:sp>
        <p:nvSpPr>
          <p:cNvPr id="46102" name="Rectangle 24"/>
          <p:cNvSpPr>
            <a:spLocks noChangeArrowheads="1"/>
          </p:cNvSpPr>
          <p:nvPr/>
        </p:nvSpPr>
        <p:spPr bwMode="auto">
          <a:xfrm>
            <a:off x="5838825" y="3197225"/>
            <a:ext cx="3213100" cy="1901825"/>
          </a:xfrm>
          <a:prstGeom prst="rect">
            <a:avLst/>
          </a:prstGeom>
          <a:noFill/>
          <a:ln w="9525">
            <a:noFill/>
            <a:miter lim="800000"/>
            <a:headEnd/>
            <a:tailEnd/>
          </a:ln>
        </p:spPr>
        <p:txBody>
          <a:bodyPr lIns="92382" tIns="46191" rIns="92382" bIns="46191">
            <a:spAutoFit/>
          </a:bodyPr>
          <a:lstStyle/>
          <a:p>
            <a:pPr marL="173038" indent="-173038" eaLnBrk="0" hangingPunct="0">
              <a:lnSpc>
                <a:spcPct val="150000"/>
              </a:lnSpc>
              <a:buFont typeface="Arial" charset="0"/>
              <a:buChar char="•"/>
            </a:pPr>
            <a:r>
              <a:rPr lang="en-US" altLang="zh-CN" sz="1600">
                <a:solidFill>
                  <a:srgbClr val="FF0000"/>
                </a:solidFill>
                <a:latin typeface="Calibri" pitchFamily="34" charset="0"/>
                <a:ea typeface="Gulim" pitchFamily="34" charset="-127"/>
                <a:sym typeface="Calibri" pitchFamily="34" charset="0"/>
              </a:rPr>
              <a:t>A better direction</a:t>
            </a:r>
          </a:p>
          <a:p>
            <a:pPr marL="173038" indent="-173038" eaLnBrk="0" hangingPunct="0">
              <a:lnSpc>
                <a:spcPct val="150000"/>
              </a:lnSpc>
              <a:buFont typeface="Arial" charset="0"/>
              <a:buChar char="•"/>
            </a:pPr>
            <a:r>
              <a:rPr lang="en-US" altLang="zh-CN" sz="1600">
                <a:solidFill>
                  <a:srgbClr val="000000"/>
                </a:solidFill>
                <a:latin typeface="Calibri" pitchFamily="34" charset="0"/>
                <a:ea typeface="Gulim" pitchFamily="34" charset="-127"/>
                <a:sym typeface="Calibri" pitchFamily="34" charset="0"/>
              </a:rPr>
              <a:t>Sunshine obtained maximum</a:t>
            </a:r>
          </a:p>
          <a:p>
            <a:pPr marL="173038" indent="-173038" eaLnBrk="0" hangingPunct="0">
              <a:lnSpc>
                <a:spcPct val="150000"/>
              </a:lnSpc>
              <a:buFont typeface="Arial" charset="0"/>
              <a:buChar char="•"/>
            </a:pPr>
            <a:r>
              <a:rPr lang="en-US" altLang="zh-CN" sz="1600">
                <a:solidFill>
                  <a:schemeClr val="tx1"/>
                </a:solidFill>
                <a:latin typeface="Calibri" pitchFamily="34" charset="0"/>
                <a:ea typeface="Gulim" pitchFamily="34" charset="-127"/>
                <a:sym typeface="Calibri" pitchFamily="34" charset="0"/>
              </a:rPr>
              <a:t>Greenhouse effect generated from south window which meet some of the demand for heating</a:t>
            </a:r>
          </a:p>
        </p:txBody>
      </p:sp>
      <p:sp>
        <p:nvSpPr>
          <p:cNvPr id="46103" name="Rectangle 25"/>
          <p:cNvSpPr>
            <a:spLocks noChangeArrowheads="1"/>
          </p:cNvSpPr>
          <p:nvPr/>
        </p:nvSpPr>
        <p:spPr bwMode="auto">
          <a:xfrm>
            <a:off x="2698750" y="5480050"/>
            <a:ext cx="3621088" cy="925513"/>
          </a:xfrm>
          <a:prstGeom prst="rect">
            <a:avLst/>
          </a:prstGeom>
          <a:noFill/>
          <a:ln w="9525">
            <a:noFill/>
            <a:miter lim="800000"/>
            <a:headEnd/>
            <a:tailEnd/>
          </a:ln>
        </p:spPr>
        <p:txBody>
          <a:bodyPr lIns="92382" tIns="46191" rIns="92382" bIns="46191">
            <a:spAutoFit/>
          </a:bodyPr>
          <a:lstStyle/>
          <a:p>
            <a:pPr algn="ctr" eaLnBrk="0" hangingPunct="0">
              <a:buFont typeface="Arial" charset="0"/>
              <a:buNone/>
            </a:pPr>
            <a:r>
              <a:rPr lang="en-US" altLang="zh-CN" sz="1600">
                <a:solidFill>
                  <a:schemeClr val="tx1"/>
                </a:solidFill>
                <a:ea typeface="Gulim" pitchFamily="34" charset="-127"/>
                <a:sym typeface="Arial" charset="0"/>
              </a:rPr>
              <a:t> </a:t>
            </a:r>
            <a:r>
              <a:rPr lang="en-US" altLang="zh-CN" sz="1800">
                <a:solidFill>
                  <a:srgbClr val="FF0000"/>
                </a:solidFill>
                <a:latin typeface="Calibri" pitchFamily="34" charset="0"/>
                <a:ea typeface="Gulim" pitchFamily="34" charset="-127"/>
                <a:sym typeface="Calibri" pitchFamily="34" charset="0"/>
              </a:rPr>
              <a:t>East and West are the most unfavorable direction</a:t>
            </a:r>
            <a:r>
              <a:rPr lang="en-US" altLang="zh-CN" sz="1800">
                <a:solidFill>
                  <a:schemeClr val="tx1"/>
                </a:solidFill>
                <a:latin typeface="Calibri" pitchFamily="34" charset="0"/>
                <a:ea typeface="Gulim" pitchFamily="34" charset="-127"/>
                <a:sym typeface="Calibri" pitchFamily="34" charset="0"/>
              </a:rPr>
              <a:t> whick can increase cooling load in summer.</a:t>
            </a:r>
          </a:p>
        </p:txBody>
      </p:sp>
      <p:pic>
        <p:nvPicPr>
          <p:cNvPr id="46104" name="Picture 26" descr="21"/>
          <p:cNvPicPr>
            <a:picLocks noChangeAspect="1" noChangeArrowheads="1"/>
          </p:cNvPicPr>
          <p:nvPr/>
        </p:nvPicPr>
        <p:blipFill>
          <a:blip r:embed="rId4" cstate="print">
            <a:lum bright="18000" contrast="18000"/>
          </a:blip>
          <a:srcRect/>
          <a:stretch>
            <a:fillRect/>
          </a:stretch>
        </p:blipFill>
        <p:spPr bwMode="auto">
          <a:xfrm>
            <a:off x="3578225" y="2870200"/>
            <a:ext cx="1695450" cy="1819275"/>
          </a:xfrm>
          <a:prstGeom prst="rect">
            <a:avLst/>
          </a:prstGeom>
          <a:noFill/>
          <a:ln w="9525">
            <a:noFill/>
            <a:miter lim="800000"/>
            <a:headEnd/>
            <a:tailEnd/>
          </a:ln>
        </p:spPr>
      </p:pic>
      <p:sp>
        <p:nvSpPr>
          <p:cNvPr id="46105" name="AutoShape 3"/>
          <p:cNvSpPr>
            <a:spLocks noChangeArrowheads="1"/>
          </p:cNvSpPr>
          <p:nvPr/>
        </p:nvSpPr>
        <p:spPr bwMode="auto">
          <a:xfrm>
            <a:off x="5919788" y="2722563"/>
            <a:ext cx="2770187" cy="334962"/>
          </a:xfrm>
          <a:prstGeom prst="roundRect">
            <a:avLst>
              <a:gd name="adj" fmla="val 50000"/>
            </a:avLst>
          </a:prstGeom>
          <a:solidFill>
            <a:srgbClr val="5F73B5"/>
          </a:solidFill>
          <a:ln w="57150">
            <a:noFill/>
            <a:bevel/>
            <a:headEnd/>
            <a:tailEnd/>
          </a:ln>
        </p:spPr>
        <p:txBody>
          <a:bodyPr wrap="none" lIns="92382" tIns="46191" rIns="92382" bIns="46191"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46106" name="Rectangle 19"/>
          <p:cNvSpPr>
            <a:spLocks noChangeArrowheads="1"/>
          </p:cNvSpPr>
          <p:nvPr/>
        </p:nvSpPr>
        <p:spPr bwMode="auto">
          <a:xfrm>
            <a:off x="6551613" y="2705100"/>
            <a:ext cx="1633537" cy="369888"/>
          </a:xfrm>
          <a:prstGeom prst="rect">
            <a:avLst/>
          </a:prstGeom>
          <a:noFill/>
          <a:ln w="9525">
            <a:noFill/>
            <a:miter lim="800000"/>
            <a:headEnd/>
            <a:tailEnd/>
          </a:ln>
        </p:spPr>
        <p:txBody>
          <a:bodyPr wrap="none" lIns="92382" tIns="46191" rIns="92382" bIns="46191">
            <a:spAutoFit/>
          </a:bodyPr>
          <a:lstStyle/>
          <a:p>
            <a:pPr eaLnBrk="0" hangingPunct="0">
              <a:buClr>
                <a:srgbClr val="FF3300"/>
              </a:buClr>
              <a:buSzPct val="115000"/>
              <a:buFont typeface="Wingdings" pitchFamily="2" charset="2"/>
              <a:buNone/>
            </a:pPr>
            <a:r>
              <a:rPr lang="zh-CN" altLang="en-US" sz="1800" b="1">
                <a:solidFill>
                  <a:srgbClr val="FFFFFF"/>
                </a:solidFill>
                <a:ea typeface="Gulim" pitchFamily="34" charset="-127"/>
                <a:sym typeface="Arial" charset="0"/>
              </a:rPr>
              <a:t> </a:t>
            </a:r>
            <a:r>
              <a:rPr lang="en-US" altLang="zh-CN" sz="1800" b="1">
                <a:solidFill>
                  <a:srgbClr val="FFFFFF"/>
                </a:solidFill>
                <a:ea typeface="Gulim" pitchFamily="34" charset="-127"/>
                <a:sym typeface="Arial" charset="0"/>
              </a:rPr>
              <a:t>South side</a:t>
            </a:r>
          </a:p>
        </p:txBody>
      </p:sp>
      <p:sp>
        <p:nvSpPr>
          <p:cNvPr id="46107" name="AutoShape 3"/>
          <p:cNvSpPr>
            <a:spLocks noChangeArrowheads="1"/>
          </p:cNvSpPr>
          <p:nvPr/>
        </p:nvSpPr>
        <p:spPr bwMode="auto">
          <a:xfrm>
            <a:off x="250825" y="2662238"/>
            <a:ext cx="2770188" cy="334962"/>
          </a:xfrm>
          <a:prstGeom prst="roundRect">
            <a:avLst>
              <a:gd name="adj" fmla="val 50000"/>
            </a:avLst>
          </a:prstGeom>
          <a:solidFill>
            <a:srgbClr val="5F73B5"/>
          </a:solidFill>
          <a:ln w="57150">
            <a:noFill/>
            <a:bevel/>
            <a:headEnd/>
            <a:tailEnd/>
          </a:ln>
        </p:spPr>
        <p:txBody>
          <a:bodyPr wrap="none" lIns="92382" tIns="46191" rIns="92382" bIns="46191"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46108" name="Rectangle 19"/>
          <p:cNvSpPr>
            <a:spLocks noChangeArrowheads="1"/>
          </p:cNvSpPr>
          <p:nvPr/>
        </p:nvSpPr>
        <p:spPr bwMode="auto">
          <a:xfrm>
            <a:off x="892175" y="2663825"/>
            <a:ext cx="1616075" cy="369888"/>
          </a:xfrm>
          <a:prstGeom prst="rect">
            <a:avLst/>
          </a:prstGeom>
          <a:noFill/>
          <a:ln w="9525">
            <a:noFill/>
            <a:miter lim="800000"/>
            <a:headEnd/>
            <a:tailEnd/>
          </a:ln>
        </p:spPr>
        <p:txBody>
          <a:bodyPr wrap="none" lIns="92382" tIns="46191" rIns="92382" bIns="46191">
            <a:spAutoFit/>
          </a:bodyPr>
          <a:lstStyle/>
          <a:p>
            <a:pPr eaLnBrk="0" hangingPunct="0">
              <a:buClr>
                <a:srgbClr val="FF3300"/>
              </a:buClr>
              <a:buSzPct val="115000"/>
              <a:buFont typeface="Wingdings" pitchFamily="2" charset="2"/>
              <a:buNone/>
            </a:pPr>
            <a:r>
              <a:rPr lang="zh-CN" altLang="en-US" sz="1800" b="1">
                <a:solidFill>
                  <a:srgbClr val="FFFFFF"/>
                </a:solidFill>
                <a:ea typeface="Gulim" pitchFamily="34" charset="-127"/>
                <a:sym typeface="Arial" charset="0"/>
              </a:rPr>
              <a:t> </a:t>
            </a:r>
            <a:r>
              <a:rPr lang="en-US" altLang="zh-CN" sz="1800" b="1">
                <a:solidFill>
                  <a:srgbClr val="FFFFFF"/>
                </a:solidFill>
                <a:ea typeface="Gulim" pitchFamily="34" charset="-127"/>
                <a:sym typeface="Arial" charset="0"/>
              </a:rPr>
              <a:t>North side</a:t>
            </a:r>
          </a:p>
        </p:txBody>
      </p:sp>
      <p:sp>
        <p:nvSpPr>
          <p:cNvPr id="46109" name="AutoShape 3"/>
          <p:cNvSpPr>
            <a:spLocks noChangeArrowheads="1"/>
          </p:cNvSpPr>
          <p:nvPr/>
        </p:nvSpPr>
        <p:spPr bwMode="auto">
          <a:xfrm>
            <a:off x="3155950" y="5151438"/>
            <a:ext cx="2770188" cy="334962"/>
          </a:xfrm>
          <a:prstGeom prst="roundRect">
            <a:avLst>
              <a:gd name="adj" fmla="val 50000"/>
            </a:avLst>
          </a:prstGeom>
          <a:solidFill>
            <a:srgbClr val="5F73B5"/>
          </a:solidFill>
          <a:ln w="57150">
            <a:noFill/>
            <a:bevel/>
            <a:headEnd/>
            <a:tailEnd/>
          </a:ln>
        </p:spPr>
        <p:txBody>
          <a:bodyPr wrap="none" lIns="92382" tIns="46191" rIns="92382" bIns="46191"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46110" name="Rectangle 19"/>
          <p:cNvSpPr>
            <a:spLocks noChangeArrowheads="1"/>
          </p:cNvSpPr>
          <p:nvPr/>
        </p:nvSpPr>
        <p:spPr bwMode="auto">
          <a:xfrm>
            <a:off x="3798888" y="5143500"/>
            <a:ext cx="1528762" cy="369888"/>
          </a:xfrm>
          <a:prstGeom prst="rect">
            <a:avLst/>
          </a:prstGeom>
          <a:noFill/>
          <a:ln w="9525">
            <a:noFill/>
            <a:miter lim="800000"/>
            <a:headEnd/>
            <a:tailEnd/>
          </a:ln>
        </p:spPr>
        <p:txBody>
          <a:bodyPr wrap="none" lIns="92382" tIns="46191" rIns="92382" bIns="46191">
            <a:spAutoFit/>
          </a:bodyPr>
          <a:lstStyle/>
          <a:p>
            <a:pPr eaLnBrk="0" hangingPunct="0">
              <a:buClr>
                <a:srgbClr val="FF3300"/>
              </a:buClr>
              <a:buSzPct val="115000"/>
              <a:buFont typeface="Wingdings" pitchFamily="2" charset="2"/>
              <a:buNone/>
            </a:pPr>
            <a:r>
              <a:rPr lang="zh-CN" altLang="en-US" sz="1800" b="1">
                <a:solidFill>
                  <a:srgbClr val="FFFFFF"/>
                </a:solidFill>
                <a:ea typeface="Gulim" pitchFamily="34" charset="-127"/>
                <a:sym typeface="Arial" charset="0"/>
              </a:rPr>
              <a:t> </a:t>
            </a:r>
            <a:r>
              <a:rPr lang="en-US" altLang="zh-CN" sz="1800" b="1">
                <a:solidFill>
                  <a:srgbClr val="FFFFFF"/>
                </a:solidFill>
                <a:ea typeface="Gulim" pitchFamily="34" charset="-127"/>
                <a:sym typeface="Arial" charset="0"/>
              </a:rPr>
              <a:t>West side</a:t>
            </a:r>
          </a:p>
        </p:txBody>
      </p:sp>
      <p:sp>
        <p:nvSpPr>
          <p:cNvPr id="34" name="灯片编号占位符 33"/>
          <p:cNvSpPr>
            <a:spLocks noGrp="1"/>
          </p:cNvSpPr>
          <p:nvPr>
            <p:ph type="sldNum" sz="quarter" idx="11"/>
          </p:nvPr>
        </p:nvSpPr>
        <p:spPr>
          <a:xfrm>
            <a:off x="161925" y="6337300"/>
            <a:ext cx="2133600" cy="365125"/>
          </a:xfrm>
        </p:spPr>
        <p:txBody>
          <a:bodyPr/>
          <a:lstStyle/>
          <a:p>
            <a:pPr>
              <a:defRPr/>
            </a:pPr>
            <a:fld id="{3037A096-7E15-4EB8-BC29-DF0A2B6FAB17}" type="slidenum">
              <a:rPr lang="zh-CN" altLang="en-US"/>
              <a:pPr>
                <a:defRPr/>
              </a:pPr>
              <a:t>40</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6084"/>
                                        </p:tgtEl>
                                        <p:attrNameLst>
                                          <p:attrName>style.visibility</p:attrName>
                                        </p:attrNameLst>
                                      </p:cBhvr>
                                      <p:to>
                                        <p:strVal val="visible"/>
                                      </p:to>
                                    </p:set>
                                    <p:anim calcmode="lin" valueType="num">
                                      <p:cBhvr>
                                        <p:cTn id="7" dur="1000" fill="hold"/>
                                        <p:tgtEl>
                                          <p:spTgt spid="46084"/>
                                        </p:tgtEl>
                                        <p:attrNameLst>
                                          <p:attrName>ppt_w</p:attrName>
                                        </p:attrNameLst>
                                      </p:cBhvr>
                                      <p:tavLst>
                                        <p:tav tm="0">
                                          <p:val>
                                            <p:strVal val="#ppt_w*0.70"/>
                                          </p:val>
                                        </p:tav>
                                        <p:tav tm="100000">
                                          <p:val>
                                            <p:strVal val="#ppt_w"/>
                                          </p:val>
                                        </p:tav>
                                      </p:tavLst>
                                    </p:anim>
                                    <p:anim calcmode="lin" valueType="num">
                                      <p:cBhvr>
                                        <p:cTn id="8" dur="1000" fill="hold"/>
                                        <p:tgtEl>
                                          <p:spTgt spid="46084"/>
                                        </p:tgtEl>
                                        <p:attrNameLst>
                                          <p:attrName>ppt_h</p:attrName>
                                        </p:attrNameLst>
                                      </p:cBhvr>
                                      <p:tavLst>
                                        <p:tav tm="0">
                                          <p:val>
                                            <p:strVal val="#ppt_h"/>
                                          </p:val>
                                        </p:tav>
                                        <p:tav tm="100000">
                                          <p:val>
                                            <p:strVal val="#ppt_h"/>
                                          </p:val>
                                        </p:tav>
                                      </p:tavLst>
                                    </p:anim>
                                    <p:animEffect>
                                      <p:cBhvr>
                                        <p:cTn id="9" dur="1000"/>
                                        <p:tgtEl>
                                          <p:spTgt spid="46084"/>
                                        </p:tgtEl>
                                      </p:cBhvr>
                                    </p:animEffect>
                                  </p:childTnLst>
                                </p:cTn>
                              </p:par>
                              <p:par>
                                <p:cTn id="10" presetID="55"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p:cBhvr>
                                        <p:cTn id="14" dur="1000"/>
                                        <p:tgtEl>
                                          <p:spTgt spid="2"/>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46092"/>
                                        </p:tgtEl>
                                        <p:attrNameLst>
                                          <p:attrName>style.visibility</p:attrName>
                                        </p:attrNameLst>
                                      </p:cBhvr>
                                      <p:to>
                                        <p:strVal val="visible"/>
                                      </p:to>
                                    </p:set>
                                    <p:anim calcmode="lin" valueType="num">
                                      <p:cBhvr>
                                        <p:cTn id="17" dur="1000" fill="hold"/>
                                        <p:tgtEl>
                                          <p:spTgt spid="46092"/>
                                        </p:tgtEl>
                                        <p:attrNameLst>
                                          <p:attrName>ppt_w</p:attrName>
                                        </p:attrNameLst>
                                      </p:cBhvr>
                                      <p:tavLst>
                                        <p:tav tm="0">
                                          <p:val>
                                            <p:strVal val="#ppt_w*0.70"/>
                                          </p:val>
                                        </p:tav>
                                        <p:tav tm="100000">
                                          <p:val>
                                            <p:strVal val="#ppt_w"/>
                                          </p:val>
                                        </p:tav>
                                      </p:tavLst>
                                    </p:anim>
                                    <p:anim calcmode="lin" valueType="num">
                                      <p:cBhvr>
                                        <p:cTn id="18" dur="1000" fill="hold"/>
                                        <p:tgtEl>
                                          <p:spTgt spid="46092"/>
                                        </p:tgtEl>
                                        <p:attrNameLst>
                                          <p:attrName>ppt_h</p:attrName>
                                        </p:attrNameLst>
                                      </p:cBhvr>
                                      <p:tavLst>
                                        <p:tav tm="0">
                                          <p:val>
                                            <p:strVal val="#ppt_h"/>
                                          </p:val>
                                        </p:tav>
                                        <p:tav tm="100000">
                                          <p:val>
                                            <p:strVal val="#ppt_h"/>
                                          </p:val>
                                        </p:tav>
                                      </p:tavLst>
                                    </p:anim>
                                    <p:animEffect>
                                      <p:cBhvr>
                                        <p:cTn id="19" dur="1000"/>
                                        <p:tgtEl>
                                          <p:spTgt spid="46092"/>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46093"/>
                                        </p:tgtEl>
                                        <p:attrNameLst>
                                          <p:attrName>style.visibility</p:attrName>
                                        </p:attrNameLst>
                                      </p:cBhvr>
                                      <p:to>
                                        <p:strVal val="visible"/>
                                      </p:to>
                                    </p:set>
                                    <p:anim calcmode="lin" valueType="num">
                                      <p:cBhvr>
                                        <p:cTn id="22" dur="1000" fill="hold"/>
                                        <p:tgtEl>
                                          <p:spTgt spid="46093"/>
                                        </p:tgtEl>
                                        <p:attrNameLst>
                                          <p:attrName>ppt_w</p:attrName>
                                        </p:attrNameLst>
                                      </p:cBhvr>
                                      <p:tavLst>
                                        <p:tav tm="0">
                                          <p:val>
                                            <p:strVal val="#ppt_w*0.70"/>
                                          </p:val>
                                        </p:tav>
                                        <p:tav tm="100000">
                                          <p:val>
                                            <p:strVal val="#ppt_w"/>
                                          </p:val>
                                        </p:tav>
                                      </p:tavLst>
                                    </p:anim>
                                    <p:anim calcmode="lin" valueType="num">
                                      <p:cBhvr>
                                        <p:cTn id="23" dur="1000" fill="hold"/>
                                        <p:tgtEl>
                                          <p:spTgt spid="46093"/>
                                        </p:tgtEl>
                                        <p:attrNameLst>
                                          <p:attrName>ppt_h</p:attrName>
                                        </p:attrNameLst>
                                      </p:cBhvr>
                                      <p:tavLst>
                                        <p:tav tm="0">
                                          <p:val>
                                            <p:strVal val="#ppt_h"/>
                                          </p:val>
                                        </p:tav>
                                        <p:tav tm="100000">
                                          <p:val>
                                            <p:strVal val="#ppt_h"/>
                                          </p:val>
                                        </p:tav>
                                      </p:tavLst>
                                    </p:anim>
                                    <p:animEffect>
                                      <p:cBhvr>
                                        <p:cTn id="24" dur="1000"/>
                                        <p:tgtEl>
                                          <p:spTgt spid="46093"/>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46094"/>
                                        </p:tgtEl>
                                        <p:attrNameLst>
                                          <p:attrName>style.visibility</p:attrName>
                                        </p:attrNameLst>
                                      </p:cBhvr>
                                      <p:to>
                                        <p:strVal val="visible"/>
                                      </p:to>
                                    </p:set>
                                    <p:anim calcmode="lin" valueType="num">
                                      <p:cBhvr>
                                        <p:cTn id="27" dur="1000" fill="hold"/>
                                        <p:tgtEl>
                                          <p:spTgt spid="46094"/>
                                        </p:tgtEl>
                                        <p:attrNameLst>
                                          <p:attrName>ppt_w</p:attrName>
                                        </p:attrNameLst>
                                      </p:cBhvr>
                                      <p:tavLst>
                                        <p:tav tm="0">
                                          <p:val>
                                            <p:strVal val="#ppt_w*0.70"/>
                                          </p:val>
                                        </p:tav>
                                        <p:tav tm="100000">
                                          <p:val>
                                            <p:strVal val="#ppt_w"/>
                                          </p:val>
                                        </p:tav>
                                      </p:tavLst>
                                    </p:anim>
                                    <p:anim calcmode="lin" valueType="num">
                                      <p:cBhvr>
                                        <p:cTn id="28" dur="1000" fill="hold"/>
                                        <p:tgtEl>
                                          <p:spTgt spid="46094"/>
                                        </p:tgtEl>
                                        <p:attrNameLst>
                                          <p:attrName>ppt_h</p:attrName>
                                        </p:attrNameLst>
                                      </p:cBhvr>
                                      <p:tavLst>
                                        <p:tav tm="0">
                                          <p:val>
                                            <p:strVal val="#ppt_h"/>
                                          </p:val>
                                        </p:tav>
                                        <p:tav tm="100000">
                                          <p:val>
                                            <p:strVal val="#ppt_h"/>
                                          </p:val>
                                        </p:tav>
                                      </p:tavLst>
                                    </p:anim>
                                    <p:animEffect>
                                      <p:cBhvr>
                                        <p:cTn id="29" dur="1000"/>
                                        <p:tgtEl>
                                          <p:spTgt spid="46094"/>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46095"/>
                                        </p:tgtEl>
                                        <p:attrNameLst>
                                          <p:attrName>style.visibility</p:attrName>
                                        </p:attrNameLst>
                                      </p:cBhvr>
                                      <p:to>
                                        <p:strVal val="visible"/>
                                      </p:to>
                                    </p:set>
                                    <p:anim calcmode="lin" valueType="num">
                                      <p:cBhvr>
                                        <p:cTn id="32" dur="1000" fill="hold"/>
                                        <p:tgtEl>
                                          <p:spTgt spid="46095"/>
                                        </p:tgtEl>
                                        <p:attrNameLst>
                                          <p:attrName>ppt_w</p:attrName>
                                        </p:attrNameLst>
                                      </p:cBhvr>
                                      <p:tavLst>
                                        <p:tav tm="0">
                                          <p:val>
                                            <p:strVal val="#ppt_w*0.70"/>
                                          </p:val>
                                        </p:tav>
                                        <p:tav tm="100000">
                                          <p:val>
                                            <p:strVal val="#ppt_w"/>
                                          </p:val>
                                        </p:tav>
                                      </p:tavLst>
                                    </p:anim>
                                    <p:anim calcmode="lin" valueType="num">
                                      <p:cBhvr>
                                        <p:cTn id="33" dur="1000" fill="hold"/>
                                        <p:tgtEl>
                                          <p:spTgt spid="46095"/>
                                        </p:tgtEl>
                                        <p:attrNameLst>
                                          <p:attrName>ppt_h</p:attrName>
                                        </p:attrNameLst>
                                      </p:cBhvr>
                                      <p:tavLst>
                                        <p:tav tm="0">
                                          <p:val>
                                            <p:strVal val="#ppt_h"/>
                                          </p:val>
                                        </p:tav>
                                        <p:tav tm="100000">
                                          <p:val>
                                            <p:strVal val="#ppt_h"/>
                                          </p:val>
                                        </p:tav>
                                      </p:tavLst>
                                    </p:anim>
                                    <p:animEffect>
                                      <p:cBhvr>
                                        <p:cTn id="34" dur="1000"/>
                                        <p:tgtEl>
                                          <p:spTgt spid="46095"/>
                                        </p:tgtEl>
                                      </p:cBhvr>
                                    </p:animEffect>
                                  </p:childTnLst>
                                </p:cTn>
                              </p:par>
                              <p:par>
                                <p:cTn id="35" presetID="55" presetClass="entr" presetSubtype="0" fill="hold" nodeType="withEffect">
                                  <p:stCondLst>
                                    <p:cond delay="0"/>
                                  </p:stCondLst>
                                  <p:childTnLst>
                                    <p:set>
                                      <p:cBhvr>
                                        <p:cTn id="36" dur="1" fill="hold">
                                          <p:stCondLst>
                                            <p:cond delay="0"/>
                                          </p:stCondLst>
                                        </p:cTn>
                                        <p:tgtEl>
                                          <p:spTgt spid="46096"/>
                                        </p:tgtEl>
                                        <p:attrNameLst>
                                          <p:attrName>style.visibility</p:attrName>
                                        </p:attrNameLst>
                                      </p:cBhvr>
                                      <p:to>
                                        <p:strVal val="visible"/>
                                      </p:to>
                                    </p:set>
                                    <p:anim calcmode="lin" valueType="num">
                                      <p:cBhvr>
                                        <p:cTn id="37" dur="1000" fill="hold"/>
                                        <p:tgtEl>
                                          <p:spTgt spid="46096"/>
                                        </p:tgtEl>
                                        <p:attrNameLst>
                                          <p:attrName>ppt_w</p:attrName>
                                        </p:attrNameLst>
                                      </p:cBhvr>
                                      <p:tavLst>
                                        <p:tav tm="0">
                                          <p:val>
                                            <p:strVal val="#ppt_w*0.70"/>
                                          </p:val>
                                        </p:tav>
                                        <p:tav tm="100000">
                                          <p:val>
                                            <p:strVal val="#ppt_w"/>
                                          </p:val>
                                        </p:tav>
                                      </p:tavLst>
                                    </p:anim>
                                    <p:anim calcmode="lin" valueType="num">
                                      <p:cBhvr>
                                        <p:cTn id="38" dur="1000" fill="hold"/>
                                        <p:tgtEl>
                                          <p:spTgt spid="46096"/>
                                        </p:tgtEl>
                                        <p:attrNameLst>
                                          <p:attrName>ppt_h</p:attrName>
                                        </p:attrNameLst>
                                      </p:cBhvr>
                                      <p:tavLst>
                                        <p:tav tm="0">
                                          <p:val>
                                            <p:strVal val="#ppt_h"/>
                                          </p:val>
                                        </p:tav>
                                        <p:tav tm="100000">
                                          <p:val>
                                            <p:strVal val="#ppt_h"/>
                                          </p:val>
                                        </p:tav>
                                      </p:tavLst>
                                    </p:anim>
                                    <p:animEffect>
                                      <p:cBhvr>
                                        <p:cTn id="39" dur="1000"/>
                                        <p:tgtEl>
                                          <p:spTgt spid="46096"/>
                                        </p:tgtEl>
                                      </p:cBhvr>
                                    </p:animEffect>
                                  </p:childTnLst>
                                </p:cTn>
                              </p:par>
                              <p:par>
                                <p:cTn id="40" presetID="55" presetClass="entr" presetSubtype="0" fill="hold" nodeType="withEffect">
                                  <p:stCondLst>
                                    <p:cond delay="0"/>
                                  </p:stCondLst>
                                  <p:childTnLst>
                                    <p:set>
                                      <p:cBhvr>
                                        <p:cTn id="41" dur="1" fill="hold">
                                          <p:stCondLst>
                                            <p:cond delay="0"/>
                                          </p:stCondLst>
                                        </p:cTn>
                                        <p:tgtEl>
                                          <p:spTgt spid="46097"/>
                                        </p:tgtEl>
                                        <p:attrNameLst>
                                          <p:attrName>style.visibility</p:attrName>
                                        </p:attrNameLst>
                                      </p:cBhvr>
                                      <p:to>
                                        <p:strVal val="visible"/>
                                      </p:to>
                                    </p:set>
                                    <p:anim calcmode="lin" valueType="num">
                                      <p:cBhvr>
                                        <p:cTn id="42" dur="1000" fill="hold"/>
                                        <p:tgtEl>
                                          <p:spTgt spid="46097"/>
                                        </p:tgtEl>
                                        <p:attrNameLst>
                                          <p:attrName>ppt_w</p:attrName>
                                        </p:attrNameLst>
                                      </p:cBhvr>
                                      <p:tavLst>
                                        <p:tav tm="0">
                                          <p:val>
                                            <p:strVal val="#ppt_w*0.70"/>
                                          </p:val>
                                        </p:tav>
                                        <p:tav tm="100000">
                                          <p:val>
                                            <p:strVal val="#ppt_w"/>
                                          </p:val>
                                        </p:tav>
                                      </p:tavLst>
                                    </p:anim>
                                    <p:anim calcmode="lin" valueType="num">
                                      <p:cBhvr>
                                        <p:cTn id="43" dur="1000" fill="hold"/>
                                        <p:tgtEl>
                                          <p:spTgt spid="46097"/>
                                        </p:tgtEl>
                                        <p:attrNameLst>
                                          <p:attrName>ppt_h</p:attrName>
                                        </p:attrNameLst>
                                      </p:cBhvr>
                                      <p:tavLst>
                                        <p:tav tm="0">
                                          <p:val>
                                            <p:strVal val="#ppt_h"/>
                                          </p:val>
                                        </p:tav>
                                        <p:tav tm="100000">
                                          <p:val>
                                            <p:strVal val="#ppt_h"/>
                                          </p:val>
                                        </p:tav>
                                      </p:tavLst>
                                    </p:anim>
                                    <p:animEffect>
                                      <p:cBhvr>
                                        <p:cTn id="44" dur="1000"/>
                                        <p:tgtEl>
                                          <p:spTgt spid="46097"/>
                                        </p:tgtEl>
                                      </p:cBhvr>
                                    </p:animEffect>
                                  </p:childTnLst>
                                </p:cTn>
                              </p:par>
                              <p:par>
                                <p:cTn id="45" presetID="55" presetClass="entr" presetSubtype="0" fill="hold" grpId="0" nodeType="withEffect">
                                  <p:stCondLst>
                                    <p:cond delay="0"/>
                                  </p:stCondLst>
                                  <p:childTnLst>
                                    <p:set>
                                      <p:cBhvr>
                                        <p:cTn id="46" dur="1" fill="hold">
                                          <p:stCondLst>
                                            <p:cond delay="0"/>
                                          </p:stCondLst>
                                        </p:cTn>
                                        <p:tgtEl>
                                          <p:spTgt spid="46098"/>
                                        </p:tgtEl>
                                        <p:attrNameLst>
                                          <p:attrName>style.visibility</p:attrName>
                                        </p:attrNameLst>
                                      </p:cBhvr>
                                      <p:to>
                                        <p:strVal val="visible"/>
                                      </p:to>
                                    </p:set>
                                    <p:anim calcmode="lin" valueType="num">
                                      <p:cBhvr>
                                        <p:cTn id="47" dur="1000" fill="hold"/>
                                        <p:tgtEl>
                                          <p:spTgt spid="46098"/>
                                        </p:tgtEl>
                                        <p:attrNameLst>
                                          <p:attrName>ppt_w</p:attrName>
                                        </p:attrNameLst>
                                      </p:cBhvr>
                                      <p:tavLst>
                                        <p:tav tm="0">
                                          <p:val>
                                            <p:strVal val="#ppt_w*0.70"/>
                                          </p:val>
                                        </p:tav>
                                        <p:tav tm="100000">
                                          <p:val>
                                            <p:strVal val="#ppt_w"/>
                                          </p:val>
                                        </p:tav>
                                      </p:tavLst>
                                    </p:anim>
                                    <p:anim calcmode="lin" valueType="num">
                                      <p:cBhvr>
                                        <p:cTn id="48" dur="1000" fill="hold"/>
                                        <p:tgtEl>
                                          <p:spTgt spid="46098"/>
                                        </p:tgtEl>
                                        <p:attrNameLst>
                                          <p:attrName>ppt_h</p:attrName>
                                        </p:attrNameLst>
                                      </p:cBhvr>
                                      <p:tavLst>
                                        <p:tav tm="0">
                                          <p:val>
                                            <p:strVal val="#ppt_h"/>
                                          </p:val>
                                        </p:tav>
                                        <p:tav tm="100000">
                                          <p:val>
                                            <p:strVal val="#ppt_h"/>
                                          </p:val>
                                        </p:tav>
                                      </p:tavLst>
                                    </p:anim>
                                    <p:animEffect>
                                      <p:cBhvr>
                                        <p:cTn id="49" dur="1000"/>
                                        <p:tgtEl>
                                          <p:spTgt spid="46098"/>
                                        </p:tgtEl>
                                      </p:cBhvr>
                                    </p:animEffect>
                                  </p:childTnLst>
                                </p:cTn>
                              </p:par>
                              <p:par>
                                <p:cTn id="50" presetID="55" presetClass="entr" presetSubtype="0" fill="hold" grpId="0" nodeType="withEffect">
                                  <p:stCondLst>
                                    <p:cond delay="0"/>
                                  </p:stCondLst>
                                  <p:childTnLst>
                                    <p:set>
                                      <p:cBhvr>
                                        <p:cTn id="51" dur="1" fill="hold">
                                          <p:stCondLst>
                                            <p:cond delay="0"/>
                                          </p:stCondLst>
                                        </p:cTn>
                                        <p:tgtEl>
                                          <p:spTgt spid="46099"/>
                                        </p:tgtEl>
                                        <p:attrNameLst>
                                          <p:attrName>style.visibility</p:attrName>
                                        </p:attrNameLst>
                                      </p:cBhvr>
                                      <p:to>
                                        <p:strVal val="visible"/>
                                      </p:to>
                                    </p:set>
                                    <p:anim calcmode="lin" valueType="num">
                                      <p:cBhvr>
                                        <p:cTn id="52" dur="1000" fill="hold"/>
                                        <p:tgtEl>
                                          <p:spTgt spid="46099"/>
                                        </p:tgtEl>
                                        <p:attrNameLst>
                                          <p:attrName>ppt_w</p:attrName>
                                        </p:attrNameLst>
                                      </p:cBhvr>
                                      <p:tavLst>
                                        <p:tav tm="0">
                                          <p:val>
                                            <p:strVal val="#ppt_w*0.70"/>
                                          </p:val>
                                        </p:tav>
                                        <p:tav tm="100000">
                                          <p:val>
                                            <p:strVal val="#ppt_w"/>
                                          </p:val>
                                        </p:tav>
                                      </p:tavLst>
                                    </p:anim>
                                    <p:anim calcmode="lin" valueType="num">
                                      <p:cBhvr>
                                        <p:cTn id="53" dur="1000" fill="hold"/>
                                        <p:tgtEl>
                                          <p:spTgt spid="46099"/>
                                        </p:tgtEl>
                                        <p:attrNameLst>
                                          <p:attrName>ppt_h</p:attrName>
                                        </p:attrNameLst>
                                      </p:cBhvr>
                                      <p:tavLst>
                                        <p:tav tm="0">
                                          <p:val>
                                            <p:strVal val="#ppt_h"/>
                                          </p:val>
                                        </p:tav>
                                        <p:tav tm="100000">
                                          <p:val>
                                            <p:strVal val="#ppt_h"/>
                                          </p:val>
                                        </p:tav>
                                      </p:tavLst>
                                    </p:anim>
                                    <p:animEffect>
                                      <p:cBhvr>
                                        <p:cTn id="54" dur="1000"/>
                                        <p:tgtEl>
                                          <p:spTgt spid="46099"/>
                                        </p:tgtEl>
                                      </p:cBhvr>
                                    </p:animEffect>
                                  </p:childTnLst>
                                </p:cTn>
                              </p:par>
                              <p:par>
                                <p:cTn id="55" presetID="55" presetClass="entr" presetSubtype="0" fill="hold" grpId="0" nodeType="withEffect">
                                  <p:stCondLst>
                                    <p:cond delay="0"/>
                                  </p:stCondLst>
                                  <p:childTnLst>
                                    <p:set>
                                      <p:cBhvr>
                                        <p:cTn id="56" dur="1" fill="hold">
                                          <p:stCondLst>
                                            <p:cond delay="0"/>
                                          </p:stCondLst>
                                        </p:cTn>
                                        <p:tgtEl>
                                          <p:spTgt spid="46100"/>
                                        </p:tgtEl>
                                        <p:attrNameLst>
                                          <p:attrName>style.visibility</p:attrName>
                                        </p:attrNameLst>
                                      </p:cBhvr>
                                      <p:to>
                                        <p:strVal val="visible"/>
                                      </p:to>
                                    </p:set>
                                    <p:anim calcmode="lin" valueType="num">
                                      <p:cBhvr>
                                        <p:cTn id="57" dur="1000" fill="hold"/>
                                        <p:tgtEl>
                                          <p:spTgt spid="46100"/>
                                        </p:tgtEl>
                                        <p:attrNameLst>
                                          <p:attrName>ppt_w</p:attrName>
                                        </p:attrNameLst>
                                      </p:cBhvr>
                                      <p:tavLst>
                                        <p:tav tm="0">
                                          <p:val>
                                            <p:strVal val="#ppt_w*0.70"/>
                                          </p:val>
                                        </p:tav>
                                        <p:tav tm="100000">
                                          <p:val>
                                            <p:strVal val="#ppt_w"/>
                                          </p:val>
                                        </p:tav>
                                      </p:tavLst>
                                    </p:anim>
                                    <p:anim calcmode="lin" valueType="num">
                                      <p:cBhvr>
                                        <p:cTn id="58" dur="1000" fill="hold"/>
                                        <p:tgtEl>
                                          <p:spTgt spid="46100"/>
                                        </p:tgtEl>
                                        <p:attrNameLst>
                                          <p:attrName>ppt_h</p:attrName>
                                        </p:attrNameLst>
                                      </p:cBhvr>
                                      <p:tavLst>
                                        <p:tav tm="0">
                                          <p:val>
                                            <p:strVal val="#ppt_h"/>
                                          </p:val>
                                        </p:tav>
                                        <p:tav tm="100000">
                                          <p:val>
                                            <p:strVal val="#ppt_h"/>
                                          </p:val>
                                        </p:tav>
                                      </p:tavLst>
                                    </p:anim>
                                    <p:animEffect>
                                      <p:cBhvr>
                                        <p:cTn id="59" dur="1000"/>
                                        <p:tgtEl>
                                          <p:spTgt spid="46100"/>
                                        </p:tgtEl>
                                      </p:cBhvr>
                                    </p:animEffect>
                                  </p:childTnLst>
                                </p:cTn>
                              </p:par>
                              <p:par>
                                <p:cTn id="60" presetID="55" presetClass="entr" presetSubtype="0" fill="hold" grpId="0" nodeType="withEffect">
                                  <p:stCondLst>
                                    <p:cond delay="0"/>
                                  </p:stCondLst>
                                  <p:childTnLst>
                                    <p:set>
                                      <p:cBhvr>
                                        <p:cTn id="61" dur="1" fill="hold">
                                          <p:stCondLst>
                                            <p:cond delay="0"/>
                                          </p:stCondLst>
                                        </p:cTn>
                                        <p:tgtEl>
                                          <p:spTgt spid="46101"/>
                                        </p:tgtEl>
                                        <p:attrNameLst>
                                          <p:attrName>style.visibility</p:attrName>
                                        </p:attrNameLst>
                                      </p:cBhvr>
                                      <p:to>
                                        <p:strVal val="visible"/>
                                      </p:to>
                                    </p:set>
                                    <p:anim calcmode="lin" valueType="num">
                                      <p:cBhvr>
                                        <p:cTn id="62" dur="1000" fill="hold"/>
                                        <p:tgtEl>
                                          <p:spTgt spid="46101"/>
                                        </p:tgtEl>
                                        <p:attrNameLst>
                                          <p:attrName>ppt_w</p:attrName>
                                        </p:attrNameLst>
                                      </p:cBhvr>
                                      <p:tavLst>
                                        <p:tav tm="0">
                                          <p:val>
                                            <p:strVal val="#ppt_w*0.70"/>
                                          </p:val>
                                        </p:tav>
                                        <p:tav tm="100000">
                                          <p:val>
                                            <p:strVal val="#ppt_w"/>
                                          </p:val>
                                        </p:tav>
                                      </p:tavLst>
                                    </p:anim>
                                    <p:anim calcmode="lin" valueType="num">
                                      <p:cBhvr>
                                        <p:cTn id="63" dur="1000" fill="hold"/>
                                        <p:tgtEl>
                                          <p:spTgt spid="46101"/>
                                        </p:tgtEl>
                                        <p:attrNameLst>
                                          <p:attrName>ppt_h</p:attrName>
                                        </p:attrNameLst>
                                      </p:cBhvr>
                                      <p:tavLst>
                                        <p:tav tm="0">
                                          <p:val>
                                            <p:strVal val="#ppt_h"/>
                                          </p:val>
                                        </p:tav>
                                        <p:tav tm="100000">
                                          <p:val>
                                            <p:strVal val="#ppt_h"/>
                                          </p:val>
                                        </p:tav>
                                      </p:tavLst>
                                    </p:anim>
                                    <p:animEffect>
                                      <p:cBhvr>
                                        <p:cTn id="64" dur="1000"/>
                                        <p:tgtEl>
                                          <p:spTgt spid="46101"/>
                                        </p:tgtEl>
                                      </p:cBhvr>
                                    </p:animEffect>
                                  </p:childTnLst>
                                </p:cTn>
                              </p:par>
                              <p:par>
                                <p:cTn id="65" presetID="55" presetClass="entr" presetSubtype="0" fill="hold" grpId="0" nodeType="withEffect">
                                  <p:stCondLst>
                                    <p:cond delay="0"/>
                                  </p:stCondLst>
                                  <p:childTnLst>
                                    <p:set>
                                      <p:cBhvr>
                                        <p:cTn id="66" dur="1" fill="hold">
                                          <p:stCondLst>
                                            <p:cond delay="0"/>
                                          </p:stCondLst>
                                        </p:cTn>
                                        <p:tgtEl>
                                          <p:spTgt spid="46102"/>
                                        </p:tgtEl>
                                        <p:attrNameLst>
                                          <p:attrName>style.visibility</p:attrName>
                                        </p:attrNameLst>
                                      </p:cBhvr>
                                      <p:to>
                                        <p:strVal val="visible"/>
                                      </p:to>
                                    </p:set>
                                    <p:anim calcmode="lin" valueType="num">
                                      <p:cBhvr>
                                        <p:cTn id="67" dur="1000" fill="hold"/>
                                        <p:tgtEl>
                                          <p:spTgt spid="46102"/>
                                        </p:tgtEl>
                                        <p:attrNameLst>
                                          <p:attrName>ppt_w</p:attrName>
                                        </p:attrNameLst>
                                      </p:cBhvr>
                                      <p:tavLst>
                                        <p:tav tm="0">
                                          <p:val>
                                            <p:strVal val="#ppt_w*0.70"/>
                                          </p:val>
                                        </p:tav>
                                        <p:tav tm="100000">
                                          <p:val>
                                            <p:strVal val="#ppt_w"/>
                                          </p:val>
                                        </p:tav>
                                      </p:tavLst>
                                    </p:anim>
                                    <p:anim calcmode="lin" valueType="num">
                                      <p:cBhvr>
                                        <p:cTn id="68" dur="1000" fill="hold"/>
                                        <p:tgtEl>
                                          <p:spTgt spid="46102"/>
                                        </p:tgtEl>
                                        <p:attrNameLst>
                                          <p:attrName>ppt_h</p:attrName>
                                        </p:attrNameLst>
                                      </p:cBhvr>
                                      <p:tavLst>
                                        <p:tav tm="0">
                                          <p:val>
                                            <p:strVal val="#ppt_h"/>
                                          </p:val>
                                        </p:tav>
                                        <p:tav tm="100000">
                                          <p:val>
                                            <p:strVal val="#ppt_h"/>
                                          </p:val>
                                        </p:tav>
                                      </p:tavLst>
                                    </p:anim>
                                    <p:animEffect>
                                      <p:cBhvr>
                                        <p:cTn id="69" dur="1000"/>
                                        <p:tgtEl>
                                          <p:spTgt spid="46102"/>
                                        </p:tgtEl>
                                      </p:cBhvr>
                                    </p:animEffect>
                                  </p:childTnLst>
                                </p:cTn>
                              </p:par>
                              <p:par>
                                <p:cTn id="70" presetID="55" presetClass="entr" presetSubtype="0" fill="hold" grpId="0" nodeType="withEffect">
                                  <p:stCondLst>
                                    <p:cond delay="0"/>
                                  </p:stCondLst>
                                  <p:childTnLst>
                                    <p:set>
                                      <p:cBhvr>
                                        <p:cTn id="71" dur="1" fill="hold">
                                          <p:stCondLst>
                                            <p:cond delay="0"/>
                                          </p:stCondLst>
                                        </p:cTn>
                                        <p:tgtEl>
                                          <p:spTgt spid="46103"/>
                                        </p:tgtEl>
                                        <p:attrNameLst>
                                          <p:attrName>style.visibility</p:attrName>
                                        </p:attrNameLst>
                                      </p:cBhvr>
                                      <p:to>
                                        <p:strVal val="visible"/>
                                      </p:to>
                                    </p:set>
                                    <p:anim calcmode="lin" valueType="num">
                                      <p:cBhvr>
                                        <p:cTn id="72" dur="1000" fill="hold"/>
                                        <p:tgtEl>
                                          <p:spTgt spid="46103"/>
                                        </p:tgtEl>
                                        <p:attrNameLst>
                                          <p:attrName>ppt_w</p:attrName>
                                        </p:attrNameLst>
                                      </p:cBhvr>
                                      <p:tavLst>
                                        <p:tav tm="0">
                                          <p:val>
                                            <p:strVal val="#ppt_w*0.70"/>
                                          </p:val>
                                        </p:tav>
                                        <p:tav tm="100000">
                                          <p:val>
                                            <p:strVal val="#ppt_w"/>
                                          </p:val>
                                        </p:tav>
                                      </p:tavLst>
                                    </p:anim>
                                    <p:anim calcmode="lin" valueType="num">
                                      <p:cBhvr>
                                        <p:cTn id="73" dur="1000" fill="hold"/>
                                        <p:tgtEl>
                                          <p:spTgt spid="46103"/>
                                        </p:tgtEl>
                                        <p:attrNameLst>
                                          <p:attrName>ppt_h</p:attrName>
                                        </p:attrNameLst>
                                      </p:cBhvr>
                                      <p:tavLst>
                                        <p:tav tm="0">
                                          <p:val>
                                            <p:strVal val="#ppt_h"/>
                                          </p:val>
                                        </p:tav>
                                        <p:tav tm="100000">
                                          <p:val>
                                            <p:strVal val="#ppt_h"/>
                                          </p:val>
                                        </p:tav>
                                      </p:tavLst>
                                    </p:anim>
                                    <p:animEffect>
                                      <p:cBhvr>
                                        <p:cTn id="74" dur="1000"/>
                                        <p:tgtEl>
                                          <p:spTgt spid="46103"/>
                                        </p:tgtEl>
                                      </p:cBhvr>
                                    </p:animEffect>
                                  </p:childTnLst>
                                </p:cTn>
                              </p:par>
                              <p:par>
                                <p:cTn id="75" presetID="55" presetClass="entr" presetSubtype="0" fill="hold" nodeType="withEffect">
                                  <p:stCondLst>
                                    <p:cond delay="0"/>
                                  </p:stCondLst>
                                  <p:childTnLst>
                                    <p:set>
                                      <p:cBhvr>
                                        <p:cTn id="76" dur="1" fill="hold">
                                          <p:stCondLst>
                                            <p:cond delay="0"/>
                                          </p:stCondLst>
                                        </p:cTn>
                                        <p:tgtEl>
                                          <p:spTgt spid="46104"/>
                                        </p:tgtEl>
                                        <p:attrNameLst>
                                          <p:attrName>style.visibility</p:attrName>
                                        </p:attrNameLst>
                                      </p:cBhvr>
                                      <p:to>
                                        <p:strVal val="visible"/>
                                      </p:to>
                                    </p:set>
                                    <p:anim calcmode="lin" valueType="num">
                                      <p:cBhvr>
                                        <p:cTn id="77" dur="1000" fill="hold"/>
                                        <p:tgtEl>
                                          <p:spTgt spid="46104"/>
                                        </p:tgtEl>
                                        <p:attrNameLst>
                                          <p:attrName>ppt_w</p:attrName>
                                        </p:attrNameLst>
                                      </p:cBhvr>
                                      <p:tavLst>
                                        <p:tav tm="0">
                                          <p:val>
                                            <p:strVal val="#ppt_w*0.70"/>
                                          </p:val>
                                        </p:tav>
                                        <p:tav tm="100000">
                                          <p:val>
                                            <p:strVal val="#ppt_w"/>
                                          </p:val>
                                        </p:tav>
                                      </p:tavLst>
                                    </p:anim>
                                    <p:anim calcmode="lin" valueType="num">
                                      <p:cBhvr>
                                        <p:cTn id="78" dur="1000" fill="hold"/>
                                        <p:tgtEl>
                                          <p:spTgt spid="46104"/>
                                        </p:tgtEl>
                                        <p:attrNameLst>
                                          <p:attrName>ppt_h</p:attrName>
                                        </p:attrNameLst>
                                      </p:cBhvr>
                                      <p:tavLst>
                                        <p:tav tm="0">
                                          <p:val>
                                            <p:strVal val="#ppt_h"/>
                                          </p:val>
                                        </p:tav>
                                        <p:tav tm="100000">
                                          <p:val>
                                            <p:strVal val="#ppt_h"/>
                                          </p:val>
                                        </p:tav>
                                      </p:tavLst>
                                    </p:anim>
                                    <p:animEffect>
                                      <p:cBhvr>
                                        <p:cTn id="79" dur="1000"/>
                                        <p:tgtEl>
                                          <p:spTgt spid="46104"/>
                                        </p:tgtEl>
                                      </p:cBhvr>
                                    </p:animEffect>
                                  </p:childTnLst>
                                </p:cTn>
                              </p:par>
                              <p:par>
                                <p:cTn id="80" presetID="55" presetClass="entr" presetSubtype="0" fill="hold" grpId="0" nodeType="withEffect">
                                  <p:stCondLst>
                                    <p:cond delay="0"/>
                                  </p:stCondLst>
                                  <p:childTnLst>
                                    <p:set>
                                      <p:cBhvr>
                                        <p:cTn id="81" dur="1" fill="hold">
                                          <p:stCondLst>
                                            <p:cond delay="0"/>
                                          </p:stCondLst>
                                        </p:cTn>
                                        <p:tgtEl>
                                          <p:spTgt spid="46105"/>
                                        </p:tgtEl>
                                        <p:attrNameLst>
                                          <p:attrName>style.visibility</p:attrName>
                                        </p:attrNameLst>
                                      </p:cBhvr>
                                      <p:to>
                                        <p:strVal val="visible"/>
                                      </p:to>
                                    </p:set>
                                    <p:anim calcmode="lin" valueType="num">
                                      <p:cBhvr>
                                        <p:cTn id="82" dur="1000" fill="hold"/>
                                        <p:tgtEl>
                                          <p:spTgt spid="46105"/>
                                        </p:tgtEl>
                                        <p:attrNameLst>
                                          <p:attrName>ppt_w</p:attrName>
                                        </p:attrNameLst>
                                      </p:cBhvr>
                                      <p:tavLst>
                                        <p:tav tm="0">
                                          <p:val>
                                            <p:strVal val="#ppt_w*0.70"/>
                                          </p:val>
                                        </p:tav>
                                        <p:tav tm="100000">
                                          <p:val>
                                            <p:strVal val="#ppt_w"/>
                                          </p:val>
                                        </p:tav>
                                      </p:tavLst>
                                    </p:anim>
                                    <p:anim calcmode="lin" valueType="num">
                                      <p:cBhvr>
                                        <p:cTn id="83" dur="1000" fill="hold"/>
                                        <p:tgtEl>
                                          <p:spTgt spid="46105"/>
                                        </p:tgtEl>
                                        <p:attrNameLst>
                                          <p:attrName>ppt_h</p:attrName>
                                        </p:attrNameLst>
                                      </p:cBhvr>
                                      <p:tavLst>
                                        <p:tav tm="0">
                                          <p:val>
                                            <p:strVal val="#ppt_h"/>
                                          </p:val>
                                        </p:tav>
                                        <p:tav tm="100000">
                                          <p:val>
                                            <p:strVal val="#ppt_h"/>
                                          </p:val>
                                        </p:tav>
                                      </p:tavLst>
                                    </p:anim>
                                    <p:animEffect>
                                      <p:cBhvr>
                                        <p:cTn id="84" dur="1000"/>
                                        <p:tgtEl>
                                          <p:spTgt spid="46105"/>
                                        </p:tgtEl>
                                      </p:cBhvr>
                                    </p:animEffect>
                                  </p:childTnLst>
                                </p:cTn>
                              </p:par>
                              <p:par>
                                <p:cTn id="85" presetID="55" presetClass="entr" presetSubtype="0" fill="hold" grpId="0" nodeType="withEffect">
                                  <p:stCondLst>
                                    <p:cond delay="0"/>
                                  </p:stCondLst>
                                  <p:childTnLst>
                                    <p:set>
                                      <p:cBhvr>
                                        <p:cTn id="86" dur="1" fill="hold">
                                          <p:stCondLst>
                                            <p:cond delay="0"/>
                                          </p:stCondLst>
                                        </p:cTn>
                                        <p:tgtEl>
                                          <p:spTgt spid="46106"/>
                                        </p:tgtEl>
                                        <p:attrNameLst>
                                          <p:attrName>style.visibility</p:attrName>
                                        </p:attrNameLst>
                                      </p:cBhvr>
                                      <p:to>
                                        <p:strVal val="visible"/>
                                      </p:to>
                                    </p:set>
                                    <p:anim calcmode="lin" valueType="num">
                                      <p:cBhvr>
                                        <p:cTn id="87" dur="1000" fill="hold"/>
                                        <p:tgtEl>
                                          <p:spTgt spid="46106"/>
                                        </p:tgtEl>
                                        <p:attrNameLst>
                                          <p:attrName>ppt_w</p:attrName>
                                        </p:attrNameLst>
                                      </p:cBhvr>
                                      <p:tavLst>
                                        <p:tav tm="0">
                                          <p:val>
                                            <p:strVal val="#ppt_w*0.70"/>
                                          </p:val>
                                        </p:tav>
                                        <p:tav tm="100000">
                                          <p:val>
                                            <p:strVal val="#ppt_w"/>
                                          </p:val>
                                        </p:tav>
                                      </p:tavLst>
                                    </p:anim>
                                    <p:anim calcmode="lin" valueType="num">
                                      <p:cBhvr>
                                        <p:cTn id="88" dur="1000" fill="hold"/>
                                        <p:tgtEl>
                                          <p:spTgt spid="46106"/>
                                        </p:tgtEl>
                                        <p:attrNameLst>
                                          <p:attrName>ppt_h</p:attrName>
                                        </p:attrNameLst>
                                      </p:cBhvr>
                                      <p:tavLst>
                                        <p:tav tm="0">
                                          <p:val>
                                            <p:strVal val="#ppt_h"/>
                                          </p:val>
                                        </p:tav>
                                        <p:tav tm="100000">
                                          <p:val>
                                            <p:strVal val="#ppt_h"/>
                                          </p:val>
                                        </p:tav>
                                      </p:tavLst>
                                    </p:anim>
                                    <p:animEffect>
                                      <p:cBhvr>
                                        <p:cTn id="89" dur="1000"/>
                                        <p:tgtEl>
                                          <p:spTgt spid="46106"/>
                                        </p:tgtEl>
                                      </p:cBhvr>
                                    </p:animEffect>
                                  </p:childTnLst>
                                </p:cTn>
                              </p:par>
                              <p:par>
                                <p:cTn id="90" presetID="55" presetClass="entr" presetSubtype="0" fill="hold" grpId="0" nodeType="withEffect">
                                  <p:stCondLst>
                                    <p:cond delay="0"/>
                                  </p:stCondLst>
                                  <p:childTnLst>
                                    <p:set>
                                      <p:cBhvr>
                                        <p:cTn id="91" dur="1" fill="hold">
                                          <p:stCondLst>
                                            <p:cond delay="0"/>
                                          </p:stCondLst>
                                        </p:cTn>
                                        <p:tgtEl>
                                          <p:spTgt spid="46107"/>
                                        </p:tgtEl>
                                        <p:attrNameLst>
                                          <p:attrName>style.visibility</p:attrName>
                                        </p:attrNameLst>
                                      </p:cBhvr>
                                      <p:to>
                                        <p:strVal val="visible"/>
                                      </p:to>
                                    </p:set>
                                    <p:anim calcmode="lin" valueType="num">
                                      <p:cBhvr>
                                        <p:cTn id="92" dur="1000" fill="hold"/>
                                        <p:tgtEl>
                                          <p:spTgt spid="46107"/>
                                        </p:tgtEl>
                                        <p:attrNameLst>
                                          <p:attrName>ppt_w</p:attrName>
                                        </p:attrNameLst>
                                      </p:cBhvr>
                                      <p:tavLst>
                                        <p:tav tm="0">
                                          <p:val>
                                            <p:strVal val="#ppt_w*0.70"/>
                                          </p:val>
                                        </p:tav>
                                        <p:tav tm="100000">
                                          <p:val>
                                            <p:strVal val="#ppt_w"/>
                                          </p:val>
                                        </p:tav>
                                      </p:tavLst>
                                    </p:anim>
                                    <p:anim calcmode="lin" valueType="num">
                                      <p:cBhvr>
                                        <p:cTn id="93" dur="1000" fill="hold"/>
                                        <p:tgtEl>
                                          <p:spTgt spid="46107"/>
                                        </p:tgtEl>
                                        <p:attrNameLst>
                                          <p:attrName>ppt_h</p:attrName>
                                        </p:attrNameLst>
                                      </p:cBhvr>
                                      <p:tavLst>
                                        <p:tav tm="0">
                                          <p:val>
                                            <p:strVal val="#ppt_h"/>
                                          </p:val>
                                        </p:tav>
                                        <p:tav tm="100000">
                                          <p:val>
                                            <p:strVal val="#ppt_h"/>
                                          </p:val>
                                        </p:tav>
                                      </p:tavLst>
                                    </p:anim>
                                    <p:animEffect>
                                      <p:cBhvr>
                                        <p:cTn id="94" dur="1000"/>
                                        <p:tgtEl>
                                          <p:spTgt spid="46107"/>
                                        </p:tgtEl>
                                      </p:cBhvr>
                                    </p:animEffect>
                                  </p:childTnLst>
                                </p:cTn>
                              </p:par>
                              <p:par>
                                <p:cTn id="95" presetID="55" presetClass="entr" presetSubtype="0" fill="hold" grpId="0" nodeType="withEffect">
                                  <p:stCondLst>
                                    <p:cond delay="0"/>
                                  </p:stCondLst>
                                  <p:childTnLst>
                                    <p:set>
                                      <p:cBhvr>
                                        <p:cTn id="96" dur="1" fill="hold">
                                          <p:stCondLst>
                                            <p:cond delay="0"/>
                                          </p:stCondLst>
                                        </p:cTn>
                                        <p:tgtEl>
                                          <p:spTgt spid="46108"/>
                                        </p:tgtEl>
                                        <p:attrNameLst>
                                          <p:attrName>style.visibility</p:attrName>
                                        </p:attrNameLst>
                                      </p:cBhvr>
                                      <p:to>
                                        <p:strVal val="visible"/>
                                      </p:to>
                                    </p:set>
                                    <p:anim calcmode="lin" valueType="num">
                                      <p:cBhvr>
                                        <p:cTn id="97" dur="1000" fill="hold"/>
                                        <p:tgtEl>
                                          <p:spTgt spid="46108"/>
                                        </p:tgtEl>
                                        <p:attrNameLst>
                                          <p:attrName>ppt_w</p:attrName>
                                        </p:attrNameLst>
                                      </p:cBhvr>
                                      <p:tavLst>
                                        <p:tav tm="0">
                                          <p:val>
                                            <p:strVal val="#ppt_w*0.70"/>
                                          </p:val>
                                        </p:tav>
                                        <p:tav tm="100000">
                                          <p:val>
                                            <p:strVal val="#ppt_w"/>
                                          </p:val>
                                        </p:tav>
                                      </p:tavLst>
                                    </p:anim>
                                    <p:anim calcmode="lin" valueType="num">
                                      <p:cBhvr>
                                        <p:cTn id="98" dur="1000" fill="hold"/>
                                        <p:tgtEl>
                                          <p:spTgt spid="46108"/>
                                        </p:tgtEl>
                                        <p:attrNameLst>
                                          <p:attrName>ppt_h</p:attrName>
                                        </p:attrNameLst>
                                      </p:cBhvr>
                                      <p:tavLst>
                                        <p:tav tm="0">
                                          <p:val>
                                            <p:strVal val="#ppt_h"/>
                                          </p:val>
                                        </p:tav>
                                        <p:tav tm="100000">
                                          <p:val>
                                            <p:strVal val="#ppt_h"/>
                                          </p:val>
                                        </p:tav>
                                      </p:tavLst>
                                    </p:anim>
                                    <p:animEffect>
                                      <p:cBhvr>
                                        <p:cTn id="99" dur="1000"/>
                                        <p:tgtEl>
                                          <p:spTgt spid="46108"/>
                                        </p:tgtEl>
                                      </p:cBhvr>
                                    </p:animEffect>
                                  </p:childTnLst>
                                </p:cTn>
                              </p:par>
                              <p:par>
                                <p:cTn id="100" presetID="55" presetClass="entr" presetSubtype="0" fill="hold" grpId="0" nodeType="withEffect">
                                  <p:stCondLst>
                                    <p:cond delay="0"/>
                                  </p:stCondLst>
                                  <p:childTnLst>
                                    <p:set>
                                      <p:cBhvr>
                                        <p:cTn id="101" dur="1" fill="hold">
                                          <p:stCondLst>
                                            <p:cond delay="0"/>
                                          </p:stCondLst>
                                        </p:cTn>
                                        <p:tgtEl>
                                          <p:spTgt spid="46109"/>
                                        </p:tgtEl>
                                        <p:attrNameLst>
                                          <p:attrName>style.visibility</p:attrName>
                                        </p:attrNameLst>
                                      </p:cBhvr>
                                      <p:to>
                                        <p:strVal val="visible"/>
                                      </p:to>
                                    </p:set>
                                    <p:anim calcmode="lin" valueType="num">
                                      <p:cBhvr>
                                        <p:cTn id="102" dur="1000" fill="hold"/>
                                        <p:tgtEl>
                                          <p:spTgt spid="46109"/>
                                        </p:tgtEl>
                                        <p:attrNameLst>
                                          <p:attrName>ppt_w</p:attrName>
                                        </p:attrNameLst>
                                      </p:cBhvr>
                                      <p:tavLst>
                                        <p:tav tm="0">
                                          <p:val>
                                            <p:strVal val="#ppt_w*0.70"/>
                                          </p:val>
                                        </p:tav>
                                        <p:tav tm="100000">
                                          <p:val>
                                            <p:strVal val="#ppt_w"/>
                                          </p:val>
                                        </p:tav>
                                      </p:tavLst>
                                    </p:anim>
                                    <p:anim calcmode="lin" valueType="num">
                                      <p:cBhvr>
                                        <p:cTn id="103" dur="1000" fill="hold"/>
                                        <p:tgtEl>
                                          <p:spTgt spid="46109"/>
                                        </p:tgtEl>
                                        <p:attrNameLst>
                                          <p:attrName>ppt_h</p:attrName>
                                        </p:attrNameLst>
                                      </p:cBhvr>
                                      <p:tavLst>
                                        <p:tav tm="0">
                                          <p:val>
                                            <p:strVal val="#ppt_h"/>
                                          </p:val>
                                        </p:tav>
                                        <p:tav tm="100000">
                                          <p:val>
                                            <p:strVal val="#ppt_h"/>
                                          </p:val>
                                        </p:tav>
                                      </p:tavLst>
                                    </p:anim>
                                    <p:animEffect>
                                      <p:cBhvr>
                                        <p:cTn id="104" dur="1000"/>
                                        <p:tgtEl>
                                          <p:spTgt spid="46109"/>
                                        </p:tgtEl>
                                      </p:cBhvr>
                                    </p:animEffect>
                                  </p:childTnLst>
                                </p:cTn>
                              </p:par>
                              <p:par>
                                <p:cTn id="105" presetID="55" presetClass="entr" presetSubtype="0" fill="hold" grpId="0" nodeType="withEffect">
                                  <p:stCondLst>
                                    <p:cond delay="0"/>
                                  </p:stCondLst>
                                  <p:childTnLst>
                                    <p:set>
                                      <p:cBhvr>
                                        <p:cTn id="106" dur="1" fill="hold">
                                          <p:stCondLst>
                                            <p:cond delay="0"/>
                                          </p:stCondLst>
                                        </p:cTn>
                                        <p:tgtEl>
                                          <p:spTgt spid="46110"/>
                                        </p:tgtEl>
                                        <p:attrNameLst>
                                          <p:attrName>style.visibility</p:attrName>
                                        </p:attrNameLst>
                                      </p:cBhvr>
                                      <p:to>
                                        <p:strVal val="visible"/>
                                      </p:to>
                                    </p:set>
                                    <p:anim calcmode="lin" valueType="num">
                                      <p:cBhvr>
                                        <p:cTn id="107" dur="1000" fill="hold"/>
                                        <p:tgtEl>
                                          <p:spTgt spid="46110"/>
                                        </p:tgtEl>
                                        <p:attrNameLst>
                                          <p:attrName>ppt_w</p:attrName>
                                        </p:attrNameLst>
                                      </p:cBhvr>
                                      <p:tavLst>
                                        <p:tav tm="0">
                                          <p:val>
                                            <p:strVal val="#ppt_w*0.70"/>
                                          </p:val>
                                        </p:tav>
                                        <p:tav tm="100000">
                                          <p:val>
                                            <p:strVal val="#ppt_w"/>
                                          </p:val>
                                        </p:tav>
                                      </p:tavLst>
                                    </p:anim>
                                    <p:anim calcmode="lin" valueType="num">
                                      <p:cBhvr>
                                        <p:cTn id="108" dur="1000" fill="hold"/>
                                        <p:tgtEl>
                                          <p:spTgt spid="46110"/>
                                        </p:tgtEl>
                                        <p:attrNameLst>
                                          <p:attrName>ppt_h</p:attrName>
                                        </p:attrNameLst>
                                      </p:cBhvr>
                                      <p:tavLst>
                                        <p:tav tm="0">
                                          <p:val>
                                            <p:strVal val="#ppt_h"/>
                                          </p:val>
                                        </p:tav>
                                        <p:tav tm="100000">
                                          <p:val>
                                            <p:strVal val="#ppt_h"/>
                                          </p:val>
                                        </p:tav>
                                      </p:tavLst>
                                    </p:anim>
                                    <p:animEffect>
                                      <p:cBhvr>
                                        <p:cTn id="109" dur="1000"/>
                                        <p:tgtEl>
                                          <p:spTgt spid="46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bldLvl="0" animBg="1" autoUpdateAnimBg="0"/>
      <p:bldP spid="46092" grpId="0" animBg="1"/>
      <p:bldP spid="46093" grpId="0" animBg="1"/>
      <p:bldP spid="46094" grpId="0" animBg="1"/>
      <p:bldP spid="46095" grpId="0" animBg="1"/>
      <p:bldP spid="46098" grpId="0" bldLvl="0" animBg="1" autoUpdateAnimBg="0"/>
      <p:bldP spid="46099" grpId="0" animBg="1"/>
      <p:bldP spid="46100" grpId="0" bldLvl="0" autoUpdateAnimBg="0"/>
      <p:bldP spid="46101" grpId="0" bldLvl="0" autoUpdateAnimBg="0"/>
      <p:bldP spid="46102" grpId="0" bldLvl="0" autoUpdateAnimBg="0"/>
      <p:bldP spid="46103" grpId="0" bldLvl="0" autoUpdateAnimBg="0"/>
      <p:bldP spid="46105" grpId="0" bldLvl="0" animBg="1" autoUpdateAnimBg="0"/>
      <p:bldP spid="46106" grpId="0" bldLvl="0" autoUpdateAnimBg="0"/>
      <p:bldP spid="46107" grpId="0" bldLvl="0" animBg="1" autoUpdateAnimBg="0"/>
      <p:bldP spid="46108" grpId="0" bldLvl="0" autoUpdateAnimBg="0"/>
      <p:bldP spid="46109" grpId="0" bldLvl="0" animBg="1" autoUpdateAnimBg="0"/>
      <p:bldP spid="46110" grpId="0" bldLvl="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页脚占位符 4"/>
          <p:cNvSpPr>
            <a:spLocks noGrp="1" noChangeArrowheads="1"/>
          </p:cNvSpPr>
          <p:nvPr/>
        </p:nvSpPr>
        <p:spPr bwMode="auto">
          <a:xfrm>
            <a:off x="3581400" y="6461125"/>
            <a:ext cx="5295900" cy="246063"/>
          </a:xfrm>
          <a:prstGeom prst="rect">
            <a:avLst/>
          </a:prstGeom>
          <a:noFill/>
          <a:ln w="9525">
            <a:noFill/>
            <a:miter lim="800000"/>
            <a:headEnd/>
            <a:tailEnd/>
          </a:ln>
        </p:spPr>
        <p:txBody>
          <a:bodyPr anchor="ctr">
            <a:spAutoFit/>
          </a:bodyPr>
          <a:lstStyle/>
          <a:p>
            <a:pPr algn="r" eaLnBrk="0" hangingPunct="0">
              <a:buFont typeface="Arial" charset="0"/>
              <a:buNone/>
            </a:pPr>
            <a:r>
              <a:rPr lang="en-US" altLang="zh-CN" sz="1000">
                <a:solidFill>
                  <a:schemeClr val="tx1"/>
                </a:solidFill>
                <a:latin typeface="Arial" charset="0"/>
                <a:sym typeface="Arial" charset="0"/>
              </a:rPr>
              <a:t>A Multidisciplinary Approach to Curriculum Development in Sustainable Built Environment</a:t>
            </a:r>
            <a:endParaRPr lang="zh-CN" altLang="en-US">
              <a:ea typeface="Gulim" pitchFamily="34" charset="-127"/>
            </a:endParaRPr>
          </a:p>
        </p:txBody>
      </p:sp>
      <p:sp>
        <p:nvSpPr>
          <p:cNvPr id="72706" name="TextBox 2"/>
          <p:cNvSpPr>
            <a:spLocks noChangeArrowheads="1"/>
          </p:cNvSpPr>
          <p:nvPr/>
        </p:nvSpPr>
        <p:spPr bwMode="auto">
          <a:xfrm>
            <a:off x="263525" y="882650"/>
            <a:ext cx="8537575" cy="522288"/>
          </a:xfrm>
          <a:prstGeom prst="rect">
            <a:avLst/>
          </a:prstGeom>
          <a:noFill/>
          <a:ln w="9525">
            <a:noFill/>
            <a:miter lim="800000"/>
            <a:headEnd/>
            <a:tailEnd/>
          </a:ln>
        </p:spPr>
        <p:txBody>
          <a:bodyPr>
            <a:spAutoFit/>
          </a:bodyPr>
          <a:lstStyle/>
          <a:p>
            <a:pPr eaLnBrk="0" hangingPunct="0">
              <a:buFont typeface="Arial" charset="0"/>
              <a:buNone/>
            </a:pPr>
            <a:r>
              <a:rPr lang="en-US" altLang="zh-CN" sz="2800" b="1">
                <a:solidFill>
                  <a:schemeClr val="tx1"/>
                </a:solidFill>
                <a:latin typeface="Calibri" pitchFamily="34" charset="0"/>
                <a:ea typeface="微软雅黑"/>
                <a:cs typeface="微软雅黑"/>
                <a:sym typeface="Calibri" pitchFamily="34" charset="0"/>
              </a:rPr>
              <a:t>7.4.2.3 </a:t>
            </a:r>
            <a:r>
              <a:rPr lang="en-US" altLang="zh-CN" sz="2800" b="1">
                <a:solidFill>
                  <a:schemeClr val="tx1"/>
                </a:solidFill>
                <a:latin typeface="Calibri" pitchFamily="34" charset="0"/>
                <a:ea typeface="Gulim" pitchFamily="34" charset="-127"/>
                <a:sym typeface="Calibri" pitchFamily="34" charset="0"/>
              </a:rPr>
              <a:t>Basic strategy of determine opening windows</a:t>
            </a:r>
            <a:endParaRPr lang="zh-CN" altLang="en-US" sz="2800" b="1">
              <a:solidFill>
                <a:schemeClr val="tx1"/>
              </a:solidFill>
              <a:latin typeface="Calibri" pitchFamily="34" charset="0"/>
              <a:ea typeface="微软雅黑"/>
              <a:cs typeface="微软雅黑"/>
              <a:sym typeface="Calibri" pitchFamily="34" charset="0"/>
            </a:endParaRPr>
          </a:p>
        </p:txBody>
      </p:sp>
      <p:sp>
        <p:nvSpPr>
          <p:cNvPr id="47108" name="AutoShape 3"/>
          <p:cNvSpPr>
            <a:spLocks noChangeArrowheads="1"/>
          </p:cNvSpPr>
          <p:nvPr/>
        </p:nvSpPr>
        <p:spPr bwMode="auto">
          <a:xfrm rot="-3626814">
            <a:off x="4729956" y="2586832"/>
            <a:ext cx="790575" cy="287338"/>
          </a:xfrm>
          <a:prstGeom prst="rightArrow">
            <a:avLst>
              <a:gd name="adj1" fmla="val 35176"/>
              <a:gd name="adj2" fmla="val 110896"/>
            </a:avLst>
          </a:prstGeom>
          <a:gradFill rotWithShape="1">
            <a:gsLst>
              <a:gs pos="0">
                <a:srgbClr val="1E7A79"/>
              </a:gs>
              <a:gs pos="100000">
                <a:srgbClr val="228A88"/>
              </a:gs>
            </a:gsLst>
            <a:lin ang="0" scaled="1"/>
          </a:gradFill>
          <a:ln w="0">
            <a:noFill/>
            <a:miter lim="800000"/>
            <a:headEnd/>
            <a:tailEnd/>
          </a:ln>
        </p:spPr>
        <p:txBody>
          <a:bodyPr wrap="none" lIns="92382" tIns="46191" rIns="92382" bIns="46191" anchor="ctr"/>
          <a:lstStyle/>
          <a:p>
            <a:pPr algn="r" eaLnBrk="0" hangingPunct="0">
              <a:buFont typeface="Arial" charset="0"/>
              <a:buNone/>
            </a:pPr>
            <a:endParaRPr lang="zh-CN" altLang="zh-CN">
              <a:solidFill>
                <a:srgbClr val="000000"/>
              </a:solidFill>
              <a:latin typeface="Arial" charset="0"/>
              <a:ea typeface="Gulim" pitchFamily="34" charset="-127"/>
              <a:sym typeface="Arial" charset="0"/>
            </a:endParaRPr>
          </a:p>
        </p:txBody>
      </p:sp>
      <p:sp>
        <p:nvSpPr>
          <p:cNvPr id="47109" name="AutoShape 4"/>
          <p:cNvSpPr>
            <a:spLocks noChangeArrowheads="1"/>
          </p:cNvSpPr>
          <p:nvPr/>
        </p:nvSpPr>
        <p:spPr bwMode="auto">
          <a:xfrm rot="3465783">
            <a:off x="4727576" y="4749800"/>
            <a:ext cx="793750" cy="288925"/>
          </a:xfrm>
          <a:prstGeom prst="rightArrow">
            <a:avLst>
              <a:gd name="adj1" fmla="val 35176"/>
              <a:gd name="adj2" fmla="val 111022"/>
            </a:avLst>
          </a:prstGeom>
          <a:gradFill rotWithShape="1">
            <a:gsLst>
              <a:gs pos="0">
                <a:srgbClr val="1E7A79"/>
              </a:gs>
              <a:gs pos="100000">
                <a:srgbClr val="228A88"/>
              </a:gs>
            </a:gsLst>
            <a:lin ang="0" scaled="1"/>
          </a:gradFill>
          <a:ln w="0">
            <a:noFill/>
            <a:miter lim="800000"/>
            <a:headEnd/>
            <a:tailEnd/>
          </a:ln>
        </p:spPr>
        <p:txBody>
          <a:bodyPr wrap="none" lIns="92382" tIns="46191" rIns="92382" bIns="46191" anchor="ctr"/>
          <a:lstStyle/>
          <a:p>
            <a:pPr algn="r" eaLnBrk="0" hangingPunct="0">
              <a:buFont typeface="Arial" charset="0"/>
              <a:buNone/>
            </a:pPr>
            <a:endParaRPr lang="zh-CN" altLang="zh-CN">
              <a:solidFill>
                <a:srgbClr val="000000"/>
              </a:solidFill>
              <a:latin typeface="Arial" charset="0"/>
              <a:ea typeface="Gulim" pitchFamily="34" charset="-127"/>
              <a:sym typeface="Arial" charset="0"/>
            </a:endParaRPr>
          </a:p>
        </p:txBody>
      </p:sp>
      <p:sp>
        <p:nvSpPr>
          <p:cNvPr id="47110" name="AutoShape 5"/>
          <p:cNvSpPr>
            <a:spLocks noChangeArrowheads="1"/>
          </p:cNvSpPr>
          <p:nvPr/>
        </p:nvSpPr>
        <p:spPr bwMode="auto">
          <a:xfrm rot="-7230978">
            <a:off x="3509169" y="2663031"/>
            <a:ext cx="793750" cy="287338"/>
          </a:xfrm>
          <a:prstGeom prst="rightArrow">
            <a:avLst>
              <a:gd name="adj1" fmla="val 35176"/>
              <a:gd name="adj2" fmla="val 110894"/>
            </a:avLst>
          </a:prstGeom>
          <a:gradFill rotWithShape="1">
            <a:gsLst>
              <a:gs pos="0">
                <a:srgbClr val="1E7A79"/>
              </a:gs>
              <a:gs pos="100000">
                <a:srgbClr val="228A88"/>
              </a:gs>
            </a:gsLst>
            <a:lin ang="0" scaled="1"/>
          </a:gradFill>
          <a:ln w="0">
            <a:noFill/>
            <a:miter lim="800000"/>
            <a:headEnd/>
            <a:tailEnd/>
          </a:ln>
        </p:spPr>
        <p:txBody>
          <a:bodyPr wrap="none" lIns="92382" tIns="46191" rIns="92382" bIns="46191" anchor="ctr"/>
          <a:lstStyle/>
          <a:p>
            <a:pPr algn="r" eaLnBrk="0" hangingPunct="0">
              <a:buFont typeface="Arial" charset="0"/>
              <a:buNone/>
            </a:pPr>
            <a:endParaRPr lang="zh-CN" altLang="zh-CN">
              <a:solidFill>
                <a:srgbClr val="000000"/>
              </a:solidFill>
              <a:latin typeface="Arial" charset="0"/>
              <a:ea typeface="Gulim" pitchFamily="34" charset="-127"/>
              <a:sym typeface="Arial" charset="0"/>
            </a:endParaRPr>
          </a:p>
        </p:txBody>
      </p:sp>
      <p:sp>
        <p:nvSpPr>
          <p:cNvPr id="47111" name="AutoShape 6"/>
          <p:cNvSpPr>
            <a:spLocks noChangeArrowheads="1"/>
          </p:cNvSpPr>
          <p:nvPr/>
        </p:nvSpPr>
        <p:spPr bwMode="auto">
          <a:xfrm rot="7535209">
            <a:off x="3471069" y="4715669"/>
            <a:ext cx="792163" cy="288925"/>
          </a:xfrm>
          <a:prstGeom prst="rightArrow">
            <a:avLst>
              <a:gd name="adj1" fmla="val 35176"/>
              <a:gd name="adj2" fmla="val 110978"/>
            </a:avLst>
          </a:prstGeom>
          <a:gradFill rotWithShape="1">
            <a:gsLst>
              <a:gs pos="0">
                <a:srgbClr val="1E7A79"/>
              </a:gs>
              <a:gs pos="100000">
                <a:srgbClr val="228A88"/>
              </a:gs>
            </a:gsLst>
            <a:lin ang="0" scaled="1"/>
          </a:gradFill>
          <a:ln w="0">
            <a:noFill/>
            <a:miter lim="800000"/>
            <a:headEnd/>
            <a:tailEnd/>
          </a:ln>
        </p:spPr>
        <p:txBody>
          <a:bodyPr wrap="none" lIns="92382" tIns="46191" rIns="92382" bIns="46191" anchor="ctr"/>
          <a:lstStyle/>
          <a:p>
            <a:pPr algn="r" eaLnBrk="0" hangingPunct="0">
              <a:buFont typeface="Arial" charset="0"/>
              <a:buNone/>
            </a:pPr>
            <a:endParaRPr lang="zh-CN" altLang="zh-CN">
              <a:solidFill>
                <a:srgbClr val="000000"/>
              </a:solidFill>
              <a:latin typeface="Arial" charset="0"/>
              <a:ea typeface="Gulim" pitchFamily="34" charset="-127"/>
              <a:sym typeface="Arial" charset="0"/>
            </a:endParaRPr>
          </a:p>
        </p:txBody>
      </p:sp>
      <p:sp>
        <p:nvSpPr>
          <p:cNvPr id="47112" name="AutoShape 7"/>
          <p:cNvSpPr>
            <a:spLocks noChangeArrowheads="1"/>
          </p:cNvSpPr>
          <p:nvPr/>
        </p:nvSpPr>
        <p:spPr bwMode="auto">
          <a:xfrm>
            <a:off x="5308600" y="3714750"/>
            <a:ext cx="790575" cy="288925"/>
          </a:xfrm>
          <a:prstGeom prst="rightArrow">
            <a:avLst>
              <a:gd name="adj1" fmla="val 35176"/>
              <a:gd name="adj2" fmla="val 111021"/>
            </a:avLst>
          </a:prstGeom>
          <a:gradFill rotWithShape="1">
            <a:gsLst>
              <a:gs pos="0">
                <a:srgbClr val="1E7A79"/>
              </a:gs>
              <a:gs pos="100000">
                <a:srgbClr val="228A88"/>
              </a:gs>
            </a:gsLst>
            <a:lin ang="0" scaled="1"/>
          </a:gradFill>
          <a:ln w="0">
            <a:noFill/>
            <a:miter lim="800000"/>
            <a:headEnd/>
            <a:tailEnd/>
          </a:ln>
        </p:spPr>
        <p:txBody>
          <a:bodyPr wrap="none" lIns="92382" tIns="46191" rIns="92382" bIns="46191" anchor="ctr"/>
          <a:lstStyle/>
          <a:p>
            <a:pPr algn="r" eaLnBrk="0" hangingPunct="0">
              <a:buFont typeface="Arial" charset="0"/>
              <a:buNone/>
            </a:pPr>
            <a:endParaRPr lang="zh-CN" altLang="zh-CN">
              <a:solidFill>
                <a:srgbClr val="000000"/>
              </a:solidFill>
              <a:latin typeface="Arial" charset="0"/>
              <a:ea typeface="Gulim" pitchFamily="34" charset="-127"/>
              <a:sym typeface="Arial" charset="0"/>
            </a:endParaRPr>
          </a:p>
        </p:txBody>
      </p:sp>
      <p:sp>
        <p:nvSpPr>
          <p:cNvPr id="47113" name="AutoShape 8"/>
          <p:cNvSpPr>
            <a:spLocks noChangeArrowheads="1"/>
          </p:cNvSpPr>
          <p:nvPr/>
        </p:nvSpPr>
        <p:spPr bwMode="auto">
          <a:xfrm rot="10800000">
            <a:off x="2898775" y="3708400"/>
            <a:ext cx="865188" cy="288925"/>
          </a:xfrm>
          <a:prstGeom prst="rightArrow">
            <a:avLst>
              <a:gd name="adj1" fmla="val 35176"/>
              <a:gd name="adj2" fmla="val 120986"/>
            </a:avLst>
          </a:prstGeom>
          <a:gradFill rotWithShape="1">
            <a:gsLst>
              <a:gs pos="0">
                <a:srgbClr val="1E7A79"/>
              </a:gs>
              <a:gs pos="100000">
                <a:srgbClr val="228A88"/>
              </a:gs>
            </a:gsLst>
            <a:lin ang="0" scaled="1"/>
          </a:gradFill>
          <a:ln w="0">
            <a:noFill/>
            <a:miter lim="800000"/>
            <a:headEnd/>
            <a:tailEnd/>
          </a:ln>
        </p:spPr>
        <p:txBody>
          <a:bodyPr wrap="none" lIns="92382" tIns="46191" rIns="92382" bIns="46191" anchor="ctr"/>
          <a:lstStyle/>
          <a:p>
            <a:pPr algn="r" eaLnBrk="0" hangingPunct="0">
              <a:buFont typeface="Arial" charset="0"/>
              <a:buNone/>
            </a:pPr>
            <a:endParaRPr lang="zh-CN" altLang="zh-CN">
              <a:solidFill>
                <a:srgbClr val="000000"/>
              </a:solidFill>
              <a:latin typeface="Arial" charset="0"/>
              <a:ea typeface="Gulim" pitchFamily="34" charset="-127"/>
              <a:sym typeface="Arial" charset="0"/>
            </a:endParaRPr>
          </a:p>
        </p:txBody>
      </p:sp>
      <p:sp>
        <p:nvSpPr>
          <p:cNvPr id="47114" name="Oval 9"/>
          <p:cNvSpPr>
            <a:spLocks noChangeArrowheads="1"/>
          </p:cNvSpPr>
          <p:nvPr/>
        </p:nvSpPr>
        <p:spPr bwMode="auto">
          <a:xfrm>
            <a:off x="2644775" y="3559175"/>
            <a:ext cx="3743325" cy="520700"/>
          </a:xfrm>
          <a:prstGeom prst="ellipse">
            <a:avLst/>
          </a:prstGeom>
          <a:noFill/>
          <a:ln w="38100">
            <a:solidFill>
              <a:srgbClr val="808080"/>
            </a:solidFill>
            <a:bevel/>
            <a:headEnd/>
            <a:tailEnd/>
          </a:ln>
        </p:spPr>
        <p:txBody>
          <a:bodyPr lIns="92382" tIns="46191" rIns="92382" bIns="46191" anchor="ctr">
            <a:spAutoFit/>
          </a:bodyPr>
          <a:lstStyle/>
          <a:p>
            <a:pPr algn="r" eaLnBrk="0" hangingPunct="0">
              <a:buFont typeface="Arial" charset="0"/>
              <a:buNone/>
            </a:pPr>
            <a:endParaRPr lang="zh-CN" altLang="zh-CN">
              <a:solidFill>
                <a:srgbClr val="000000"/>
              </a:solidFill>
              <a:ea typeface="Gulim" pitchFamily="34" charset="-127"/>
              <a:sym typeface="Arial" charset="0"/>
            </a:endParaRPr>
          </a:p>
        </p:txBody>
      </p:sp>
      <p:grpSp>
        <p:nvGrpSpPr>
          <p:cNvPr id="2" name="Group 11"/>
          <p:cNvGrpSpPr>
            <a:grpSpLocks/>
          </p:cNvGrpSpPr>
          <p:nvPr/>
        </p:nvGrpSpPr>
        <p:grpSpPr bwMode="auto">
          <a:xfrm>
            <a:off x="3530600" y="3025775"/>
            <a:ext cx="1881188" cy="1635125"/>
            <a:chOff x="0" y="0"/>
            <a:chExt cx="1184" cy="1031"/>
          </a:xfrm>
        </p:grpSpPr>
        <p:sp>
          <p:nvSpPr>
            <p:cNvPr id="72722" name="Oval 11"/>
            <p:cNvSpPr>
              <a:spLocks noChangeArrowheads="1"/>
            </p:cNvSpPr>
            <p:nvPr/>
          </p:nvSpPr>
          <p:spPr bwMode="auto">
            <a:xfrm>
              <a:off x="508" y="357"/>
              <a:ext cx="166" cy="328"/>
            </a:xfrm>
            <a:prstGeom prst="ellipse">
              <a:avLst/>
            </a:prstGeom>
            <a:gradFill rotWithShape="1">
              <a:gsLst>
                <a:gs pos="0">
                  <a:srgbClr val="93D4E9"/>
                </a:gs>
                <a:gs pos="50000">
                  <a:srgbClr val="0099CC"/>
                </a:gs>
                <a:gs pos="100000">
                  <a:srgbClr val="93D4E9"/>
                </a:gs>
              </a:gsLst>
              <a:lin ang="2700000" scaled="1"/>
            </a:gradFill>
            <a:ln w="38100">
              <a:noFill/>
              <a:bevel/>
              <a:headEnd/>
              <a:tailEnd/>
            </a:ln>
          </p:spPr>
          <p:txBody>
            <a:bodyPr wrap="none" anchor="ctr">
              <a:spAutoFit/>
            </a:bodyP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72723" name="Oval 12"/>
            <p:cNvSpPr>
              <a:spLocks noChangeArrowheads="1"/>
            </p:cNvSpPr>
            <p:nvPr/>
          </p:nvSpPr>
          <p:spPr bwMode="auto">
            <a:xfrm>
              <a:off x="0" y="357"/>
              <a:ext cx="1183" cy="328"/>
            </a:xfrm>
            <a:prstGeom prst="ellipse">
              <a:avLst/>
            </a:prstGeom>
            <a:gradFill rotWithShape="1">
              <a:gsLst>
                <a:gs pos="0">
                  <a:srgbClr val="00536E"/>
                </a:gs>
                <a:gs pos="50000">
                  <a:srgbClr val="0099CC"/>
                </a:gs>
                <a:gs pos="100000">
                  <a:srgbClr val="00536E"/>
                </a:gs>
              </a:gsLst>
              <a:lin ang="18900000" scaled="1"/>
            </a:gradFill>
            <a:ln w="38100">
              <a:noFill/>
              <a:bevel/>
              <a:headEnd/>
              <a:tailEnd/>
            </a:ln>
          </p:spPr>
          <p:txBody>
            <a:bodyPr anchor="ctr">
              <a:spAutoFit/>
            </a:bodyP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72724" name="Oval 13"/>
            <p:cNvSpPr>
              <a:spLocks noChangeArrowheads="1"/>
            </p:cNvSpPr>
            <p:nvPr/>
          </p:nvSpPr>
          <p:spPr bwMode="auto">
            <a:xfrm>
              <a:off x="1" y="359"/>
              <a:ext cx="1183" cy="328"/>
            </a:xfrm>
            <a:prstGeom prst="ellipse">
              <a:avLst/>
            </a:prstGeom>
            <a:gradFill rotWithShape="1">
              <a:gsLst>
                <a:gs pos="0">
                  <a:srgbClr val="006182"/>
                </a:gs>
                <a:gs pos="100000">
                  <a:srgbClr val="0099CC"/>
                </a:gs>
              </a:gsLst>
              <a:lin ang="2700000" scaled="1"/>
            </a:gradFill>
            <a:ln w="38100">
              <a:noFill/>
              <a:bevel/>
              <a:headEnd/>
              <a:tailEnd/>
            </a:ln>
          </p:spPr>
          <p:txBody>
            <a:bodyPr anchor="ctr">
              <a:spAutoFit/>
            </a:bodyP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72725" name="Oval 14"/>
            <p:cNvSpPr>
              <a:spLocks noChangeArrowheads="1"/>
            </p:cNvSpPr>
            <p:nvPr/>
          </p:nvSpPr>
          <p:spPr bwMode="auto">
            <a:xfrm>
              <a:off x="64" y="357"/>
              <a:ext cx="1065" cy="328"/>
            </a:xfrm>
            <a:prstGeom prst="ellipse">
              <a:avLst/>
            </a:prstGeom>
            <a:solidFill>
              <a:srgbClr val="333333"/>
            </a:solidFill>
            <a:ln w="38100">
              <a:noFill/>
              <a:bevel/>
              <a:headEnd/>
              <a:tailEnd/>
            </a:ln>
          </p:spPr>
          <p:txBody>
            <a:bodyPr anchor="ctr">
              <a:spAutoFit/>
            </a:bodyPr>
            <a:lstStyle/>
            <a:p>
              <a:pPr algn="r" eaLnBrk="0" hangingPunct="0">
                <a:buFont typeface="Arial" charset="0"/>
                <a:buNone/>
              </a:pPr>
              <a:endParaRPr lang="zh-CN" altLang="zh-CN">
                <a:solidFill>
                  <a:srgbClr val="000000"/>
                </a:solidFill>
                <a:ea typeface="Gulim" pitchFamily="34" charset="-127"/>
                <a:sym typeface="Arial" charset="0"/>
              </a:endParaRPr>
            </a:p>
          </p:txBody>
        </p:sp>
        <p:grpSp>
          <p:nvGrpSpPr>
            <p:cNvPr id="72726" name="Group 16"/>
            <p:cNvGrpSpPr>
              <a:grpSpLocks/>
            </p:cNvGrpSpPr>
            <p:nvPr/>
          </p:nvGrpSpPr>
          <p:grpSpPr bwMode="auto">
            <a:xfrm>
              <a:off x="83" y="0"/>
              <a:ext cx="1031" cy="1031"/>
              <a:chOff x="0" y="0"/>
              <a:chExt cx="1252" cy="1252"/>
            </a:xfrm>
          </p:grpSpPr>
          <p:sp>
            <p:nvSpPr>
              <p:cNvPr id="72728" name="Oval 16"/>
              <p:cNvSpPr>
                <a:spLocks noChangeArrowheads="1"/>
              </p:cNvSpPr>
              <p:nvPr/>
            </p:nvSpPr>
            <p:spPr bwMode="auto">
              <a:xfrm>
                <a:off x="0" y="0"/>
                <a:ext cx="1252" cy="1252"/>
              </a:xfrm>
              <a:prstGeom prst="ellipse">
                <a:avLst/>
              </a:prstGeom>
              <a:gradFill rotWithShape="1">
                <a:gsLst>
                  <a:gs pos="0">
                    <a:srgbClr val="636869"/>
                  </a:gs>
                  <a:gs pos="100000">
                    <a:srgbClr val="D6E1E2"/>
                  </a:gs>
                </a:gsLst>
                <a:lin ang="5400000" scaled="1"/>
              </a:gradFill>
              <a:ln w="9525">
                <a:noFill/>
                <a:bevel/>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72729" name="Oval 17"/>
              <p:cNvSpPr>
                <a:spLocks noChangeArrowheads="1"/>
              </p:cNvSpPr>
              <p:nvPr/>
            </p:nvSpPr>
            <p:spPr bwMode="auto">
              <a:xfrm>
                <a:off x="16" y="7"/>
                <a:ext cx="1222" cy="1221"/>
              </a:xfrm>
              <a:prstGeom prst="ellipse">
                <a:avLst/>
              </a:prstGeom>
              <a:gradFill rotWithShape="1">
                <a:gsLst>
                  <a:gs pos="0">
                    <a:srgbClr val="D6E1E2"/>
                  </a:gs>
                  <a:gs pos="100000">
                    <a:srgbClr val="F1F5F5"/>
                  </a:gs>
                </a:gsLst>
                <a:lin ang="5400000" scaled="1"/>
              </a:gradFill>
              <a:ln w="9525">
                <a:noFill/>
                <a:bevel/>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72730" name="Oval 18"/>
              <p:cNvSpPr>
                <a:spLocks noChangeArrowheads="1"/>
              </p:cNvSpPr>
              <p:nvPr/>
            </p:nvSpPr>
            <p:spPr bwMode="auto">
              <a:xfrm>
                <a:off x="29" y="19"/>
                <a:ext cx="1162" cy="1141"/>
              </a:xfrm>
              <a:prstGeom prst="ellipse">
                <a:avLst/>
              </a:prstGeom>
              <a:gradFill rotWithShape="1">
                <a:gsLst>
                  <a:gs pos="0">
                    <a:srgbClr val="AAB2B3"/>
                  </a:gs>
                  <a:gs pos="100000">
                    <a:srgbClr val="D6E1E2"/>
                  </a:gs>
                </a:gsLst>
                <a:lin ang="5400000" scaled="1"/>
              </a:gradFill>
              <a:ln w="9525">
                <a:noFill/>
                <a:bevel/>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72731" name="Oval 19"/>
              <p:cNvSpPr>
                <a:spLocks noChangeArrowheads="1"/>
              </p:cNvSpPr>
              <p:nvPr/>
            </p:nvSpPr>
            <p:spPr bwMode="auto">
              <a:xfrm>
                <a:off x="97" y="51"/>
                <a:ext cx="1033" cy="926"/>
              </a:xfrm>
              <a:prstGeom prst="ellipse">
                <a:avLst/>
              </a:prstGeom>
              <a:gradFill rotWithShape="1">
                <a:gsLst>
                  <a:gs pos="0">
                    <a:srgbClr val="FFFFFF"/>
                  </a:gs>
                  <a:gs pos="100000">
                    <a:srgbClr val="D6E1E2"/>
                  </a:gs>
                </a:gsLst>
                <a:lin ang="5400000" scaled="1"/>
              </a:gradFill>
              <a:ln w="9525">
                <a:noFill/>
                <a:bevel/>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grpSp>
        <p:sp>
          <p:nvSpPr>
            <p:cNvPr id="72727" name="Text Box 20"/>
            <p:cNvSpPr>
              <a:spLocks noChangeArrowheads="1"/>
            </p:cNvSpPr>
            <p:nvPr/>
          </p:nvSpPr>
          <p:spPr bwMode="auto">
            <a:xfrm>
              <a:off x="60" y="234"/>
              <a:ext cx="1050" cy="679"/>
            </a:xfrm>
            <a:prstGeom prst="rect">
              <a:avLst/>
            </a:prstGeom>
            <a:noFill/>
            <a:ln w="9525">
              <a:noFill/>
              <a:miter lim="800000"/>
              <a:headEnd/>
              <a:tailEnd/>
            </a:ln>
          </p:spPr>
          <p:txBody>
            <a:bodyPr wrap="none">
              <a:spAutoFit/>
            </a:bodyPr>
            <a:lstStyle/>
            <a:p>
              <a:pPr algn="r" eaLnBrk="0" hangingPunct="0">
                <a:buFont typeface="Arial" charset="0"/>
                <a:buNone/>
              </a:pPr>
              <a:r>
                <a:rPr lang="en-US" altLang="zh-CN" b="1">
                  <a:solidFill>
                    <a:srgbClr val="000000"/>
                  </a:solidFill>
                  <a:latin typeface="Calibri" pitchFamily="34" charset="0"/>
                  <a:ea typeface="微软雅黑"/>
                  <a:cs typeface="微软雅黑"/>
                  <a:sym typeface="Calibri" pitchFamily="34" charset="0"/>
                </a:rPr>
                <a:t>Design </a:t>
              </a:r>
              <a:endParaRPr lang="zh-CN" altLang="en-US" b="1">
                <a:solidFill>
                  <a:srgbClr val="000000"/>
                </a:solidFill>
                <a:latin typeface="Calibri" pitchFamily="34" charset="0"/>
                <a:ea typeface="微软雅黑"/>
                <a:cs typeface="微软雅黑"/>
                <a:sym typeface="Calibri" pitchFamily="34" charset="0"/>
              </a:endParaRPr>
            </a:p>
            <a:p>
              <a:pPr algn="r" eaLnBrk="0" hangingPunct="0">
                <a:buFont typeface="Arial" charset="0"/>
                <a:buNone/>
              </a:pPr>
              <a:r>
                <a:rPr lang="en-US" altLang="zh-CN" b="1">
                  <a:solidFill>
                    <a:srgbClr val="000000"/>
                  </a:solidFill>
                  <a:latin typeface="Calibri" pitchFamily="34" charset="0"/>
                  <a:ea typeface="微软雅黑"/>
                  <a:cs typeface="微软雅黑"/>
                  <a:sym typeface="Calibri" pitchFamily="34" charset="0"/>
                </a:rPr>
                <a:t>Principle</a:t>
              </a:r>
            </a:p>
          </p:txBody>
        </p:sp>
      </p:grpSp>
      <p:sp>
        <p:nvSpPr>
          <p:cNvPr id="47126" name="AutoShape 21"/>
          <p:cNvSpPr>
            <a:spLocks noChangeArrowheads="1"/>
          </p:cNvSpPr>
          <p:nvPr/>
        </p:nvSpPr>
        <p:spPr bwMode="auto">
          <a:xfrm>
            <a:off x="215900" y="3413125"/>
            <a:ext cx="2593975" cy="898525"/>
          </a:xfrm>
          <a:prstGeom prst="roundRect">
            <a:avLst>
              <a:gd name="adj" fmla="val 16667"/>
            </a:avLst>
          </a:prstGeom>
          <a:gradFill rotWithShape="1">
            <a:gsLst>
              <a:gs pos="0">
                <a:srgbClr val="D18213"/>
              </a:gs>
              <a:gs pos="100000">
                <a:srgbClr val="603B08"/>
              </a:gs>
            </a:gsLst>
            <a:lin ang="0" scaled="1"/>
          </a:gradFill>
          <a:ln w="28575">
            <a:solidFill>
              <a:schemeClr val="tx1"/>
            </a:solidFill>
            <a:bevel/>
            <a:headEnd/>
            <a:tailEnd/>
          </a:ln>
        </p:spPr>
        <p:txBody>
          <a:bodyPr wrap="none" lIns="92382" tIns="46191" rIns="92382" bIns="46191" anchor="ctr"/>
          <a:lstStyle/>
          <a:p>
            <a:pPr algn="ctr" eaLnBrk="0" hangingPunct="0">
              <a:buFont typeface="Arial" charset="0"/>
              <a:buNone/>
            </a:pPr>
            <a:r>
              <a:rPr lang="en-US" altLang="zh-CN" sz="2400">
                <a:solidFill>
                  <a:srgbClr val="0070C0"/>
                </a:solidFill>
                <a:latin typeface="Calibri" pitchFamily="34" charset="0"/>
                <a:ea typeface="Gulim" pitchFamily="34" charset="-127"/>
                <a:sym typeface="Calibri" pitchFamily="34" charset="0"/>
              </a:rPr>
              <a:t>Open windows on </a:t>
            </a:r>
            <a:endParaRPr lang="zh-CN" altLang="en-US" sz="2400">
              <a:solidFill>
                <a:srgbClr val="0070C0"/>
              </a:solidFill>
              <a:latin typeface="Calibri" pitchFamily="34" charset="0"/>
              <a:ea typeface="Gulim" pitchFamily="34" charset="-127"/>
              <a:sym typeface="Calibri" pitchFamily="34" charset="0"/>
            </a:endParaRPr>
          </a:p>
          <a:p>
            <a:pPr algn="ctr" eaLnBrk="0" hangingPunct="0">
              <a:buFont typeface="Arial" charset="0"/>
              <a:buNone/>
            </a:pPr>
            <a:r>
              <a:rPr lang="en-US" altLang="zh-CN" sz="2400">
                <a:solidFill>
                  <a:srgbClr val="0070C0"/>
                </a:solidFill>
                <a:latin typeface="Calibri" pitchFamily="34" charset="0"/>
                <a:ea typeface="Gulim" pitchFamily="34" charset="-127"/>
                <a:sym typeface="Calibri" pitchFamily="34" charset="0"/>
              </a:rPr>
              <a:t>both sides of walls</a:t>
            </a:r>
          </a:p>
        </p:txBody>
      </p:sp>
      <p:sp>
        <p:nvSpPr>
          <p:cNvPr id="47127" name="AutoShape 22"/>
          <p:cNvSpPr>
            <a:spLocks noChangeArrowheads="1"/>
          </p:cNvSpPr>
          <p:nvPr/>
        </p:nvSpPr>
        <p:spPr bwMode="auto">
          <a:xfrm>
            <a:off x="952500" y="1857375"/>
            <a:ext cx="2592388" cy="900113"/>
          </a:xfrm>
          <a:prstGeom prst="roundRect">
            <a:avLst>
              <a:gd name="adj" fmla="val 16667"/>
            </a:avLst>
          </a:prstGeom>
          <a:gradFill rotWithShape="1">
            <a:gsLst>
              <a:gs pos="0">
                <a:srgbClr val="CCCCFF"/>
              </a:gs>
              <a:gs pos="100000">
                <a:srgbClr val="5D5D74"/>
              </a:gs>
            </a:gsLst>
            <a:lin ang="0" scaled="1"/>
          </a:gradFill>
          <a:ln w="28575">
            <a:solidFill>
              <a:schemeClr val="tx1"/>
            </a:solidFill>
            <a:bevel/>
            <a:headEnd/>
            <a:tailEnd/>
          </a:ln>
        </p:spPr>
        <p:txBody>
          <a:bodyPr wrap="none" lIns="92382" tIns="46191" rIns="92382" bIns="46191" anchor="ctr"/>
          <a:lstStyle/>
          <a:p>
            <a:pPr algn="ctr" eaLnBrk="0" hangingPunct="0">
              <a:buFont typeface="Arial" charset="0"/>
              <a:buNone/>
            </a:pPr>
            <a:r>
              <a:rPr lang="en-US" altLang="zh-CN" sz="2400">
                <a:solidFill>
                  <a:schemeClr val="tx1"/>
                </a:solidFill>
                <a:latin typeface="Calibri" pitchFamily="34" charset="0"/>
                <a:ea typeface="Gulim" pitchFamily="34" charset="-127"/>
                <a:sym typeface="Calibri" pitchFamily="34" charset="0"/>
              </a:rPr>
              <a:t>Increase the height </a:t>
            </a:r>
            <a:endParaRPr lang="zh-CN" altLang="en-US" sz="2400">
              <a:solidFill>
                <a:schemeClr val="tx1"/>
              </a:solidFill>
              <a:latin typeface="Calibri" pitchFamily="34" charset="0"/>
              <a:ea typeface="Gulim" pitchFamily="34" charset="-127"/>
              <a:sym typeface="Calibri" pitchFamily="34" charset="0"/>
            </a:endParaRPr>
          </a:p>
          <a:p>
            <a:pPr algn="ctr" eaLnBrk="0" hangingPunct="0">
              <a:buFont typeface="Arial" charset="0"/>
              <a:buNone/>
            </a:pPr>
            <a:r>
              <a:rPr lang="en-US" altLang="zh-CN" sz="2400">
                <a:solidFill>
                  <a:schemeClr val="tx1"/>
                </a:solidFill>
                <a:latin typeface="Calibri" pitchFamily="34" charset="0"/>
                <a:ea typeface="Gulim" pitchFamily="34" charset="-127"/>
                <a:sym typeface="Calibri" pitchFamily="34" charset="0"/>
              </a:rPr>
              <a:t>of windows</a:t>
            </a:r>
          </a:p>
        </p:txBody>
      </p:sp>
      <p:sp>
        <p:nvSpPr>
          <p:cNvPr id="47128" name="AutoShape 23"/>
          <p:cNvSpPr>
            <a:spLocks noChangeArrowheads="1"/>
          </p:cNvSpPr>
          <p:nvPr/>
        </p:nvSpPr>
        <p:spPr bwMode="auto">
          <a:xfrm>
            <a:off x="952500" y="5080000"/>
            <a:ext cx="2592388" cy="900113"/>
          </a:xfrm>
          <a:prstGeom prst="roundRect">
            <a:avLst>
              <a:gd name="adj" fmla="val 16667"/>
            </a:avLst>
          </a:prstGeom>
          <a:gradFill rotWithShape="1">
            <a:gsLst>
              <a:gs pos="0">
                <a:srgbClr val="051AB3"/>
              </a:gs>
              <a:gs pos="100000">
                <a:srgbClr val="020C52"/>
              </a:gs>
            </a:gsLst>
            <a:lin ang="0" scaled="1"/>
          </a:gradFill>
          <a:ln w="28575">
            <a:solidFill>
              <a:schemeClr val="tx1"/>
            </a:solidFill>
            <a:bevel/>
            <a:headEnd/>
            <a:tailEnd/>
          </a:ln>
        </p:spPr>
        <p:txBody>
          <a:bodyPr wrap="none" lIns="92382" tIns="46191" rIns="92382" bIns="46191" anchor="ctr"/>
          <a:lstStyle/>
          <a:p>
            <a:pPr algn="ctr" eaLnBrk="0" hangingPunct="0">
              <a:buFont typeface="Arial" charset="0"/>
              <a:buNone/>
            </a:pPr>
            <a:r>
              <a:rPr lang="en-US" altLang="zh-CN" sz="2400">
                <a:solidFill>
                  <a:srgbClr val="000000"/>
                </a:solidFill>
                <a:latin typeface="Calibri" pitchFamily="34" charset="0"/>
                <a:ea typeface="Gulim" pitchFamily="34" charset="-127"/>
                <a:sym typeface="Calibri" pitchFamily="34" charset="0"/>
              </a:rPr>
              <a:t>Open window near the </a:t>
            </a:r>
            <a:endParaRPr lang="zh-CN" altLang="en-US" sz="2400">
              <a:solidFill>
                <a:srgbClr val="000000"/>
              </a:solidFill>
              <a:latin typeface="Calibri" pitchFamily="34" charset="0"/>
              <a:ea typeface="Gulim" pitchFamily="34" charset="-127"/>
              <a:sym typeface="Calibri" pitchFamily="34" charset="0"/>
            </a:endParaRPr>
          </a:p>
          <a:p>
            <a:pPr algn="ctr" eaLnBrk="0" hangingPunct="0">
              <a:buFont typeface="Arial" charset="0"/>
              <a:buNone/>
            </a:pPr>
            <a:r>
              <a:rPr lang="en-US" altLang="zh-CN" sz="2400">
                <a:solidFill>
                  <a:srgbClr val="000000"/>
                </a:solidFill>
                <a:latin typeface="Calibri" pitchFamily="34" charset="0"/>
                <a:ea typeface="Gulim" pitchFamily="34" charset="-127"/>
                <a:sym typeface="Calibri" pitchFamily="34" charset="0"/>
              </a:rPr>
              <a:t>other side of the wall</a:t>
            </a:r>
          </a:p>
        </p:txBody>
      </p:sp>
      <p:sp>
        <p:nvSpPr>
          <p:cNvPr id="47129" name="AutoShape 24"/>
          <p:cNvSpPr>
            <a:spLocks noChangeArrowheads="1"/>
          </p:cNvSpPr>
          <p:nvPr/>
        </p:nvSpPr>
        <p:spPr bwMode="auto">
          <a:xfrm>
            <a:off x="6199188" y="3409950"/>
            <a:ext cx="2592387" cy="898525"/>
          </a:xfrm>
          <a:prstGeom prst="roundRect">
            <a:avLst>
              <a:gd name="adj" fmla="val 16667"/>
            </a:avLst>
          </a:prstGeom>
          <a:gradFill rotWithShape="1">
            <a:gsLst>
              <a:gs pos="0">
                <a:srgbClr val="603B08"/>
              </a:gs>
              <a:gs pos="100000">
                <a:srgbClr val="D18213"/>
              </a:gs>
            </a:gsLst>
            <a:lin ang="0" scaled="1"/>
          </a:gradFill>
          <a:ln w="28575">
            <a:solidFill>
              <a:schemeClr val="tx1"/>
            </a:solidFill>
            <a:bevel/>
            <a:headEnd/>
            <a:tailEnd/>
          </a:ln>
        </p:spPr>
        <p:txBody>
          <a:bodyPr wrap="none" lIns="92382" tIns="46191" rIns="92382" bIns="46191" anchor="ctr"/>
          <a:lstStyle/>
          <a:p>
            <a:pPr algn="ctr" eaLnBrk="0" hangingPunct="0">
              <a:buFont typeface="Arial" charset="0"/>
              <a:buNone/>
            </a:pPr>
            <a:r>
              <a:rPr lang="en-US" altLang="zh-CN" sz="2400">
                <a:solidFill>
                  <a:srgbClr val="0070C0"/>
                </a:solidFill>
                <a:latin typeface="Calibri" pitchFamily="34" charset="0"/>
                <a:ea typeface="Gulim" pitchFamily="34" charset="-127"/>
                <a:sym typeface="Calibri" pitchFamily="34" charset="0"/>
              </a:rPr>
              <a:t>Avoid windows </a:t>
            </a:r>
            <a:endParaRPr lang="zh-CN" altLang="en-US" sz="2400">
              <a:solidFill>
                <a:srgbClr val="0070C0"/>
              </a:solidFill>
              <a:latin typeface="Calibri" pitchFamily="34" charset="0"/>
              <a:ea typeface="Gulim" pitchFamily="34" charset="-127"/>
              <a:sym typeface="Calibri" pitchFamily="34" charset="0"/>
            </a:endParaRPr>
          </a:p>
          <a:p>
            <a:pPr algn="ctr" eaLnBrk="0" hangingPunct="0">
              <a:buFont typeface="Arial" charset="0"/>
              <a:buNone/>
            </a:pPr>
            <a:r>
              <a:rPr lang="en-US" altLang="zh-CN" sz="2400">
                <a:solidFill>
                  <a:srgbClr val="0070C0"/>
                </a:solidFill>
                <a:latin typeface="Calibri" pitchFamily="34" charset="0"/>
                <a:ea typeface="Gulim" pitchFamily="34" charset="-127"/>
                <a:sym typeface="Calibri" pitchFamily="34" charset="0"/>
              </a:rPr>
              <a:t> are illuminated </a:t>
            </a:r>
            <a:endParaRPr lang="zh-CN" altLang="en-US" sz="2400">
              <a:solidFill>
                <a:srgbClr val="0070C0"/>
              </a:solidFill>
              <a:latin typeface="Calibri" pitchFamily="34" charset="0"/>
              <a:ea typeface="Gulim" pitchFamily="34" charset="-127"/>
              <a:sym typeface="Calibri" pitchFamily="34" charset="0"/>
            </a:endParaRPr>
          </a:p>
          <a:p>
            <a:pPr algn="ctr" eaLnBrk="0" hangingPunct="0">
              <a:buFont typeface="Arial" charset="0"/>
              <a:buNone/>
            </a:pPr>
            <a:r>
              <a:rPr lang="en-US" altLang="zh-CN" sz="2400">
                <a:solidFill>
                  <a:srgbClr val="0070C0"/>
                </a:solidFill>
                <a:latin typeface="Calibri" pitchFamily="34" charset="0"/>
                <a:ea typeface="Gulim" pitchFamily="34" charset="-127"/>
                <a:sym typeface="Calibri" pitchFamily="34" charset="0"/>
              </a:rPr>
              <a:t>By bright light</a:t>
            </a:r>
          </a:p>
        </p:txBody>
      </p:sp>
      <p:sp>
        <p:nvSpPr>
          <p:cNvPr id="47130" name="AutoShape 25"/>
          <p:cNvSpPr>
            <a:spLocks noChangeArrowheads="1"/>
          </p:cNvSpPr>
          <p:nvPr/>
        </p:nvSpPr>
        <p:spPr bwMode="auto">
          <a:xfrm>
            <a:off x="5427663" y="1838325"/>
            <a:ext cx="2592387" cy="900113"/>
          </a:xfrm>
          <a:prstGeom prst="roundRect">
            <a:avLst>
              <a:gd name="adj" fmla="val 16667"/>
            </a:avLst>
          </a:prstGeom>
          <a:gradFill rotWithShape="1">
            <a:gsLst>
              <a:gs pos="0">
                <a:srgbClr val="5D5D74"/>
              </a:gs>
              <a:gs pos="100000">
                <a:srgbClr val="CCCCFF"/>
              </a:gs>
            </a:gsLst>
            <a:lin ang="0" scaled="1"/>
          </a:gradFill>
          <a:ln w="28575">
            <a:solidFill>
              <a:schemeClr val="tx1"/>
            </a:solidFill>
            <a:bevel/>
            <a:headEnd/>
            <a:tailEnd/>
          </a:ln>
        </p:spPr>
        <p:txBody>
          <a:bodyPr wrap="none" lIns="92382" tIns="46191" rIns="92382" bIns="46191" anchor="ctr"/>
          <a:lstStyle/>
          <a:p>
            <a:pPr algn="ctr" eaLnBrk="0" hangingPunct="0">
              <a:buFont typeface="Arial" charset="0"/>
              <a:buNone/>
            </a:pPr>
            <a:r>
              <a:rPr lang="en-US" altLang="zh-CN" sz="2400">
                <a:solidFill>
                  <a:schemeClr val="tx1"/>
                </a:solidFill>
                <a:latin typeface="Calibri" pitchFamily="34" charset="0"/>
                <a:ea typeface="Gulim" pitchFamily="34" charset="-127"/>
                <a:sym typeface="Calibri" pitchFamily="34" charset="0"/>
              </a:rPr>
              <a:t>Natural light filter</a:t>
            </a:r>
          </a:p>
        </p:txBody>
      </p:sp>
      <p:sp>
        <p:nvSpPr>
          <p:cNvPr id="47131" name="AutoShape 26"/>
          <p:cNvSpPr>
            <a:spLocks noChangeArrowheads="1"/>
          </p:cNvSpPr>
          <p:nvPr/>
        </p:nvSpPr>
        <p:spPr bwMode="auto">
          <a:xfrm>
            <a:off x="5448300" y="5089525"/>
            <a:ext cx="2590800" cy="900113"/>
          </a:xfrm>
          <a:prstGeom prst="roundRect">
            <a:avLst>
              <a:gd name="adj" fmla="val 16667"/>
            </a:avLst>
          </a:prstGeom>
          <a:gradFill rotWithShape="1">
            <a:gsLst>
              <a:gs pos="0">
                <a:srgbClr val="020C52"/>
              </a:gs>
              <a:gs pos="100000">
                <a:srgbClr val="051AB3"/>
              </a:gs>
            </a:gsLst>
            <a:lin ang="0" scaled="1"/>
          </a:gradFill>
          <a:ln w="28575">
            <a:solidFill>
              <a:schemeClr val="tx1"/>
            </a:solidFill>
            <a:bevel/>
            <a:headEnd/>
            <a:tailEnd/>
          </a:ln>
        </p:spPr>
        <p:txBody>
          <a:bodyPr wrap="none" lIns="92382" tIns="46191" rIns="92382" bIns="46191" anchor="ctr"/>
          <a:lstStyle/>
          <a:p>
            <a:pPr algn="ctr" eaLnBrk="0" hangingPunct="0">
              <a:buFont typeface="Arial" charset="0"/>
              <a:buNone/>
            </a:pPr>
            <a:r>
              <a:rPr lang="en-US" altLang="zh-CN" sz="2400">
                <a:solidFill>
                  <a:srgbClr val="000000"/>
                </a:solidFill>
                <a:latin typeface="Calibri" pitchFamily="34" charset="0"/>
                <a:ea typeface="Gulim" pitchFamily="34" charset="-127"/>
                <a:sym typeface="Calibri" pitchFamily="34" charset="0"/>
              </a:rPr>
              <a:t>Applying moveable</a:t>
            </a:r>
            <a:endParaRPr lang="zh-CN" altLang="en-US" sz="2400">
              <a:solidFill>
                <a:srgbClr val="000000"/>
              </a:solidFill>
              <a:latin typeface="Calibri" pitchFamily="34" charset="0"/>
              <a:ea typeface="Gulim" pitchFamily="34" charset="-127"/>
              <a:sym typeface="Calibri" pitchFamily="34" charset="0"/>
            </a:endParaRPr>
          </a:p>
          <a:p>
            <a:pPr algn="ctr" eaLnBrk="0" hangingPunct="0">
              <a:buFont typeface="Arial" charset="0"/>
              <a:buNone/>
            </a:pPr>
            <a:r>
              <a:rPr lang="en-US" altLang="zh-CN" sz="2400">
                <a:solidFill>
                  <a:srgbClr val="000000"/>
                </a:solidFill>
                <a:latin typeface="Calibri" pitchFamily="34" charset="0"/>
                <a:ea typeface="Gulim" pitchFamily="34" charset="-127"/>
                <a:sym typeface="Calibri" pitchFamily="34" charset="0"/>
              </a:rPr>
              <a:t> shading devices</a:t>
            </a:r>
          </a:p>
        </p:txBody>
      </p:sp>
      <p:sp>
        <p:nvSpPr>
          <p:cNvPr id="31" name="灯片编号占位符 30"/>
          <p:cNvSpPr>
            <a:spLocks noGrp="1"/>
          </p:cNvSpPr>
          <p:nvPr>
            <p:ph type="sldNum" sz="quarter" idx="11"/>
          </p:nvPr>
        </p:nvSpPr>
        <p:spPr>
          <a:xfrm>
            <a:off x="161925" y="6337300"/>
            <a:ext cx="2133600" cy="365125"/>
          </a:xfrm>
        </p:spPr>
        <p:txBody>
          <a:bodyPr/>
          <a:lstStyle/>
          <a:p>
            <a:pPr>
              <a:defRPr/>
            </a:pPr>
            <a:fld id="{944749B0-424B-4D2D-A722-ED4982600F25}" type="slidenum">
              <a:rPr lang="zh-CN" altLang="en-US"/>
              <a:pPr>
                <a:defRPr/>
              </a:pPr>
              <a:t>41</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7108"/>
                                        </p:tgtEl>
                                        <p:attrNameLst>
                                          <p:attrName>style.visibility</p:attrName>
                                        </p:attrNameLst>
                                      </p:cBhvr>
                                      <p:to>
                                        <p:strVal val="visible"/>
                                      </p:to>
                                    </p:set>
                                    <p:animEffect>
                                      <p:cBhvr>
                                        <p:cTn id="7" dur="1000"/>
                                        <p:tgtEl>
                                          <p:spTgt spid="47108"/>
                                        </p:tgtEl>
                                      </p:cBhvr>
                                    </p:animEffect>
                                    <p:anim calcmode="lin" valueType="num">
                                      <p:cBhvr>
                                        <p:cTn id="8" dur="1000" fill="hold"/>
                                        <p:tgtEl>
                                          <p:spTgt spid="47108"/>
                                        </p:tgtEl>
                                        <p:attrNameLst>
                                          <p:attrName>ppt_x</p:attrName>
                                        </p:attrNameLst>
                                      </p:cBhvr>
                                      <p:tavLst>
                                        <p:tav tm="0">
                                          <p:val>
                                            <p:strVal val="#ppt_x"/>
                                          </p:val>
                                        </p:tav>
                                        <p:tav tm="100000">
                                          <p:val>
                                            <p:strVal val="#ppt_x"/>
                                          </p:val>
                                        </p:tav>
                                      </p:tavLst>
                                    </p:anim>
                                    <p:anim calcmode="lin" valueType="num">
                                      <p:cBhvr>
                                        <p:cTn id="9" dur="1000" fill="hold"/>
                                        <p:tgtEl>
                                          <p:spTgt spid="4710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7109"/>
                                        </p:tgtEl>
                                        <p:attrNameLst>
                                          <p:attrName>style.visibility</p:attrName>
                                        </p:attrNameLst>
                                      </p:cBhvr>
                                      <p:to>
                                        <p:strVal val="visible"/>
                                      </p:to>
                                    </p:set>
                                    <p:animEffect>
                                      <p:cBhvr>
                                        <p:cTn id="12" dur="1000"/>
                                        <p:tgtEl>
                                          <p:spTgt spid="47109"/>
                                        </p:tgtEl>
                                      </p:cBhvr>
                                    </p:animEffect>
                                    <p:anim calcmode="lin" valueType="num">
                                      <p:cBhvr>
                                        <p:cTn id="13" dur="1000" fill="hold"/>
                                        <p:tgtEl>
                                          <p:spTgt spid="47109"/>
                                        </p:tgtEl>
                                        <p:attrNameLst>
                                          <p:attrName>ppt_x</p:attrName>
                                        </p:attrNameLst>
                                      </p:cBhvr>
                                      <p:tavLst>
                                        <p:tav tm="0">
                                          <p:val>
                                            <p:strVal val="#ppt_x"/>
                                          </p:val>
                                        </p:tav>
                                        <p:tav tm="100000">
                                          <p:val>
                                            <p:strVal val="#ppt_x"/>
                                          </p:val>
                                        </p:tav>
                                      </p:tavLst>
                                    </p:anim>
                                    <p:anim calcmode="lin" valueType="num">
                                      <p:cBhvr>
                                        <p:cTn id="14" dur="1000" fill="hold"/>
                                        <p:tgtEl>
                                          <p:spTgt spid="47109"/>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47110"/>
                                        </p:tgtEl>
                                        <p:attrNameLst>
                                          <p:attrName>style.visibility</p:attrName>
                                        </p:attrNameLst>
                                      </p:cBhvr>
                                      <p:to>
                                        <p:strVal val="visible"/>
                                      </p:to>
                                    </p:set>
                                    <p:animEffect>
                                      <p:cBhvr>
                                        <p:cTn id="17" dur="1000"/>
                                        <p:tgtEl>
                                          <p:spTgt spid="47110"/>
                                        </p:tgtEl>
                                      </p:cBhvr>
                                    </p:animEffect>
                                    <p:anim calcmode="lin" valueType="num">
                                      <p:cBhvr>
                                        <p:cTn id="18" dur="1000" fill="hold"/>
                                        <p:tgtEl>
                                          <p:spTgt spid="47110"/>
                                        </p:tgtEl>
                                        <p:attrNameLst>
                                          <p:attrName>ppt_x</p:attrName>
                                        </p:attrNameLst>
                                      </p:cBhvr>
                                      <p:tavLst>
                                        <p:tav tm="0">
                                          <p:val>
                                            <p:strVal val="#ppt_x"/>
                                          </p:val>
                                        </p:tav>
                                        <p:tav tm="100000">
                                          <p:val>
                                            <p:strVal val="#ppt_x"/>
                                          </p:val>
                                        </p:tav>
                                      </p:tavLst>
                                    </p:anim>
                                    <p:anim calcmode="lin" valueType="num">
                                      <p:cBhvr>
                                        <p:cTn id="19" dur="1000" fill="hold"/>
                                        <p:tgtEl>
                                          <p:spTgt spid="47110"/>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47111"/>
                                        </p:tgtEl>
                                        <p:attrNameLst>
                                          <p:attrName>style.visibility</p:attrName>
                                        </p:attrNameLst>
                                      </p:cBhvr>
                                      <p:to>
                                        <p:strVal val="visible"/>
                                      </p:to>
                                    </p:set>
                                    <p:animEffect>
                                      <p:cBhvr>
                                        <p:cTn id="22" dur="1000"/>
                                        <p:tgtEl>
                                          <p:spTgt spid="47111"/>
                                        </p:tgtEl>
                                      </p:cBhvr>
                                    </p:animEffect>
                                    <p:anim calcmode="lin" valueType="num">
                                      <p:cBhvr>
                                        <p:cTn id="23" dur="1000" fill="hold"/>
                                        <p:tgtEl>
                                          <p:spTgt spid="47111"/>
                                        </p:tgtEl>
                                        <p:attrNameLst>
                                          <p:attrName>ppt_x</p:attrName>
                                        </p:attrNameLst>
                                      </p:cBhvr>
                                      <p:tavLst>
                                        <p:tav tm="0">
                                          <p:val>
                                            <p:strVal val="#ppt_x"/>
                                          </p:val>
                                        </p:tav>
                                        <p:tav tm="100000">
                                          <p:val>
                                            <p:strVal val="#ppt_x"/>
                                          </p:val>
                                        </p:tav>
                                      </p:tavLst>
                                    </p:anim>
                                    <p:anim calcmode="lin" valueType="num">
                                      <p:cBhvr>
                                        <p:cTn id="24" dur="1000" fill="hold"/>
                                        <p:tgtEl>
                                          <p:spTgt spid="47111"/>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47112"/>
                                        </p:tgtEl>
                                        <p:attrNameLst>
                                          <p:attrName>style.visibility</p:attrName>
                                        </p:attrNameLst>
                                      </p:cBhvr>
                                      <p:to>
                                        <p:strVal val="visible"/>
                                      </p:to>
                                    </p:set>
                                    <p:animEffect>
                                      <p:cBhvr>
                                        <p:cTn id="27" dur="1000"/>
                                        <p:tgtEl>
                                          <p:spTgt spid="47112"/>
                                        </p:tgtEl>
                                      </p:cBhvr>
                                    </p:animEffect>
                                    <p:anim calcmode="lin" valueType="num">
                                      <p:cBhvr>
                                        <p:cTn id="28" dur="1000" fill="hold"/>
                                        <p:tgtEl>
                                          <p:spTgt spid="47112"/>
                                        </p:tgtEl>
                                        <p:attrNameLst>
                                          <p:attrName>ppt_x</p:attrName>
                                        </p:attrNameLst>
                                      </p:cBhvr>
                                      <p:tavLst>
                                        <p:tav tm="0">
                                          <p:val>
                                            <p:strVal val="#ppt_x"/>
                                          </p:val>
                                        </p:tav>
                                        <p:tav tm="100000">
                                          <p:val>
                                            <p:strVal val="#ppt_x"/>
                                          </p:val>
                                        </p:tav>
                                      </p:tavLst>
                                    </p:anim>
                                    <p:anim calcmode="lin" valueType="num">
                                      <p:cBhvr>
                                        <p:cTn id="29" dur="1000" fill="hold"/>
                                        <p:tgtEl>
                                          <p:spTgt spid="47112"/>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47113"/>
                                        </p:tgtEl>
                                        <p:attrNameLst>
                                          <p:attrName>style.visibility</p:attrName>
                                        </p:attrNameLst>
                                      </p:cBhvr>
                                      <p:to>
                                        <p:strVal val="visible"/>
                                      </p:to>
                                    </p:set>
                                    <p:animEffect>
                                      <p:cBhvr>
                                        <p:cTn id="32" dur="1000"/>
                                        <p:tgtEl>
                                          <p:spTgt spid="47113"/>
                                        </p:tgtEl>
                                      </p:cBhvr>
                                    </p:animEffect>
                                    <p:anim calcmode="lin" valueType="num">
                                      <p:cBhvr>
                                        <p:cTn id="33" dur="1000" fill="hold"/>
                                        <p:tgtEl>
                                          <p:spTgt spid="47113"/>
                                        </p:tgtEl>
                                        <p:attrNameLst>
                                          <p:attrName>ppt_x</p:attrName>
                                        </p:attrNameLst>
                                      </p:cBhvr>
                                      <p:tavLst>
                                        <p:tav tm="0">
                                          <p:val>
                                            <p:strVal val="#ppt_x"/>
                                          </p:val>
                                        </p:tav>
                                        <p:tav tm="100000">
                                          <p:val>
                                            <p:strVal val="#ppt_x"/>
                                          </p:val>
                                        </p:tav>
                                      </p:tavLst>
                                    </p:anim>
                                    <p:anim calcmode="lin" valueType="num">
                                      <p:cBhvr>
                                        <p:cTn id="34" dur="1000" fill="hold"/>
                                        <p:tgtEl>
                                          <p:spTgt spid="47113"/>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47114"/>
                                        </p:tgtEl>
                                        <p:attrNameLst>
                                          <p:attrName>style.visibility</p:attrName>
                                        </p:attrNameLst>
                                      </p:cBhvr>
                                      <p:to>
                                        <p:strVal val="visible"/>
                                      </p:to>
                                    </p:set>
                                    <p:animEffect>
                                      <p:cBhvr>
                                        <p:cTn id="37" dur="1000"/>
                                        <p:tgtEl>
                                          <p:spTgt spid="47114"/>
                                        </p:tgtEl>
                                      </p:cBhvr>
                                    </p:animEffect>
                                    <p:anim calcmode="lin" valueType="num">
                                      <p:cBhvr>
                                        <p:cTn id="38" dur="1000" fill="hold"/>
                                        <p:tgtEl>
                                          <p:spTgt spid="47114"/>
                                        </p:tgtEl>
                                        <p:attrNameLst>
                                          <p:attrName>ppt_x</p:attrName>
                                        </p:attrNameLst>
                                      </p:cBhvr>
                                      <p:tavLst>
                                        <p:tav tm="0">
                                          <p:val>
                                            <p:strVal val="#ppt_x"/>
                                          </p:val>
                                        </p:tav>
                                        <p:tav tm="100000">
                                          <p:val>
                                            <p:strVal val="#ppt_x"/>
                                          </p:val>
                                        </p:tav>
                                      </p:tavLst>
                                    </p:anim>
                                    <p:anim calcmode="lin" valueType="num">
                                      <p:cBhvr>
                                        <p:cTn id="39" dur="1000" fill="hold"/>
                                        <p:tgtEl>
                                          <p:spTgt spid="47114"/>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2"/>
                                        </p:tgtEl>
                                        <p:attrNameLst>
                                          <p:attrName>style.visibility</p:attrName>
                                        </p:attrNameLst>
                                      </p:cBhvr>
                                      <p:to>
                                        <p:strVal val="visible"/>
                                      </p:to>
                                    </p:set>
                                    <p:animEffect>
                                      <p:cBhvr>
                                        <p:cTn id="42" dur="1000"/>
                                        <p:tgtEl>
                                          <p:spTgt spid="2"/>
                                        </p:tgtEl>
                                      </p:cBhvr>
                                    </p:animEffect>
                                    <p:anim calcmode="lin" valueType="num">
                                      <p:cBhvr>
                                        <p:cTn id="43" dur="1000" fill="hold"/>
                                        <p:tgtEl>
                                          <p:spTgt spid="2"/>
                                        </p:tgtEl>
                                        <p:attrNameLst>
                                          <p:attrName>ppt_x</p:attrName>
                                        </p:attrNameLst>
                                      </p:cBhvr>
                                      <p:tavLst>
                                        <p:tav tm="0">
                                          <p:val>
                                            <p:strVal val="#ppt_x"/>
                                          </p:val>
                                        </p:tav>
                                        <p:tav tm="100000">
                                          <p:val>
                                            <p:strVal val="#ppt_x"/>
                                          </p:val>
                                        </p:tav>
                                      </p:tavLst>
                                    </p:anim>
                                    <p:anim calcmode="lin" valueType="num">
                                      <p:cBhvr>
                                        <p:cTn id="44" dur="1000" fill="hold"/>
                                        <p:tgtEl>
                                          <p:spTgt spid="2"/>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47126"/>
                                        </p:tgtEl>
                                        <p:attrNameLst>
                                          <p:attrName>style.visibility</p:attrName>
                                        </p:attrNameLst>
                                      </p:cBhvr>
                                      <p:to>
                                        <p:strVal val="visible"/>
                                      </p:to>
                                    </p:set>
                                    <p:animEffect>
                                      <p:cBhvr>
                                        <p:cTn id="47" dur="1000"/>
                                        <p:tgtEl>
                                          <p:spTgt spid="47126"/>
                                        </p:tgtEl>
                                      </p:cBhvr>
                                    </p:animEffect>
                                    <p:anim calcmode="lin" valueType="num">
                                      <p:cBhvr>
                                        <p:cTn id="48" dur="1000" fill="hold"/>
                                        <p:tgtEl>
                                          <p:spTgt spid="47126"/>
                                        </p:tgtEl>
                                        <p:attrNameLst>
                                          <p:attrName>ppt_x</p:attrName>
                                        </p:attrNameLst>
                                      </p:cBhvr>
                                      <p:tavLst>
                                        <p:tav tm="0">
                                          <p:val>
                                            <p:strVal val="#ppt_x"/>
                                          </p:val>
                                        </p:tav>
                                        <p:tav tm="100000">
                                          <p:val>
                                            <p:strVal val="#ppt_x"/>
                                          </p:val>
                                        </p:tav>
                                      </p:tavLst>
                                    </p:anim>
                                    <p:anim calcmode="lin" valueType="num">
                                      <p:cBhvr>
                                        <p:cTn id="49" dur="1000" fill="hold"/>
                                        <p:tgtEl>
                                          <p:spTgt spid="47126"/>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47127"/>
                                        </p:tgtEl>
                                        <p:attrNameLst>
                                          <p:attrName>style.visibility</p:attrName>
                                        </p:attrNameLst>
                                      </p:cBhvr>
                                      <p:to>
                                        <p:strVal val="visible"/>
                                      </p:to>
                                    </p:set>
                                    <p:animEffect>
                                      <p:cBhvr>
                                        <p:cTn id="52" dur="1000"/>
                                        <p:tgtEl>
                                          <p:spTgt spid="47127"/>
                                        </p:tgtEl>
                                      </p:cBhvr>
                                    </p:animEffect>
                                    <p:anim calcmode="lin" valueType="num">
                                      <p:cBhvr>
                                        <p:cTn id="53" dur="1000" fill="hold"/>
                                        <p:tgtEl>
                                          <p:spTgt spid="47127"/>
                                        </p:tgtEl>
                                        <p:attrNameLst>
                                          <p:attrName>ppt_x</p:attrName>
                                        </p:attrNameLst>
                                      </p:cBhvr>
                                      <p:tavLst>
                                        <p:tav tm="0">
                                          <p:val>
                                            <p:strVal val="#ppt_x"/>
                                          </p:val>
                                        </p:tav>
                                        <p:tav tm="100000">
                                          <p:val>
                                            <p:strVal val="#ppt_x"/>
                                          </p:val>
                                        </p:tav>
                                      </p:tavLst>
                                    </p:anim>
                                    <p:anim calcmode="lin" valueType="num">
                                      <p:cBhvr>
                                        <p:cTn id="54" dur="1000" fill="hold"/>
                                        <p:tgtEl>
                                          <p:spTgt spid="47127"/>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47128"/>
                                        </p:tgtEl>
                                        <p:attrNameLst>
                                          <p:attrName>style.visibility</p:attrName>
                                        </p:attrNameLst>
                                      </p:cBhvr>
                                      <p:to>
                                        <p:strVal val="visible"/>
                                      </p:to>
                                    </p:set>
                                    <p:animEffect>
                                      <p:cBhvr>
                                        <p:cTn id="57" dur="1000"/>
                                        <p:tgtEl>
                                          <p:spTgt spid="47128"/>
                                        </p:tgtEl>
                                      </p:cBhvr>
                                    </p:animEffect>
                                    <p:anim calcmode="lin" valueType="num">
                                      <p:cBhvr>
                                        <p:cTn id="58" dur="1000" fill="hold"/>
                                        <p:tgtEl>
                                          <p:spTgt spid="47128"/>
                                        </p:tgtEl>
                                        <p:attrNameLst>
                                          <p:attrName>ppt_x</p:attrName>
                                        </p:attrNameLst>
                                      </p:cBhvr>
                                      <p:tavLst>
                                        <p:tav tm="0">
                                          <p:val>
                                            <p:strVal val="#ppt_x"/>
                                          </p:val>
                                        </p:tav>
                                        <p:tav tm="100000">
                                          <p:val>
                                            <p:strVal val="#ppt_x"/>
                                          </p:val>
                                        </p:tav>
                                      </p:tavLst>
                                    </p:anim>
                                    <p:anim calcmode="lin" valueType="num">
                                      <p:cBhvr>
                                        <p:cTn id="59" dur="1000" fill="hold"/>
                                        <p:tgtEl>
                                          <p:spTgt spid="47128"/>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47129"/>
                                        </p:tgtEl>
                                        <p:attrNameLst>
                                          <p:attrName>style.visibility</p:attrName>
                                        </p:attrNameLst>
                                      </p:cBhvr>
                                      <p:to>
                                        <p:strVal val="visible"/>
                                      </p:to>
                                    </p:set>
                                    <p:animEffect>
                                      <p:cBhvr>
                                        <p:cTn id="62" dur="1000"/>
                                        <p:tgtEl>
                                          <p:spTgt spid="47129"/>
                                        </p:tgtEl>
                                      </p:cBhvr>
                                    </p:animEffect>
                                    <p:anim calcmode="lin" valueType="num">
                                      <p:cBhvr>
                                        <p:cTn id="63" dur="1000" fill="hold"/>
                                        <p:tgtEl>
                                          <p:spTgt spid="47129"/>
                                        </p:tgtEl>
                                        <p:attrNameLst>
                                          <p:attrName>ppt_x</p:attrName>
                                        </p:attrNameLst>
                                      </p:cBhvr>
                                      <p:tavLst>
                                        <p:tav tm="0">
                                          <p:val>
                                            <p:strVal val="#ppt_x"/>
                                          </p:val>
                                        </p:tav>
                                        <p:tav tm="100000">
                                          <p:val>
                                            <p:strVal val="#ppt_x"/>
                                          </p:val>
                                        </p:tav>
                                      </p:tavLst>
                                    </p:anim>
                                    <p:anim calcmode="lin" valueType="num">
                                      <p:cBhvr>
                                        <p:cTn id="64" dur="1000" fill="hold"/>
                                        <p:tgtEl>
                                          <p:spTgt spid="47129"/>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47130"/>
                                        </p:tgtEl>
                                        <p:attrNameLst>
                                          <p:attrName>style.visibility</p:attrName>
                                        </p:attrNameLst>
                                      </p:cBhvr>
                                      <p:to>
                                        <p:strVal val="visible"/>
                                      </p:to>
                                    </p:set>
                                    <p:animEffect>
                                      <p:cBhvr>
                                        <p:cTn id="67" dur="1000"/>
                                        <p:tgtEl>
                                          <p:spTgt spid="47130"/>
                                        </p:tgtEl>
                                      </p:cBhvr>
                                    </p:animEffect>
                                    <p:anim calcmode="lin" valueType="num">
                                      <p:cBhvr>
                                        <p:cTn id="68" dur="1000" fill="hold"/>
                                        <p:tgtEl>
                                          <p:spTgt spid="47130"/>
                                        </p:tgtEl>
                                        <p:attrNameLst>
                                          <p:attrName>ppt_x</p:attrName>
                                        </p:attrNameLst>
                                      </p:cBhvr>
                                      <p:tavLst>
                                        <p:tav tm="0">
                                          <p:val>
                                            <p:strVal val="#ppt_x"/>
                                          </p:val>
                                        </p:tav>
                                        <p:tav tm="100000">
                                          <p:val>
                                            <p:strVal val="#ppt_x"/>
                                          </p:val>
                                        </p:tav>
                                      </p:tavLst>
                                    </p:anim>
                                    <p:anim calcmode="lin" valueType="num">
                                      <p:cBhvr>
                                        <p:cTn id="69" dur="1000" fill="hold"/>
                                        <p:tgtEl>
                                          <p:spTgt spid="47130"/>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47131"/>
                                        </p:tgtEl>
                                        <p:attrNameLst>
                                          <p:attrName>style.visibility</p:attrName>
                                        </p:attrNameLst>
                                      </p:cBhvr>
                                      <p:to>
                                        <p:strVal val="visible"/>
                                      </p:to>
                                    </p:set>
                                    <p:animEffect>
                                      <p:cBhvr>
                                        <p:cTn id="72" dur="1000"/>
                                        <p:tgtEl>
                                          <p:spTgt spid="47131"/>
                                        </p:tgtEl>
                                      </p:cBhvr>
                                    </p:animEffect>
                                    <p:anim calcmode="lin" valueType="num">
                                      <p:cBhvr>
                                        <p:cTn id="73" dur="1000" fill="hold"/>
                                        <p:tgtEl>
                                          <p:spTgt spid="47131"/>
                                        </p:tgtEl>
                                        <p:attrNameLst>
                                          <p:attrName>ppt_x</p:attrName>
                                        </p:attrNameLst>
                                      </p:cBhvr>
                                      <p:tavLst>
                                        <p:tav tm="0">
                                          <p:val>
                                            <p:strVal val="#ppt_x"/>
                                          </p:val>
                                        </p:tav>
                                        <p:tav tm="100000">
                                          <p:val>
                                            <p:strVal val="#ppt_x"/>
                                          </p:val>
                                        </p:tav>
                                      </p:tavLst>
                                    </p:anim>
                                    <p:anim calcmode="lin" valueType="num">
                                      <p:cBhvr>
                                        <p:cTn id="74" dur="1000" fill="hold"/>
                                        <p:tgtEl>
                                          <p:spTgt spid="471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bldLvl="0" animBg="1" autoUpdateAnimBg="0"/>
      <p:bldP spid="47109" grpId="0" bldLvl="0" animBg="1" autoUpdateAnimBg="0"/>
      <p:bldP spid="47110" grpId="0" bldLvl="0" animBg="1" autoUpdateAnimBg="0"/>
      <p:bldP spid="47111" grpId="0" bldLvl="0" animBg="1" autoUpdateAnimBg="0"/>
      <p:bldP spid="47112" grpId="0" bldLvl="0" animBg="1" autoUpdateAnimBg="0"/>
      <p:bldP spid="47113" grpId="0" bldLvl="0" animBg="1" autoUpdateAnimBg="0"/>
      <p:bldP spid="47114" grpId="0" bldLvl="0" animBg="1" autoUpdateAnimBg="0"/>
      <p:bldP spid="47126" grpId="0" bldLvl="0" animBg="1" autoUpdateAnimBg="0"/>
      <p:bldP spid="47127" grpId="0" bldLvl="0" animBg="1" autoUpdateAnimBg="0"/>
      <p:bldP spid="47128" grpId="0" bldLvl="0" animBg="1" autoUpdateAnimBg="0"/>
      <p:bldP spid="47129" grpId="0" bldLvl="0" animBg="1" autoUpdateAnimBg="0"/>
      <p:bldP spid="47130" grpId="0" bldLvl="0" animBg="1" autoUpdateAnimBg="0"/>
      <p:bldP spid="47131" grpId="0" bldLvl="0" animBg="1"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页脚占位符 4"/>
          <p:cNvSpPr>
            <a:spLocks noGrp="1" noChangeArrowheads="1"/>
          </p:cNvSpPr>
          <p:nvPr/>
        </p:nvSpPr>
        <p:spPr bwMode="auto">
          <a:xfrm>
            <a:off x="3581400" y="6461125"/>
            <a:ext cx="5295900" cy="246063"/>
          </a:xfrm>
          <a:prstGeom prst="rect">
            <a:avLst/>
          </a:prstGeom>
          <a:noFill/>
          <a:ln w="9525">
            <a:noFill/>
            <a:miter lim="800000"/>
            <a:headEnd/>
            <a:tailEnd/>
          </a:ln>
        </p:spPr>
        <p:txBody>
          <a:bodyPr anchor="ctr">
            <a:spAutoFit/>
          </a:bodyPr>
          <a:lstStyle/>
          <a:p>
            <a:pPr algn="r" eaLnBrk="0" hangingPunct="0">
              <a:buFont typeface="Arial" charset="0"/>
              <a:buNone/>
            </a:pPr>
            <a:r>
              <a:rPr lang="en-US" altLang="zh-CN" sz="1000">
                <a:solidFill>
                  <a:schemeClr val="tx1"/>
                </a:solidFill>
                <a:latin typeface="Arial" charset="0"/>
                <a:sym typeface="Arial" charset="0"/>
              </a:rPr>
              <a:t>A Multidisciplinary Approach to Curriculum Development in Sustainable Built Environment</a:t>
            </a:r>
            <a:endParaRPr lang="zh-CN" altLang="en-US">
              <a:ea typeface="Gulim" pitchFamily="34" charset="-127"/>
            </a:endParaRPr>
          </a:p>
        </p:txBody>
      </p:sp>
      <p:sp>
        <p:nvSpPr>
          <p:cNvPr id="73730" name="TextBox 2"/>
          <p:cNvSpPr>
            <a:spLocks noChangeArrowheads="1"/>
          </p:cNvSpPr>
          <p:nvPr/>
        </p:nvSpPr>
        <p:spPr bwMode="auto">
          <a:xfrm>
            <a:off x="273050" y="862013"/>
            <a:ext cx="5184775" cy="523875"/>
          </a:xfrm>
          <a:prstGeom prst="rect">
            <a:avLst/>
          </a:prstGeom>
          <a:noFill/>
          <a:ln w="9525">
            <a:noFill/>
            <a:miter lim="800000"/>
            <a:headEnd/>
            <a:tailEnd/>
          </a:ln>
        </p:spPr>
        <p:txBody>
          <a:bodyPr>
            <a:spAutoFit/>
          </a:bodyPr>
          <a:lstStyle/>
          <a:p>
            <a:pPr eaLnBrk="0" hangingPunct="0">
              <a:buFont typeface="Arial" charset="0"/>
              <a:buNone/>
            </a:pPr>
            <a:r>
              <a:rPr lang="en-US" altLang="zh-CN" sz="2800" b="1">
                <a:solidFill>
                  <a:schemeClr val="tx1"/>
                </a:solidFill>
                <a:latin typeface="Calibri" pitchFamily="34" charset="0"/>
                <a:ea typeface="微软雅黑"/>
                <a:cs typeface="微软雅黑"/>
                <a:sym typeface="Calibri" pitchFamily="34" charset="0"/>
              </a:rPr>
              <a:t>7.4.2.4 </a:t>
            </a:r>
            <a:r>
              <a:rPr lang="en-US" altLang="zh-CN" sz="2800" b="1">
                <a:solidFill>
                  <a:schemeClr val="tx1"/>
                </a:solidFill>
                <a:latin typeface="Calibri" pitchFamily="34" charset="0"/>
                <a:ea typeface="Gulim" pitchFamily="34" charset="-127"/>
                <a:sym typeface="Calibri" pitchFamily="34" charset="0"/>
              </a:rPr>
              <a:t>Select glazing materials</a:t>
            </a:r>
            <a:endParaRPr lang="zh-CN" altLang="en-US" sz="2800" b="1">
              <a:solidFill>
                <a:schemeClr val="tx1"/>
              </a:solidFill>
              <a:latin typeface="Calibri" pitchFamily="34" charset="0"/>
              <a:ea typeface="Gulim" pitchFamily="34" charset="-127"/>
              <a:sym typeface="Calibri" pitchFamily="34" charset="0"/>
            </a:endParaRPr>
          </a:p>
        </p:txBody>
      </p:sp>
      <p:grpSp>
        <p:nvGrpSpPr>
          <p:cNvPr id="2" name="Group 4"/>
          <p:cNvGrpSpPr>
            <a:grpSpLocks/>
          </p:cNvGrpSpPr>
          <p:nvPr/>
        </p:nvGrpSpPr>
        <p:grpSpPr bwMode="auto">
          <a:xfrm>
            <a:off x="3317875" y="2889250"/>
            <a:ext cx="2524125" cy="1804988"/>
            <a:chOff x="0" y="0"/>
            <a:chExt cx="2523417" cy="1804462"/>
          </a:xfrm>
        </p:grpSpPr>
        <p:sp>
          <p:nvSpPr>
            <p:cNvPr id="73757" name="椭圆 70"/>
            <p:cNvSpPr>
              <a:spLocks noChangeArrowheads="1"/>
            </p:cNvSpPr>
            <p:nvPr/>
          </p:nvSpPr>
          <p:spPr bwMode="auto">
            <a:xfrm>
              <a:off x="349785" y="0"/>
              <a:ext cx="1789578" cy="1682493"/>
            </a:xfrm>
            <a:prstGeom prst="ellipse">
              <a:avLst/>
            </a:prstGeom>
            <a:solidFill>
              <a:schemeClr val="bg1"/>
            </a:solidFill>
            <a:ln w="177800">
              <a:solidFill>
                <a:srgbClr val="92D050"/>
              </a:solidFill>
              <a:bevel/>
              <a:headEnd/>
              <a:tailEnd/>
            </a:ln>
          </p:spPr>
          <p:txBody>
            <a:bodyPr anchor="ctr"/>
            <a:lstStyle/>
            <a:p>
              <a:pPr algn="ctr" eaLnBrk="0" hangingPunct="0">
                <a:buFont typeface="Arial" charset="0"/>
                <a:buNone/>
              </a:pPr>
              <a:r>
                <a:rPr lang="en-US" altLang="zh-CN" sz="2100" b="1">
                  <a:solidFill>
                    <a:schemeClr val="tx1"/>
                  </a:solidFill>
                  <a:latin typeface="Calibri" pitchFamily="34" charset="0"/>
                  <a:ea typeface="微软雅黑"/>
                  <a:cs typeface="微软雅黑"/>
                  <a:sym typeface="Times New Roman" pitchFamily="18" charset="0"/>
                </a:rPr>
                <a:t>Glass Materials</a:t>
              </a:r>
            </a:p>
          </p:txBody>
        </p:sp>
        <p:sp>
          <p:nvSpPr>
            <p:cNvPr id="73758" name="右箭头 71"/>
            <p:cNvSpPr>
              <a:spLocks noChangeArrowheads="1"/>
            </p:cNvSpPr>
            <p:nvPr/>
          </p:nvSpPr>
          <p:spPr bwMode="auto">
            <a:xfrm rot="-2407802">
              <a:off x="1930400" y="78920"/>
              <a:ext cx="593017" cy="419665"/>
            </a:xfrm>
            <a:prstGeom prst="rightArrow">
              <a:avLst>
                <a:gd name="adj1" fmla="val 57380"/>
                <a:gd name="adj2" fmla="val 49994"/>
              </a:avLst>
            </a:prstGeom>
            <a:solidFill>
              <a:srgbClr val="92D050"/>
            </a:solidFill>
            <a:ln w="25400">
              <a:noFill/>
              <a:bevel/>
              <a:headEnd/>
              <a:tailEnd/>
            </a:ln>
          </p:spPr>
          <p:txBody>
            <a:bodyPr anchor="ctr"/>
            <a:lstStyle/>
            <a:p>
              <a:pPr algn="r" eaLnBrk="0" hangingPunct="0">
                <a:buFont typeface="Arial" charset="0"/>
                <a:buNone/>
              </a:pPr>
              <a:endParaRPr lang="zh-CN" altLang="zh-CN">
                <a:solidFill>
                  <a:srgbClr val="FFFFFF"/>
                </a:solidFill>
                <a:ea typeface="Gulim" pitchFamily="34" charset="-127"/>
              </a:endParaRPr>
            </a:p>
          </p:txBody>
        </p:sp>
        <p:sp>
          <p:nvSpPr>
            <p:cNvPr id="73759" name="右箭头 72"/>
            <p:cNvSpPr>
              <a:spLocks noChangeArrowheads="1"/>
            </p:cNvSpPr>
            <p:nvPr/>
          </p:nvSpPr>
          <p:spPr bwMode="auto">
            <a:xfrm rot="8776370">
              <a:off x="63500" y="1260020"/>
              <a:ext cx="593017" cy="419665"/>
            </a:xfrm>
            <a:prstGeom prst="rightArrow">
              <a:avLst>
                <a:gd name="adj1" fmla="val 57380"/>
                <a:gd name="adj2" fmla="val 49994"/>
              </a:avLst>
            </a:prstGeom>
            <a:solidFill>
              <a:srgbClr val="92D050"/>
            </a:solidFill>
            <a:ln w="25400">
              <a:noFill/>
              <a:bevel/>
              <a:headEnd/>
              <a:tailEnd/>
            </a:ln>
          </p:spPr>
          <p:txBody>
            <a:bodyPr anchor="ctr"/>
            <a:lstStyle/>
            <a:p>
              <a:pPr algn="r" eaLnBrk="0" hangingPunct="0">
                <a:buFont typeface="Arial" charset="0"/>
                <a:buNone/>
              </a:pPr>
              <a:endParaRPr lang="zh-CN" altLang="zh-CN">
                <a:solidFill>
                  <a:srgbClr val="FFFFFF"/>
                </a:solidFill>
                <a:ea typeface="Gulim" pitchFamily="34" charset="-127"/>
              </a:endParaRPr>
            </a:p>
          </p:txBody>
        </p:sp>
        <p:sp>
          <p:nvSpPr>
            <p:cNvPr id="73760" name="右箭头 73"/>
            <p:cNvSpPr>
              <a:spLocks noChangeArrowheads="1"/>
            </p:cNvSpPr>
            <p:nvPr/>
          </p:nvSpPr>
          <p:spPr bwMode="auto">
            <a:xfrm rot="-8299162">
              <a:off x="0" y="53520"/>
              <a:ext cx="593017" cy="419665"/>
            </a:xfrm>
            <a:prstGeom prst="rightArrow">
              <a:avLst>
                <a:gd name="adj1" fmla="val 57380"/>
                <a:gd name="adj2" fmla="val 49994"/>
              </a:avLst>
            </a:prstGeom>
            <a:solidFill>
              <a:srgbClr val="92D050"/>
            </a:solidFill>
            <a:ln w="25400">
              <a:noFill/>
              <a:bevel/>
              <a:headEnd/>
              <a:tailEnd/>
            </a:ln>
          </p:spPr>
          <p:txBody>
            <a:bodyPr anchor="ctr"/>
            <a:lstStyle/>
            <a:p>
              <a:pPr algn="r" eaLnBrk="0" hangingPunct="0">
                <a:buFont typeface="Arial" charset="0"/>
                <a:buNone/>
              </a:pPr>
              <a:endParaRPr lang="zh-CN" altLang="zh-CN">
                <a:solidFill>
                  <a:srgbClr val="FFFFFF"/>
                </a:solidFill>
                <a:ea typeface="Gulim" pitchFamily="34" charset="-127"/>
              </a:endParaRPr>
            </a:p>
          </p:txBody>
        </p:sp>
        <p:sp>
          <p:nvSpPr>
            <p:cNvPr id="73761" name="右箭头 74"/>
            <p:cNvSpPr>
              <a:spLocks noChangeArrowheads="1"/>
            </p:cNvSpPr>
            <p:nvPr/>
          </p:nvSpPr>
          <p:spPr bwMode="auto">
            <a:xfrm rot="2818619">
              <a:off x="1828799" y="1298120"/>
              <a:ext cx="593017" cy="419665"/>
            </a:xfrm>
            <a:prstGeom prst="rightArrow">
              <a:avLst>
                <a:gd name="adj1" fmla="val 57380"/>
                <a:gd name="adj2" fmla="val 49994"/>
              </a:avLst>
            </a:prstGeom>
            <a:solidFill>
              <a:srgbClr val="92D050"/>
            </a:solidFill>
            <a:ln w="25400">
              <a:noFill/>
              <a:bevel/>
              <a:headEnd/>
              <a:tailEnd/>
            </a:ln>
          </p:spPr>
          <p:txBody>
            <a:bodyPr anchor="ctr"/>
            <a:lstStyle/>
            <a:p>
              <a:pPr algn="r" eaLnBrk="0" hangingPunct="0">
                <a:buFont typeface="Arial" charset="0"/>
                <a:buNone/>
              </a:pPr>
              <a:endParaRPr lang="zh-CN" altLang="zh-CN">
                <a:solidFill>
                  <a:srgbClr val="FFFFFF"/>
                </a:solidFill>
                <a:ea typeface="Gulim" pitchFamily="34" charset="-127"/>
              </a:endParaRPr>
            </a:p>
          </p:txBody>
        </p:sp>
      </p:grpSp>
      <p:grpSp>
        <p:nvGrpSpPr>
          <p:cNvPr id="3" name="Group 10"/>
          <p:cNvGrpSpPr>
            <a:grpSpLocks/>
          </p:cNvGrpSpPr>
          <p:nvPr/>
        </p:nvGrpSpPr>
        <p:grpSpPr bwMode="auto">
          <a:xfrm>
            <a:off x="1003300" y="1544638"/>
            <a:ext cx="2232025" cy="1979612"/>
            <a:chOff x="0" y="0"/>
            <a:chExt cx="2235200" cy="1143000"/>
          </a:xfrm>
        </p:grpSpPr>
        <p:sp>
          <p:nvSpPr>
            <p:cNvPr id="73752" name="圆角矩形 76"/>
            <p:cNvSpPr>
              <a:spLocks noChangeArrowheads="1"/>
            </p:cNvSpPr>
            <p:nvPr/>
          </p:nvSpPr>
          <p:spPr bwMode="auto">
            <a:xfrm>
              <a:off x="0" y="0"/>
              <a:ext cx="2235200" cy="1143000"/>
            </a:xfrm>
            <a:prstGeom prst="roundRect">
              <a:avLst>
                <a:gd name="adj" fmla="val 16667"/>
              </a:avLst>
            </a:prstGeom>
            <a:solidFill>
              <a:srgbClr val="66CD84"/>
            </a:solidFill>
            <a:ln w="25400">
              <a:noFill/>
              <a:bevel/>
              <a:headEnd/>
              <a:tailEnd/>
            </a:ln>
          </p:spPr>
          <p:txBody>
            <a:bodyPr anchor="ctr"/>
            <a:lstStyle/>
            <a:p>
              <a:pPr algn="r" eaLnBrk="0" hangingPunct="0">
                <a:buFont typeface="Arial" charset="0"/>
                <a:buNone/>
              </a:pPr>
              <a:endParaRPr lang="zh-CN" altLang="zh-CN">
                <a:solidFill>
                  <a:srgbClr val="FFFFFF"/>
                </a:solidFill>
                <a:ea typeface="Gulim" pitchFamily="34" charset="-127"/>
              </a:endParaRPr>
            </a:p>
          </p:txBody>
        </p:sp>
        <p:sp>
          <p:nvSpPr>
            <p:cNvPr id="73753" name="圆角矩形 77"/>
            <p:cNvSpPr>
              <a:spLocks noChangeArrowheads="1"/>
            </p:cNvSpPr>
            <p:nvPr/>
          </p:nvSpPr>
          <p:spPr bwMode="auto">
            <a:xfrm>
              <a:off x="60526" y="50800"/>
              <a:ext cx="2120900" cy="507771"/>
            </a:xfrm>
            <a:prstGeom prst="roundRect">
              <a:avLst>
                <a:gd name="adj" fmla="val 22565"/>
              </a:avLst>
            </a:prstGeom>
            <a:solidFill>
              <a:schemeClr val="bg1"/>
            </a:solidFill>
            <a:ln w="25400">
              <a:noFill/>
              <a:bevel/>
              <a:headEnd/>
              <a:tailEnd/>
            </a:ln>
          </p:spPr>
          <p:txBody>
            <a:bodyPr anchor="ctr"/>
            <a:lstStyle/>
            <a:p>
              <a:pPr algn="r" eaLnBrk="0" hangingPunct="0">
                <a:buFont typeface="Arial" charset="0"/>
                <a:buNone/>
              </a:pPr>
              <a:endParaRPr lang="zh-CN" altLang="zh-CN" sz="1400" b="1">
                <a:solidFill>
                  <a:schemeClr val="tx1"/>
                </a:solidFill>
                <a:latin typeface="微软雅黑"/>
                <a:ea typeface="微软雅黑"/>
                <a:cs typeface="微软雅黑"/>
                <a:sym typeface="微软雅黑"/>
              </a:endParaRPr>
            </a:p>
          </p:txBody>
        </p:sp>
        <p:sp>
          <p:nvSpPr>
            <p:cNvPr id="73754" name="矩形 78"/>
            <p:cNvSpPr>
              <a:spLocks noChangeArrowheads="1"/>
            </p:cNvSpPr>
            <p:nvPr/>
          </p:nvSpPr>
          <p:spPr bwMode="auto">
            <a:xfrm>
              <a:off x="47827" y="444500"/>
              <a:ext cx="2133600" cy="609600"/>
            </a:xfrm>
            <a:prstGeom prst="rect">
              <a:avLst/>
            </a:prstGeom>
            <a:solidFill>
              <a:srgbClr val="66CD84"/>
            </a:solidFill>
            <a:ln w="25400">
              <a:noFill/>
              <a:bevel/>
              <a:headEnd/>
              <a:tailEnd/>
            </a:ln>
          </p:spPr>
          <p:txBody>
            <a:bodyPr anchor="ctr"/>
            <a:lstStyle/>
            <a:p>
              <a:pPr algn="r" eaLnBrk="0" hangingPunct="0">
                <a:buFont typeface="Arial" charset="0"/>
                <a:buNone/>
              </a:pPr>
              <a:endParaRPr lang="zh-CN" altLang="zh-CN">
                <a:solidFill>
                  <a:srgbClr val="FFFFFF"/>
                </a:solidFill>
                <a:ea typeface="Gulim" pitchFamily="34" charset="-127"/>
              </a:endParaRPr>
            </a:p>
          </p:txBody>
        </p:sp>
        <p:sp>
          <p:nvSpPr>
            <p:cNvPr id="73755" name="TextBox 79"/>
            <p:cNvSpPr>
              <a:spLocks noChangeArrowheads="1"/>
            </p:cNvSpPr>
            <p:nvPr/>
          </p:nvSpPr>
          <p:spPr bwMode="auto">
            <a:xfrm>
              <a:off x="235113" y="453274"/>
              <a:ext cx="1896181" cy="621849"/>
            </a:xfrm>
            <a:prstGeom prst="rect">
              <a:avLst/>
            </a:prstGeom>
            <a:noFill/>
            <a:ln w="9525">
              <a:noFill/>
              <a:miter lim="800000"/>
              <a:headEnd/>
              <a:tailEnd/>
            </a:ln>
          </p:spPr>
          <p:txBody>
            <a:bodyPr>
              <a:spAutoFit/>
            </a:bodyPr>
            <a:lstStyle/>
            <a:p>
              <a:pPr algn="r" eaLnBrk="0" hangingPunct="0">
                <a:buFont typeface="Arial" charset="0"/>
                <a:buNone/>
              </a:pPr>
              <a:r>
                <a:rPr lang="en-US" altLang="zh-CN" sz="1600">
                  <a:solidFill>
                    <a:srgbClr val="000000"/>
                  </a:solidFill>
                  <a:latin typeface="Calibri" pitchFamily="34" charset="0"/>
                  <a:ea typeface="微软雅黑"/>
                  <a:cs typeface="微软雅黑"/>
                  <a:sym typeface="Calibri" pitchFamily="34" charset="0"/>
                </a:rPr>
                <a:t>Has a high transmittance , light can be obtained maximum</a:t>
              </a:r>
              <a:endParaRPr lang="zh-CN" altLang="en-US" sz="1600">
                <a:latin typeface="Calibri" pitchFamily="34" charset="0"/>
                <a:ea typeface="微软雅黑"/>
                <a:cs typeface="微软雅黑"/>
                <a:sym typeface="Calibri" pitchFamily="34" charset="0"/>
              </a:endParaRPr>
            </a:p>
          </p:txBody>
        </p:sp>
        <p:sp>
          <p:nvSpPr>
            <p:cNvPr id="73756" name="TextBox 80"/>
            <p:cNvSpPr>
              <a:spLocks noChangeArrowheads="1"/>
            </p:cNvSpPr>
            <p:nvPr/>
          </p:nvSpPr>
          <p:spPr bwMode="auto">
            <a:xfrm>
              <a:off x="276442" y="62290"/>
              <a:ext cx="1701800" cy="408643"/>
            </a:xfrm>
            <a:prstGeom prst="rect">
              <a:avLst/>
            </a:prstGeom>
            <a:noFill/>
            <a:ln w="9525">
              <a:noFill/>
              <a:miter lim="800000"/>
              <a:headEnd/>
              <a:tailEnd/>
            </a:ln>
          </p:spPr>
          <p:txBody>
            <a:bodyPr>
              <a:spAutoFit/>
            </a:bodyPr>
            <a:lstStyle/>
            <a:p>
              <a:pPr algn="ctr" eaLnBrk="0" hangingPunct="0">
                <a:buFont typeface="Arial" charset="0"/>
                <a:buNone/>
              </a:pPr>
              <a:r>
                <a:rPr lang="en-US" altLang="zh-CN" sz="2000" b="1">
                  <a:solidFill>
                    <a:schemeClr val="tx1"/>
                  </a:solidFill>
                  <a:latin typeface="Calibri" pitchFamily="34" charset="0"/>
                  <a:ea typeface="微软雅黑"/>
                  <a:cs typeface="微软雅黑"/>
                  <a:sym typeface="Calibri" pitchFamily="34" charset="0"/>
                </a:rPr>
                <a:t>Transparent glass</a:t>
              </a:r>
            </a:p>
          </p:txBody>
        </p:sp>
      </p:grpSp>
      <p:grpSp>
        <p:nvGrpSpPr>
          <p:cNvPr id="4" name="Group 16"/>
          <p:cNvGrpSpPr>
            <a:grpSpLocks/>
          </p:cNvGrpSpPr>
          <p:nvPr/>
        </p:nvGrpSpPr>
        <p:grpSpPr bwMode="auto">
          <a:xfrm>
            <a:off x="5754688" y="4124325"/>
            <a:ext cx="2435225" cy="2032000"/>
            <a:chOff x="0" y="0"/>
            <a:chExt cx="2438445" cy="1173277"/>
          </a:xfrm>
        </p:grpSpPr>
        <p:sp>
          <p:nvSpPr>
            <p:cNvPr id="73747" name="圆角矩形 82"/>
            <p:cNvSpPr>
              <a:spLocks noChangeArrowheads="1"/>
            </p:cNvSpPr>
            <p:nvPr/>
          </p:nvSpPr>
          <p:spPr bwMode="auto">
            <a:xfrm>
              <a:off x="203245" y="0"/>
              <a:ext cx="2235200" cy="1143000"/>
            </a:xfrm>
            <a:prstGeom prst="roundRect">
              <a:avLst>
                <a:gd name="adj" fmla="val 16667"/>
              </a:avLst>
            </a:prstGeom>
            <a:solidFill>
              <a:srgbClr val="66CD84"/>
            </a:solidFill>
            <a:ln w="25400">
              <a:noFill/>
              <a:bevel/>
              <a:headEnd/>
              <a:tailEnd/>
            </a:ln>
          </p:spPr>
          <p:txBody>
            <a:bodyPr anchor="ctr"/>
            <a:lstStyle/>
            <a:p>
              <a:pPr algn="r" eaLnBrk="0" hangingPunct="0">
                <a:buFont typeface="Arial" charset="0"/>
                <a:buNone/>
              </a:pPr>
              <a:endParaRPr lang="zh-CN" altLang="zh-CN">
                <a:solidFill>
                  <a:srgbClr val="FFFFFF"/>
                </a:solidFill>
                <a:ea typeface="Gulim" pitchFamily="34" charset="-127"/>
              </a:endParaRPr>
            </a:p>
          </p:txBody>
        </p:sp>
        <p:sp>
          <p:nvSpPr>
            <p:cNvPr id="73748" name="圆角矩形 83"/>
            <p:cNvSpPr>
              <a:spLocks noChangeArrowheads="1"/>
            </p:cNvSpPr>
            <p:nvPr/>
          </p:nvSpPr>
          <p:spPr bwMode="auto">
            <a:xfrm>
              <a:off x="254045" y="50800"/>
              <a:ext cx="2120900" cy="711200"/>
            </a:xfrm>
            <a:prstGeom prst="roundRect">
              <a:avLst>
                <a:gd name="adj" fmla="val 22565"/>
              </a:avLst>
            </a:prstGeom>
            <a:solidFill>
              <a:schemeClr val="bg1"/>
            </a:solidFill>
            <a:ln w="25400">
              <a:noFill/>
              <a:bevel/>
              <a:headEnd/>
              <a:tailEnd/>
            </a:ln>
          </p:spPr>
          <p:txBody>
            <a:bodyPr anchor="ctr"/>
            <a:lstStyle/>
            <a:p>
              <a:pPr algn="r" eaLnBrk="0" hangingPunct="0">
                <a:buFont typeface="Arial" charset="0"/>
                <a:buNone/>
              </a:pPr>
              <a:endParaRPr lang="zh-CN" altLang="zh-CN" sz="1400" b="1">
                <a:solidFill>
                  <a:schemeClr val="tx1"/>
                </a:solidFill>
                <a:latin typeface="微软雅黑"/>
                <a:ea typeface="微软雅黑"/>
                <a:cs typeface="微软雅黑"/>
                <a:sym typeface="微软雅黑"/>
              </a:endParaRPr>
            </a:p>
          </p:txBody>
        </p:sp>
        <p:sp>
          <p:nvSpPr>
            <p:cNvPr id="73749" name="矩形 84"/>
            <p:cNvSpPr>
              <a:spLocks noChangeArrowheads="1"/>
            </p:cNvSpPr>
            <p:nvPr/>
          </p:nvSpPr>
          <p:spPr bwMode="auto">
            <a:xfrm>
              <a:off x="241344" y="438883"/>
              <a:ext cx="2133600" cy="609600"/>
            </a:xfrm>
            <a:prstGeom prst="rect">
              <a:avLst/>
            </a:prstGeom>
            <a:solidFill>
              <a:srgbClr val="66CD84"/>
            </a:solidFill>
            <a:ln w="25400">
              <a:noFill/>
              <a:bevel/>
              <a:headEnd/>
              <a:tailEnd/>
            </a:ln>
          </p:spPr>
          <p:txBody>
            <a:bodyPr anchor="ctr"/>
            <a:lstStyle/>
            <a:p>
              <a:pPr algn="r" eaLnBrk="0" hangingPunct="0">
                <a:buFont typeface="Arial" charset="0"/>
                <a:buNone/>
              </a:pPr>
              <a:endParaRPr lang="zh-CN" altLang="zh-CN">
                <a:solidFill>
                  <a:srgbClr val="FFFFFF"/>
                </a:solidFill>
                <a:ea typeface="Gulim" pitchFamily="34" charset="-127"/>
              </a:endParaRPr>
            </a:p>
          </p:txBody>
        </p:sp>
        <p:sp>
          <p:nvSpPr>
            <p:cNvPr id="73750" name="TextBox 85"/>
            <p:cNvSpPr>
              <a:spLocks noChangeArrowheads="1"/>
            </p:cNvSpPr>
            <p:nvPr/>
          </p:nvSpPr>
          <p:spPr bwMode="auto">
            <a:xfrm>
              <a:off x="0" y="409292"/>
              <a:ext cx="2436806" cy="763985"/>
            </a:xfrm>
            <a:prstGeom prst="rect">
              <a:avLst/>
            </a:prstGeom>
            <a:noFill/>
            <a:ln w="9525">
              <a:noFill/>
              <a:miter lim="800000"/>
              <a:headEnd/>
              <a:tailEnd/>
            </a:ln>
          </p:spPr>
          <p:txBody>
            <a:bodyPr>
              <a:spAutoFit/>
            </a:bodyPr>
            <a:lstStyle/>
            <a:p>
              <a:pPr algn="r" eaLnBrk="0" hangingPunct="0">
                <a:buFont typeface="Arial" charset="0"/>
                <a:buNone/>
              </a:pPr>
              <a:r>
                <a:rPr lang="en-US" altLang="zh-CN" sz="1600">
                  <a:solidFill>
                    <a:srgbClr val="000000"/>
                  </a:solidFill>
                  <a:latin typeface="Calibri" pitchFamily="34" charset="0"/>
                  <a:ea typeface="微软雅黑"/>
                  <a:cs typeface="微软雅黑"/>
                  <a:sym typeface="Calibri" pitchFamily="34" charset="0"/>
                </a:rPr>
                <a:t>High visible light transmittance, </a:t>
              </a:r>
              <a:endParaRPr lang="zh-CN" altLang="en-US" sz="1600">
                <a:solidFill>
                  <a:srgbClr val="000000"/>
                </a:solidFill>
                <a:latin typeface="Calibri" pitchFamily="34" charset="0"/>
                <a:ea typeface="微软雅黑"/>
                <a:cs typeface="微软雅黑"/>
                <a:sym typeface="Calibri" pitchFamily="34" charset="0"/>
              </a:endParaRPr>
            </a:p>
            <a:p>
              <a:pPr algn="r" eaLnBrk="0" hangingPunct="0">
                <a:buFont typeface="Arial" charset="0"/>
                <a:buNone/>
              </a:pPr>
              <a:r>
                <a:rPr lang="en-US" altLang="zh-CN" sz="1600">
                  <a:solidFill>
                    <a:srgbClr val="000000"/>
                  </a:solidFill>
                  <a:latin typeface="Calibri" pitchFamily="34" charset="0"/>
                  <a:ea typeface="微软雅黑"/>
                  <a:cs typeface="微软雅黑"/>
                  <a:sym typeface="Calibri" pitchFamily="34" charset="0"/>
                </a:rPr>
                <a:t>low ultraviolet transmittance, filter harmful rays of sunlight</a:t>
              </a:r>
              <a:endParaRPr lang="zh-CN" altLang="en-US" sz="1600">
                <a:latin typeface="Calibri" pitchFamily="34" charset="0"/>
                <a:ea typeface="微软雅黑"/>
                <a:cs typeface="微软雅黑"/>
                <a:sym typeface="Calibri" pitchFamily="34" charset="0"/>
              </a:endParaRPr>
            </a:p>
          </p:txBody>
        </p:sp>
        <p:sp>
          <p:nvSpPr>
            <p:cNvPr id="73751" name="TextBox 86"/>
            <p:cNvSpPr>
              <a:spLocks noChangeArrowheads="1"/>
            </p:cNvSpPr>
            <p:nvPr/>
          </p:nvSpPr>
          <p:spPr bwMode="auto">
            <a:xfrm>
              <a:off x="304331" y="67906"/>
              <a:ext cx="2106239" cy="408643"/>
            </a:xfrm>
            <a:prstGeom prst="rect">
              <a:avLst/>
            </a:prstGeom>
            <a:noFill/>
            <a:ln w="9525">
              <a:noFill/>
              <a:miter lim="800000"/>
              <a:headEnd/>
              <a:tailEnd/>
            </a:ln>
          </p:spPr>
          <p:txBody>
            <a:bodyPr>
              <a:spAutoFit/>
            </a:bodyPr>
            <a:lstStyle/>
            <a:p>
              <a:pPr algn="ctr" eaLnBrk="0" hangingPunct="0">
                <a:buFont typeface="Arial" charset="0"/>
                <a:buNone/>
              </a:pPr>
              <a:r>
                <a:rPr lang="en-US" altLang="zh-CN" sz="2000" b="1">
                  <a:solidFill>
                    <a:schemeClr val="tx1"/>
                  </a:solidFill>
                  <a:latin typeface="Calibri" pitchFamily="34" charset="0"/>
                  <a:ea typeface="微软雅黑"/>
                  <a:cs typeface="微软雅黑"/>
                  <a:sym typeface="Calibri" pitchFamily="34" charset="0"/>
                </a:rPr>
                <a:t>Spectral selective glass</a:t>
              </a:r>
            </a:p>
          </p:txBody>
        </p:sp>
      </p:grpSp>
      <p:grpSp>
        <p:nvGrpSpPr>
          <p:cNvPr id="73734" name="Group 22"/>
          <p:cNvGrpSpPr>
            <a:grpSpLocks/>
          </p:cNvGrpSpPr>
          <p:nvPr/>
        </p:nvGrpSpPr>
        <p:grpSpPr bwMode="auto">
          <a:xfrm>
            <a:off x="5957888" y="1624013"/>
            <a:ext cx="2232025" cy="1979612"/>
            <a:chOff x="0" y="0"/>
            <a:chExt cx="2232001" cy="1980000"/>
          </a:xfrm>
        </p:grpSpPr>
        <p:sp>
          <p:nvSpPr>
            <p:cNvPr id="73742" name="圆角矩形 100"/>
            <p:cNvSpPr>
              <a:spLocks noChangeArrowheads="1"/>
            </p:cNvSpPr>
            <p:nvPr/>
          </p:nvSpPr>
          <p:spPr bwMode="auto">
            <a:xfrm>
              <a:off x="0" y="0"/>
              <a:ext cx="2232001" cy="1980000"/>
            </a:xfrm>
            <a:prstGeom prst="roundRect">
              <a:avLst>
                <a:gd name="adj" fmla="val 16667"/>
              </a:avLst>
            </a:prstGeom>
            <a:solidFill>
              <a:srgbClr val="99CC00"/>
            </a:solidFill>
            <a:ln w="25400">
              <a:noFill/>
              <a:bevel/>
              <a:headEnd/>
              <a:tailEnd/>
            </a:ln>
          </p:spPr>
          <p:txBody>
            <a:bodyPr anchor="ctr"/>
            <a:lstStyle/>
            <a:p>
              <a:pPr algn="r" eaLnBrk="0" hangingPunct="0">
                <a:buFont typeface="Arial" charset="0"/>
                <a:buNone/>
              </a:pPr>
              <a:endParaRPr lang="zh-CN" altLang="zh-CN">
                <a:solidFill>
                  <a:srgbClr val="99CC00"/>
                </a:solidFill>
                <a:ea typeface="Gulim" pitchFamily="34" charset="-127"/>
              </a:endParaRPr>
            </a:p>
          </p:txBody>
        </p:sp>
        <p:sp>
          <p:nvSpPr>
            <p:cNvPr id="73743" name="圆角矩形 101"/>
            <p:cNvSpPr>
              <a:spLocks noChangeArrowheads="1"/>
            </p:cNvSpPr>
            <p:nvPr/>
          </p:nvSpPr>
          <p:spPr bwMode="auto">
            <a:xfrm>
              <a:off x="50727" y="88000"/>
              <a:ext cx="2117865" cy="1232000"/>
            </a:xfrm>
            <a:prstGeom prst="roundRect">
              <a:avLst>
                <a:gd name="adj" fmla="val 22565"/>
              </a:avLst>
            </a:prstGeom>
            <a:solidFill>
              <a:schemeClr val="bg1"/>
            </a:solidFill>
            <a:ln w="25400">
              <a:noFill/>
              <a:bevel/>
              <a:headEnd/>
              <a:tailEnd/>
            </a:ln>
          </p:spPr>
          <p:txBody>
            <a:bodyPr anchor="ctr"/>
            <a:lstStyle/>
            <a:p>
              <a:pPr algn="r" eaLnBrk="0" hangingPunct="0">
                <a:buFont typeface="Arial" charset="0"/>
                <a:buNone/>
              </a:pPr>
              <a:endParaRPr lang="zh-CN" altLang="zh-CN" sz="1400" b="1">
                <a:solidFill>
                  <a:schemeClr val="tx1"/>
                </a:solidFill>
                <a:latin typeface="微软雅黑"/>
                <a:ea typeface="微软雅黑"/>
                <a:cs typeface="微软雅黑"/>
                <a:sym typeface="微软雅黑"/>
              </a:endParaRPr>
            </a:p>
          </p:txBody>
        </p:sp>
        <p:sp>
          <p:nvSpPr>
            <p:cNvPr id="73744" name="矩形 102"/>
            <p:cNvSpPr>
              <a:spLocks noChangeArrowheads="1"/>
            </p:cNvSpPr>
            <p:nvPr/>
          </p:nvSpPr>
          <p:spPr bwMode="auto">
            <a:xfrm>
              <a:off x="38045" y="770000"/>
              <a:ext cx="2130546" cy="1056000"/>
            </a:xfrm>
            <a:prstGeom prst="rect">
              <a:avLst/>
            </a:prstGeom>
            <a:solidFill>
              <a:srgbClr val="99CC00"/>
            </a:solidFill>
            <a:ln w="25400">
              <a:noFill/>
              <a:bevel/>
              <a:headEnd/>
              <a:tailEnd/>
            </a:ln>
          </p:spPr>
          <p:txBody>
            <a:bodyPr anchor="ctr"/>
            <a:lstStyle/>
            <a:p>
              <a:pPr algn="r" eaLnBrk="0" hangingPunct="0">
                <a:buFont typeface="Arial" charset="0"/>
                <a:buNone/>
              </a:pPr>
              <a:endParaRPr lang="zh-CN" altLang="zh-CN">
                <a:solidFill>
                  <a:srgbClr val="99CC00"/>
                </a:solidFill>
                <a:ea typeface="Gulim" pitchFamily="34" charset="-127"/>
              </a:endParaRPr>
            </a:p>
          </p:txBody>
        </p:sp>
        <p:sp>
          <p:nvSpPr>
            <p:cNvPr id="73745" name="TextBox 103"/>
            <p:cNvSpPr>
              <a:spLocks noChangeArrowheads="1"/>
            </p:cNvSpPr>
            <p:nvPr/>
          </p:nvSpPr>
          <p:spPr bwMode="auto">
            <a:xfrm>
              <a:off x="47682" y="737473"/>
              <a:ext cx="2131664" cy="1077218"/>
            </a:xfrm>
            <a:prstGeom prst="rect">
              <a:avLst/>
            </a:prstGeom>
            <a:solidFill>
              <a:srgbClr val="99CC00"/>
            </a:solidFill>
            <a:ln w="9525">
              <a:noFill/>
              <a:miter lim="800000"/>
              <a:headEnd/>
              <a:tailEnd/>
            </a:ln>
          </p:spPr>
          <p:txBody>
            <a:bodyPr>
              <a:spAutoFit/>
            </a:bodyPr>
            <a:lstStyle/>
            <a:p>
              <a:pPr algn="r" eaLnBrk="0" hangingPunct="0">
                <a:buFont typeface="Arial" charset="0"/>
                <a:buNone/>
              </a:pPr>
              <a:r>
                <a:rPr lang="en-US" altLang="zh-CN" sz="1600">
                  <a:solidFill>
                    <a:srgbClr val="000000"/>
                  </a:solidFill>
                  <a:latin typeface="Calibri" pitchFamily="34" charset="0"/>
                  <a:ea typeface="微软雅黑"/>
                  <a:cs typeface="微软雅黑"/>
                  <a:sym typeface="Calibri" pitchFamily="34" charset="0"/>
                </a:rPr>
                <a:t>Absorbing infrared rays radiation, prevent</a:t>
              </a:r>
              <a:endParaRPr lang="zh-CN" altLang="en-US" sz="1600">
                <a:solidFill>
                  <a:srgbClr val="000000"/>
                </a:solidFill>
                <a:latin typeface="Calibri" pitchFamily="34" charset="0"/>
                <a:ea typeface="微软雅黑"/>
                <a:cs typeface="微软雅黑"/>
                <a:sym typeface="Calibri" pitchFamily="34" charset="0"/>
              </a:endParaRPr>
            </a:p>
            <a:p>
              <a:pPr algn="r" eaLnBrk="0" hangingPunct="0">
                <a:buFont typeface="Arial" charset="0"/>
                <a:buNone/>
              </a:pPr>
              <a:r>
                <a:rPr lang="en-US" altLang="zh-CN" sz="1600">
                  <a:solidFill>
                    <a:srgbClr val="000000"/>
                  </a:solidFill>
                  <a:latin typeface="Calibri" pitchFamily="34" charset="0"/>
                  <a:ea typeface="微软雅黑"/>
                  <a:cs typeface="微软雅黑"/>
                  <a:sym typeface="Calibri" pitchFamily="34" charset="0"/>
                </a:rPr>
                <a:t>thermal radiation through glass </a:t>
              </a:r>
              <a:endParaRPr lang="zh-CN" altLang="en-US" sz="1600">
                <a:latin typeface="Calibri" pitchFamily="34" charset="0"/>
                <a:ea typeface="微软雅黑"/>
                <a:cs typeface="微软雅黑"/>
                <a:sym typeface="Calibri" pitchFamily="34" charset="0"/>
              </a:endParaRPr>
            </a:p>
          </p:txBody>
        </p:sp>
        <p:sp>
          <p:nvSpPr>
            <p:cNvPr id="73746" name="TextBox 104"/>
            <p:cNvSpPr>
              <a:spLocks noChangeArrowheads="1"/>
            </p:cNvSpPr>
            <p:nvPr/>
          </p:nvSpPr>
          <p:spPr bwMode="auto">
            <a:xfrm>
              <a:off x="93268" y="137088"/>
              <a:ext cx="2091450" cy="707886"/>
            </a:xfrm>
            <a:prstGeom prst="rect">
              <a:avLst/>
            </a:prstGeom>
            <a:noFill/>
            <a:ln w="9525">
              <a:noFill/>
              <a:miter lim="800000"/>
              <a:headEnd/>
              <a:tailEnd/>
            </a:ln>
          </p:spPr>
          <p:txBody>
            <a:bodyPr>
              <a:spAutoFit/>
            </a:bodyPr>
            <a:lstStyle/>
            <a:p>
              <a:pPr algn="ctr" eaLnBrk="0" hangingPunct="0">
                <a:buFont typeface="Arial" charset="0"/>
                <a:buNone/>
              </a:pPr>
              <a:r>
                <a:rPr lang="en-US" altLang="zh-CN" sz="2000" b="1">
                  <a:solidFill>
                    <a:schemeClr val="tx1"/>
                  </a:solidFill>
                  <a:latin typeface="Calibri" pitchFamily="34" charset="0"/>
                  <a:ea typeface="微软雅黑"/>
                  <a:cs typeface="微软雅黑"/>
                  <a:sym typeface="Calibri" pitchFamily="34" charset="0"/>
                </a:rPr>
                <a:t>Heat-absorbing </a:t>
              </a:r>
              <a:endParaRPr lang="zh-CN" altLang="en-US" sz="2000" b="1">
                <a:solidFill>
                  <a:schemeClr val="tx1"/>
                </a:solidFill>
                <a:latin typeface="Calibri" pitchFamily="34" charset="0"/>
                <a:ea typeface="微软雅黑"/>
                <a:cs typeface="微软雅黑"/>
                <a:sym typeface="Calibri" pitchFamily="34" charset="0"/>
              </a:endParaRPr>
            </a:p>
            <a:p>
              <a:pPr algn="ctr" eaLnBrk="0" hangingPunct="0">
                <a:buFont typeface="Arial" charset="0"/>
                <a:buNone/>
              </a:pPr>
              <a:r>
                <a:rPr lang="en-US" altLang="zh-CN" sz="2000" b="1">
                  <a:solidFill>
                    <a:schemeClr val="tx1"/>
                  </a:solidFill>
                  <a:latin typeface="Calibri" pitchFamily="34" charset="0"/>
                  <a:ea typeface="微软雅黑"/>
                  <a:cs typeface="微软雅黑"/>
                  <a:sym typeface="Calibri" pitchFamily="34" charset="0"/>
                </a:rPr>
                <a:t>glass</a:t>
              </a:r>
            </a:p>
          </p:txBody>
        </p:sp>
      </p:grpSp>
      <p:grpSp>
        <p:nvGrpSpPr>
          <p:cNvPr id="6" name="Group 28"/>
          <p:cNvGrpSpPr>
            <a:grpSpLocks/>
          </p:cNvGrpSpPr>
          <p:nvPr/>
        </p:nvGrpSpPr>
        <p:grpSpPr bwMode="auto">
          <a:xfrm>
            <a:off x="1054100" y="4133850"/>
            <a:ext cx="2232025" cy="1979613"/>
            <a:chOff x="0" y="0"/>
            <a:chExt cx="2235200" cy="1143000"/>
          </a:xfrm>
        </p:grpSpPr>
        <p:sp>
          <p:nvSpPr>
            <p:cNvPr id="73737" name="圆角矩形 106"/>
            <p:cNvSpPr>
              <a:spLocks noChangeArrowheads="1"/>
            </p:cNvSpPr>
            <p:nvPr/>
          </p:nvSpPr>
          <p:spPr bwMode="auto">
            <a:xfrm>
              <a:off x="0" y="0"/>
              <a:ext cx="2235200" cy="1143000"/>
            </a:xfrm>
            <a:prstGeom prst="roundRect">
              <a:avLst>
                <a:gd name="adj" fmla="val 16667"/>
              </a:avLst>
            </a:prstGeom>
            <a:solidFill>
              <a:srgbClr val="99CC00"/>
            </a:solidFill>
            <a:ln w="25400">
              <a:noFill/>
              <a:bevel/>
              <a:headEnd/>
              <a:tailEnd/>
            </a:ln>
          </p:spPr>
          <p:txBody>
            <a:bodyPr anchor="ctr"/>
            <a:lstStyle/>
            <a:p>
              <a:pPr algn="r" eaLnBrk="0" hangingPunct="0">
                <a:buFont typeface="Arial" charset="0"/>
                <a:buNone/>
              </a:pPr>
              <a:endParaRPr lang="zh-CN" altLang="zh-CN">
                <a:solidFill>
                  <a:srgbClr val="99CC00"/>
                </a:solidFill>
                <a:ea typeface="Gulim" pitchFamily="34" charset="-127"/>
              </a:endParaRPr>
            </a:p>
          </p:txBody>
        </p:sp>
        <p:sp>
          <p:nvSpPr>
            <p:cNvPr id="73738" name="圆角矩形 107"/>
            <p:cNvSpPr>
              <a:spLocks noChangeArrowheads="1"/>
            </p:cNvSpPr>
            <p:nvPr/>
          </p:nvSpPr>
          <p:spPr bwMode="auto">
            <a:xfrm>
              <a:off x="50800" y="50800"/>
              <a:ext cx="2120900" cy="711200"/>
            </a:xfrm>
            <a:prstGeom prst="roundRect">
              <a:avLst>
                <a:gd name="adj" fmla="val 22565"/>
              </a:avLst>
            </a:prstGeom>
            <a:solidFill>
              <a:schemeClr val="bg1"/>
            </a:solidFill>
            <a:ln w="25400">
              <a:noFill/>
              <a:bevel/>
              <a:headEnd/>
              <a:tailEnd/>
            </a:ln>
          </p:spPr>
          <p:txBody>
            <a:bodyPr anchor="ctr"/>
            <a:lstStyle/>
            <a:p>
              <a:pPr algn="r" eaLnBrk="0" hangingPunct="0">
                <a:buFont typeface="Arial" charset="0"/>
                <a:buNone/>
              </a:pPr>
              <a:endParaRPr lang="zh-CN" altLang="zh-CN" sz="1400" b="1">
                <a:solidFill>
                  <a:schemeClr val="tx1"/>
                </a:solidFill>
                <a:latin typeface="微软雅黑"/>
                <a:ea typeface="微软雅黑"/>
                <a:cs typeface="微软雅黑"/>
                <a:sym typeface="微软雅黑"/>
              </a:endParaRPr>
            </a:p>
          </p:txBody>
        </p:sp>
        <p:sp>
          <p:nvSpPr>
            <p:cNvPr id="73739" name="矩形 108"/>
            <p:cNvSpPr>
              <a:spLocks noChangeArrowheads="1"/>
            </p:cNvSpPr>
            <p:nvPr/>
          </p:nvSpPr>
          <p:spPr bwMode="auto">
            <a:xfrm>
              <a:off x="38100" y="444500"/>
              <a:ext cx="2133600" cy="609600"/>
            </a:xfrm>
            <a:prstGeom prst="rect">
              <a:avLst/>
            </a:prstGeom>
            <a:solidFill>
              <a:srgbClr val="99CC00"/>
            </a:solidFill>
            <a:ln w="25400">
              <a:noFill/>
              <a:bevel/>
              <a:headEnd/>
              <a:tailEnd/>
            </a:ln>
          </p:spPr>
          <p:txBody>
            <a:bodyPr anchor="ctr"/>
            <a:lstStyle/>
            <a:p>
              <a:pPr algn="r" eaLnBrk="0" hangingPunct="0">
                <a:buFont typeface="Arial" charset="0"/>
                <a:buNone/>
              </a:pPr>
              <a:endParaRPr lang="zh-CN" altLang="zh-CN">
                <a:solidFill>
                  <a:srgbClr val="99CC00"/>
                </a:solidFill>
                <a:ea typeface="Gulim" pitchFamily="34" charset="-127"/>
              </a:endParaRPr>
            </a:p>
          </p:txBody>
        </p:sp>
        <p:sp>
          <p:nvSpPr>
            <p:cNvPr id="73740" name="TextBox 109"/>
            <p:cNvSpPr>
              <a:spLocks noChangeArrowheads="1"/>
            </p:cNvSpPr>
            <p:nvPr/>
          </p:nvSpPr>
          <p:spPr bwMode="auto">
            <a:xfrm>
              <a:off x="195366" y="453275"/>
              <a:ext cx="1943342" cy="621849"/>
            </a:xfrm>
            <a:prstGeom prst="rect">
              <a:avLst/>
            </a:prstGeom>
            <a:solidFill>
              <a:srgbClr val="99CC00"/>
            </a:solidFill>
            <a:ln w="9525">
              <a:noFill/>
              <a:miter lim="800000"/>
              <a:headEnd/>
              <a:tailEnd/>
            </a:ln>
          </p:spPr>
          <p:txBody>
            <a:bodyPr>
              <a:spAutoFit/>
            </a:bodyPr>
            <a:lstStyle/>
            <a:p>
              <a:pPr algn="r" eaLnBrk="0" hangingPunct="0">
                <a:buFont typeface="Arial" charset="0"/>
                <a:buNone/>
              </a:pPr>
              <a:r>
                <a:rPr lang="en-US" altLang="zh-CN" sz="1600">
                  <a:solidFill>
                    <a:srgbClr val="000000"/>
                  </a:solidFill>
                  <a:latin typeface="Calibri" pitchFamily="34" charset="0"/>
                  <a:ea typeface="微软雅黑"/>
                  <a:cs typeface="微软雅黑"/>
                  <a:sym typeface="Calibri" pitchFamily="34" charset="0"/>
                </a:rPr>
                <a:t>High thermal reflect capability, effectively prevent solar radiation</a:t>
              </a:r>
              <a:endParaRPr lang="zh-CN" altLang="en-US" sz="1600">
                <a:latin typeface="Calibri" pitchFamily="34" charset="0"/>
                <a:ea typeface="微软雅黑"/>
                <a:cs typeface="微软雅黑"/>
                <a:sym typeface="Calibri" pitchFamily="34" charset="0"/>
              </a:endParaRPr>
            </a:p>
          </p:txBody>
        </p:sp>
        <p:sp>
          <p:nvSpPr>
            <p:cNvPr id="73741" name="TextBox 110"/>
            <p:cNvSpPr>
              <a:spLocks noChangeArrowheads="1"/>
            </p:cNvSpPr>
            <p:nvPr/>
          </p:nvSpPr>
          <p:spPr bwMode="auto">
            <a:xfrm>
              <a:off x="198505" y="62290"/>
              <a:ext cx="1930891" cy="408643"/>
            </a:xfrm>
            <a:prstGeom prst="rect">
              <a:avLst/>
            </a:prstGeom>
            <a:noFill/>
            <a:ln w="9525">
              <a:noFill/>
              <a:miter lim="800000"/>
              <a:headEnd/>
              <a:tailEnd/>
            </a:ln>
          </p:spPr>
          <p:txBody>
            <a:bodyPr>
              <a:spAutoFit/>
            </a:bodyPr>
            <a:lstStyle/>
            <a:p>
              <a:pPr algn="ctr" eaLnBrk="0" hangingPunct="0">
                <a:buFont typeface="Arial" charset="0"/>
                <a:buNone/>
              </a:pPr>
              <a:r>
                <a:rPr lang="en-US" altLang="zh-CN" sz="2000" b="1">
                  <a:solidFill>
                    <a:schemeClr val="tx1"/>
                  </a:solidFill>
                  <a:latin typeface="Calibri" pitchFamily="34" charset="0"/>
                  <a:ea typeface="微软雅黑"/>
                  <a:cs typeface="微软雅黑"/>
                  <a:sym typeface="Calibri" pitchFamily="34" charset="0"/>
                </a:rPr>
                <a:t>Heat-reflecting</a:t>
              </a:r>
              <a:endParaRPr lang="zh-CN" altLang="en-US" sz="2000" b="1">
                <a:solidFill>
                  <a:schemeClr val="tx1"/>
                </a:solidFill>
                <a:latin typeface="Calibri" pitchFamily="34" charset="0"/>
                <a:ea typeface="微软雅黑"/>
                <a:cs typeface="微软雅黑"/>
                <a:sym typeface="Calibri" pitchFamily="34" charset="0"/>
              </a:endParaRPr>
            </a:p>
            <a:p>
              <a:pPr algn="ctr" eaLnBrk="0" hangingPunct="0">
                <a:buFont typeface="Arial" charset="0"/>
                <a:buNone/>
              </a:pPr>
              <a:r>
                <a:rPr lang="en-US" altLang="zh-CN" sz="2000" b="1">
                  <a:solidFill>
                    <a:schemeClr val="tx1"/>
                  </a:solidFill>
                  <a:latin typeface="Calibri" pitchFamily="34" charset="0"/>
                  <a:ea typeface="微软雅黑"/>
                  <a:cs typeface="微软雅黑"/>
                  <a:sym typeface="Calibri" pitchFamily="34" charset="0"/>
                </a:rPr>
                <a:t> glass</a:t>
              </a:r>
            </a:p>
          </p:txBody>
        </p:sp>
      </p:grpSp>
      <p:sp>
        <p:nvSpPr>
          <p:cNvPr id="37" name="灯片编号占位符 36"/>
          <p:cNvSpPr>
            <a:spLocks noGrp="1"/>
          </p:cNvSpPr>
          <p:nvPr>
            <p:ph type="sldNum" sz="quarter" idx="11"/>
          </p:nvPr>
        </p:nvSpPr>
        <p:spPr>
          <a:xfrm>
            <a:off x="161925" y="6337300"/>
            <a:ext cx="2133600" cy="365125"/>
          </a:xfrm>
        </p:spPr>
        <p:txBody>
          <a:bodyPr/>
          <a:lstStyle/>
          <a:p>
            <a:pPr>
              <a:defRPr/>
            </a:pPr>
            <a:fld id="{6D29F6B7-5796-4B48-9CFF-DC2A81430CDF}" type="slidenum">
              <a:rPr lang="zh-CN" altLang="en-US"/>
              <a:pPr>
                <a:defRPr/>
              </a:pPr>
              <a:t>42</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3"/>
                                        </p:tgtEl>
                                        <p:attrNameLst>
                                          <p:attrName>ppt_y</p:attrName>
                                        </p:attrNameLst>
                                      </p:cBhvr>
                                      <p:tavLst>
                                        <p:tav tm="0">
                                          <p:val>
                                            <p:strVal val="#ppt_y"/>
                                          </p:val>
                                        </p:tav>
                                        <p:tav tm="100000">
                                          <p:val>
                                            <p:strVal val="#ppt_y"/>
                                          </p:val>
                                        </p:tav>
                                      </p:tavLst>
                                    </p:anim>
                                  </p:childTnLst>
                                </p:cTn>
                              </p:par>
                              <p:par>
                                <p:cTn id="17" presetID="39" presetClass="entr" presetSubtype="0" accel="10000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4"/>
                                        </p:tgtEl>
                                        <p:attrNameLst>
                                          <p:attrName>ppt_y</p:attrName>
                                        </p:attrNameLst>
                                      </p:cBhvr>
                                      <p:tavLst>
                                        <p:tav tm="0">
                                          <p:val>
                                            <p:strVal val="#ppt_y"/>
                                          </p:val>
                                        </p:tav>
                                        <p:tav tm="100000">
                                          <p:val>
                                            <p:strVal val="#ppt_y"/>
                                          </p:val>
                                        </p:tav>
                                      </p:tavLst>
                                    </p:anim>
                                  </p:childTnLst>
                                </p:cTn>
                              </p:par>
                              <p:par>
                                <p:cTn id="23" presetID="39" presetClass="entr" presetSubtype="0" accel="10000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页脚占位符 4"/>
          <p:cNvSpPr>
            <a:spLocks noGrp="1" noChangeArrowheads="1"/>
          </p:cNvSpPr>
          <p:nvPr/>
        </p:nvSpPr>
        <p:spPr bwMode="auto">
          <a:xfrm>
            <a:off x="3581400" y="6461125"/>
            <a:ext cx="5295900" cy="246063"/>
          </a:xfrm>
          <a:prstGeom prst="rect">
            <a:avLst/>
          </a:prstGeom>
          <a:noFill/>
          <a:ln w="9525">
            <a:noFill/>
            <a:miter lim="800000"/>
            <a:headEnd/>
            <a:tailEnd/>
          </a:ln>
        </p:spPr>
        <p:txBody>
          <a:bodyPr anchor="ctr">
            <a:spAutoFit/>
          </a:bodyPr>
          <a:lstStyle/>
          <a:p>
            <a:pPr algn="r" eaLnBrk="0" hangingPunct="0">
              <a:buFont typeface="Arial" charset="0"/>
              <a:buNone/>
            </a:pPr>
            <a:r>
              <a:rPr lang="en-US" altLang="zh-CN" sz="1000">
                <a:solidFill>
                  <a:schemeClr val="tx1"/>
                </a:solidFill>
                <a:latin typeface="Arial" charset="0"/>
                <a:sym typeface="Arial" charset="0"/>
              </a:rPr>
              <a:t>A Multidisciplinary Approach to Curriculum Development in Sustainable Built Environment</a:t>
            </a:r>
            <a:endParaRPr lang="zh-CN" altLang="en-US">
              <a:ea typeface="Gulim" pitchFamily="34" charset="-127"/>
            </a:endParaRPr>
          </a:p>
        </p:txBody>
      </p:sp>
      <p:grpSp>
        <p:nvGrpSpPr>
          <p:cNvPr id="2" name="Group 3"/>
          <p:cNvGrpSpPr>
            <a:grpSpLocks/>
          </p:cNvGrpSpPr>
          <p:nvPr/>
        </p:nvGrpSpPr>
        <p:grpSpPr bwMode="auto">
          <a:xfrm>
            <a:off x="1073150" y="4648200"/>
            <a:ext cx="6319838" cy="1219200"/>
            <a:chOff x="0" y="0"/>
            <a:chExt cx="3981" cy="768"/>
          </a:xfrm>
        </p:grpSpPr>
        <p:sp>
          <p:nvSpPr>
            <p:cNvPr id="74771" name="AutoShape 4"/>
            <p:cNvSpPr>
              <a:spLocks noChangeArrowheads="1"/>
            </p:cNvSpPr>
            <p:nvPr/>
          </p:nvSpPr>
          <p:spPr bwMode="auto">
            <a:xfrm>
              <a:off x="0" y="96"/>
              <a:ext cx="3981" cy="672"/>
            </a:xfrm>
            <a:prstGeom prst="roundRect">
              <a:avLst>
                <a:gd name="adj" fmla="val 16667"/>
              </a:avLst>
            </a:prstGeom>
            <a:gradFill rotWithShape="1">
              <a:gsLst>
                <a:gs pos="0">
                  <a:srgbClr val="C0504D"/>
                </a:gs>
                <a:gs pos="100000">
                  <a:srgbClr val="DFA6A4"/>
                </a:gs>
              </a:gsLst>
              <a:lin ang="5400000" scaled="1"/>
            </a:gradFill>
            <a:ln w="9525">
              <a:noFill/>
              <a:bevel/>
              <a:headEnd/>
              <a:tailEnd/>
            </a:ln>
          </p:spPr>
          <p:txBody>
            <a:bodyPr wrap="none" anchor="ctr"/>
            <a:lstStyle/>
            <a:p>
              <a:pPr algn="r">
                <a:buFont typeface="Arial" charset="0"/>
                <a:buNone/>
              </a:pPr>
              <a:endParaRPr lang="zh-CN" altLang="zh-CN" sz="1800" b="1">
                <a:solidFill>
                  <a:srgbClr val="000000"/>
                </a:solidFill>
                <a:ea typeface="Gulim" pitchFamily="34" charset="-127"/>
                <a:sym typeface="Arial" charset="0"/>
              </a:endParaRPr>
            </a:p>
          </p:txBody>
        </p:sp>
        <p:sp>
          <p:nvSpPr>
            <p:cNvPr id="74772" name="AutoShape 5"/>
            <p:cNvSpPr>
              <a:spLocks noChangeArrowheads="1"/>
            </p:cNvSpPr>
            <p:nvPr/>
          </p:nvSpPr>
          <p:spPr bwMode="auto">
            <a:xfrm>
              <a:off x="0" y="0"/>
              <a:ext cx="3981" cy="519"/>
            </a:xfrm>
            <a:prstGeom prst="roundRect">
              <a:avLst>
                <a:gd name="adj" fmla="val 16667"/>
              </a:avLst>
            </a:prstGeom>
            <a:solidFill>
              <a:srgbClr val="C0504D"/>
            </a:solidFill>
            <a:ln w="9525">
              <a:noFill/>
              <a:bevel/>
              <a:headEnd/>
              <a:tailEnd/>
            </a:ln>
          </p:spPr>
          <p:txBody>
            <a:bodyPr wrap="none" anchor="ctr"/>
            <a:lstStyle/>
            <a:p>
              <a:pPr algn="r">
                <a:buFont typeface="Arial" charset="0"/>
                <a:buNone/>
              </a:pPr>
              <a:endParaRPr lang="zh-CN" altLang="zh-CN" sz="1800" b="1">
                <a:solidFill>
                  <a:srgbClr val="000000"/>
                </a:solidFill>
                <a:ea typeface="Gulim" pitchFamily="34" charset="-127"/>
                <a:sym typeface="Arial" charset="0"/>
              </a:endParaRPr>
            </a:p>
          </p:txBody>
        </p:sp>
        <p:sp>
          <p:nvSpPr>
            <p:cNvPr id="74773" name="AutoShape 6"/>
            <p:cNvSpPr>
              <a:spLocks noChangeArrowheads="1"/>
            </p:cNvSpPr>
            <p:nvPr/>
          </p:nvSpPr>
          <p:spPr bwMode="auto">
            <a:xfrm flipV="1">
              <a:off x="0" y="336"/>
              <a:ext cx="3978" cy="240"/>
            </a:xfrm>
            <a:prstGeom prst="roundRect">
              <a:avLst>
                <a:gd name="adj" fmla="val 23750"/>
              </a:avLst>
            </a:prstGeom>
            <a:gradFill rotWithShape="1">
              <a:gsLst>
                <a:gs pos="0">
                  <a:srgbClr val="FFFFFF"/>
                </a:gs>
                <a:gs pos="100000">
                  <a:srgbClr val="C0504D"/>
                </a:gs>
              </a:gsLst>
              <a:lin ang="5400000" scaled="1"/>
            </a:gradFill>
            <a:ln w="9525">
              <a:noFill/>
              <a:bevel/>
              <a:headEnd/>
              <a:tailEnd/>
            </a:ln>
          </p:spPr>
          <p:txBody>
            <a:bodyPr wrap="none" anchor="ctr"/>
            <a:lstStyle/>
            <a:p>
              <a:pPr algn="r">
                <a:buFont typeface="Arial" charset="0"/>
                <a:buNone/>
              </a:pPr>
              <a:endParaRPr lang="zh-CN" altLang="zh-CN" sz="1800" b="1">
                <a:solidFill>
                  <a:srgbClr val="000000"/>
                </a:solidFill>
                <a:ea typeface="Gulim" pitchFamily="34" charset="-127"/>
                <a:sym typeface="Arial" charset="0"/>
              </a:endParaRPr>
            </a:p>
          </p:txBody>
        </p:sp>
      </p:grpSp>
      <p:grpSp>
        <p:nvGrpSpPr>
          <p:cNvPr id="3" name="Group 7"/>
          <p:cNvGrpSpPr>
            <a:grpSpLocks/>
          </p:cNvGrpSpPr>
          <p:nvPr/>
        </p:nvGrpSpPr>
        <p:grpSpPr bwMode="auto">
          <a:xfrm>
            <a:off x="1073150" y="3148013"/>
            <a:ext cx="6319838" cy="1219200"/>
            <a:chOff x="0" y="0"/>
            <a:chExt cx="3981" cy="768"/>
          </a:xfrm>
        </p:grpSpPr>
        <p:sp>
          <p:nvSpPr>
            <p:cNvPr id="74768" name="AutoShape 8"/>
            <p:cNvSpPr>
              <a:spLocks noChangeArrowheads="1"/>
            </p:cNvSpPr>
            <p:nvPr/>
          </p:nvSpPr>
          <p:spPr bwMode="auto">
            <a:xfrm>
              <a:off x="0" y="96"/>
              <a:ext cx="3981" cy="672"/>
            </a:xfrm>
            <a:prstGeom prst="roundRect">
              <a:avLst>
                <a:gd name="adj" fmla="val 16667"/>
              </a:avLst>
            </a:prstGeom>
            <a:gradFill rotWithShape="1">
              <a:gsLst>
                <a:gs pos="0">
                  <a:srgbClr val="4F81BD"/>
                </a:gs>
                <a:gs pos="100000">
                  <a:srgbClr val="A6BFDD"/>
                </a:gs>
              </a:gsLst>
              <a:lin ang="5400000" scaled="1"/>
            </a:gradFill>
            <a:ln w="9525">
              <a:noFill/>
              <a:bevel/>
              <a:headEnd/>
              <a:tailEnd/>
            </a:ln>
          </p:spPr>
          <p:txBody>
            <a:bodyPr wrap="none" anchor="ctr"/>
            <a:lstStyle/>
            <a:p>
              <a:pPr algn="r">
                <a:buFont typeface="Arial" charset="0"/>
                <a:buNone/>
              </a:pPr>
              <a:endParaRPr lang="zh-CN" altLang="zh-CN" sz="1800" b="1">
                <a:solidFill>
                  <a:srgbClr val="000000"/>
                </a:solidFill>
                <a:ea typeface="Gulim" pitchFamily="34" charset="-127"/>
                <a:sym typeface="Arial" charset="0"/>
              </a:endParaRPr>
            </a:p>
          </p:txBody>
        </p:sp>
        <p:sp>
          <p:nvSpPr>
            <p:cNvPr id="74769" name="AutoShape 9"/>
            <p:cNvSpPr>
              <a:spLocks noChangeArrowheads="1"/>
            </p:cNvSpPr>
            <p:nvPr/>
          </p:nvSpPr>
          <p:spPr bwMode="auto">
            <a:xfrm>
              <a:off x="0" y="0"/>
              <a:ext cx="3981" cy="519"/>
            </a:xfrm>
            <a:prstGeom prst="roundRect">
              <a:avLst>
                <a:gd name="adj" fmla="val 16667"/>
              </a:avLst>
            </a:prstGeom>
            <a:solidFill>
              <a:srgbClr val="4F81BD"/>
            </a:solidFill>
            <a:ln w="9525">
              <a:noFill/>
              <a:bevel/>
              <a:headEnd/>
              <a:tailEnd/>
            </a:ln>
          </p:spPr>
          <p:txBody>
            <a:bodyPr wrap="none" anchor="ctr"/>
            <a:lstStyle/>
            <a:p>
              <a:pPr algn="r">
                <a:buFont typeface="Arial" charset="0"/>
                <a:buNone/>
              </a:pPr>
              <a:endParaRPr lang="zh-CN" altLang="zh-CN" sz="1800" b="1">
                <a:solidFill>
                  <a:srgbClr val="000000"/>
                </a:solidFill>
                <a:ea typeface="Gulim" pitchFamily="34" charset="-127"/>
                <a:sym typeface="Arial" charset="0"/>
              </a:endParaRPr>
            </a:p>
          </p:txBody>
        </p:sp>
        <p:sp>
          <p:nvSpPr>
            <p:cNvPr id="74770" name="AutoShape 10"/>
            <p:cNvSpPr>
              <a:spLocks noChangeArrowheads="1"/>
            </p:cNvSpPr>
            <p:nvPr/>
          </p:nvSpPr>
          <p:spPr bwMode="auto">
            <a:xfrm flipV="1">
              <a:off x="0" y="336"/>
              <a:ext cx="3978" cy="240"/>
            </a:xfrm>
            <a:prstGeom prst="roundRect">
              <a:avLst>
                <a:gd name="adj" fmla="val 23750"/>
              </a:avLst>
            </a:prstGeom>
            <a:gradFill rotWithShape="1">
              <a:gsLst>
                <a:gs pos="0">
                  <a:srgbClr val="FFFFFF"/>
                </a:gs>
                <a:gs pos="100000">
                  <a:srgbClr val="4F81BD"/>
                </a:gs>
              </a:gsLst>
              <a:lin ang="5400000" scaled="1"/>
            </a:gradFill>
            <a:ln w="9525">
              <a:noFill/>
              <a:bevel/>
              <a:headEnd/>
              <a:tailEnd/>
            </a:ln>
          </p:spPr>
          <p:txBody>
            <a:bodyPr wrap="none" anchor="ctr"/>
            <a:lstStyle/>
            <a:p>
              <a:pPr algn="r">
                <a:buFont typeface="Arial" charset="0"/>
                <a:buNone/>
              </a:pPr>
              <a:endParaRPr lang="zh-CN" altLang="zh-CN" sz="1800" b="1">
                <a:solidFill>
                  <a:srgbClr val="000000"/>
                </a:solidFill>
                <a:ea typeface="Gulim" pitchFamily="34" charset="-127"/>
                <a:sym typeface="Arial" charset="0"/>
              </a:endParaRPr>
            </a:p>
          </p:txBody>
        </p:sp>
      </p:grpSp>
      <p:grpSp>
        <p:nvGrpSpPr>
          <p:cNvPr id="4" name="Group 11"/>
          <p:cNvGrpSpPr>
            <a:grpSpLocks/>
          </p:cNvGrpSpPr>
          <p:nvPr/>
        </p:nvGrpSpPr>
        <p:grpSpPr bwMode="auto">
          <a:xfrm>
            <a:off x="1073150" y="1677988"/>
            <a:ext cx="6319838" cy="1217612"/>
            <a:chOff x="0" y="0"/>
            <a:chExt cx="3981" cy="768"/>
          </a:xfrm>
        </p:grpSpPr>
        <p:sp>
          <p:nvSpPr>
            <p:cNvPr id="74765" name="AutoShape 12"/>
            <p:cNvSpPr>
              <a:spLocks noChangeArrowheads="1"/>
            </p:cNvSpPr>
            <p:nvPr/>
          </p:nvSpPr>
          <p:spPr bwMode="auto">
            <a:xfrm>
              <a:off x="0" y="96"/>
              <a:ext cx="3981" cy="672"/>
            </a:xfrm>
            <a:prstGeom prst="roundRect">
              <a:avLst>
                <a:gd name="adj" fmla="val 16667"/>
              </a:avLst>
            </a:prstGeom>
            <a:gradFill rotWithShape="1">
              <a:gsLst>
                <a:gs pos="0">
                  <a:srgbClr val="800080"/>
                </a:gs>
                <a:gs pos="100000">
                  <a:srgbClr val="BD7DBD"/>
                </a:gs>
              </a:gsLst>
              <a:lin ang="5400000" scaled="1"/>
            </a:gradFill>
            <a:ln w="9525">
              <a:noFill/>
              <a:bevel/>
              <a:headEnd/>
              <a:tailEnd/>
            </a:ln>
          </p:spPr>
          <p:txBody>
            <a:bodyPr wrap="none" anchor="ctr"/>
            <a:lstStyle/>
            <a:p>
              <a:pPr algn="r">
                <a:buFont typeface="Arial" charset="0"/>
                <a:buNone/>
              </a:pPr>
              <a:endParaRPr lang="zh-CN" altLang="zh-CN" sz="1800" b="1">
                <a:solidFill>
                  <a:srgbClr val="000000"/>
                </a:solidFill>
                <a:ea typeface="Gulim" pitchFamily="34" charset="-127"/>
                <a:sym typeface="Arial" charset="0"/>
              </a:endParaRPr>
            </a:p>
          </p:txBody>
        </p:sp>
        <p:sp>
          <p:nvSpPr>
            <p:cNvPr id="74766" name="AutoShape 13"/>
            <p:cNvSpPr>
              <a:spLocks noChangeArrowheads="1"/>
            </p:cNvSpPr>
            <p:nvPr/>
          </p:nvSpPr>
          <p:spPr bwMode="auto">
            <a:xfrm>
              <a:off x="0" y="0"/>
              <a:ext cx="3981" cy="519"/>
            </a:xfrm>
            <a:prstGeom prst="roundRect">
              <a:avLst>
                <a:gd name="adj" fmla="val 16667"/>
              </a:avLst>
            </a:prstGeom>
            <a:solidFill>
              <a:srgbClr val="800080"/>
            </a:solidFill>
            <a:ln w="9525">
              <a:noFill/>
              <a:bevel/>
              <a:headEnd/>
              <a:tailEnd/>
            </a:ln>
          </p:spPr>
          <p:txBody>
            <a:bodyPr wrap="none" anchor="ctr"/>
            <a:lstStyle/>
            <a:p>
              <a:pPr algn="r">
                <a:buFont typeface="Arial" charset="0"/>
                <a:buNone/>
              </a:pPr>
              <a:endParaRPr lang="zh-CN" altLang="zh-CN" sz="1800" b="1">
                <a:solidFill>
                  <a:srgbClr val="000000"/>
                </a:solidFill>
                <a:ea typeface="Gulim" pitchFamily="34" charset="-127"/>
                <a:sym typeface="Arial" charset="0"/>
              </a:endParaRPr>
            </a:p>
          </p:txBody>
        </p:sp>
        <p:sp>
          <p:nvSpPr>
            <p:cNvPr id="74767" name="AutoShape 14"/>
            <p:cNvSpPr>
              <a:spLocks noChangeArrowheads="1"/>
            </p:cNvSpPr>
            <p:nvPr/>
          </p:nvSpPr>
          <p:spPr bwMode="auto">
            <a:xfrm flipV="1">
              <a:off x="0" y="336"/>
              <a:ext cx="3978" cy="238"/>
            </a:xfrm>
            <a:prstGeom prst="roundRect">
              <a:avLst>
                <a:gd name="adj" fmla="val 23750"/>
              </a:avLst>
            </a:prstGeom>
            <a:gradFill rotWithShape="1">
              <a:gsLst>
                <a:gs pos="0">
                  <a:srgbClr val="FFFFFF"/>
                </a:gs>
                <a:gs pos="100000">
                  <a:srgbClr val="800080"/>
                </a:gs>
              </a:gsLst>
              <a:lin ang="5400000" scaled="1"/>
            </a:gradFill>
            <a:ln w="9525">
              <a:noFill/>
              <a:bevel/>
              <a:headEnd/>
              <a:tailEnd/>
            </a:ln>
          </p:spPr>
          <p:txBody>
            <a:bodyPr wrap="none" anchor="ctr"/>
            <a:lstStyle/>
            <a:p>
              <a:pPr algn="r">
                <a:buFont typeface="Arial" charset="0"/>
                <a:buNone/>
              </a:pPr>
              <a:endParaRPr lang="zh-CN" altLang="zh-CN" sz="1800" b="1">
                <a:solidFill>
                  <a:srgbClr val="000000"/>
                </a:solidFill>
                <a:ea typeface="Gulim" pitchFamily="34" charset="-127"/>
                <a:sym typeface="Arial" charset="0"/>
              </a:endParaRPr>
            </a:p>
          </p:txBody>
        </p:sp>
      </p:grpSp>
      <p:sp>
        <p:nvSpPr>
          <p:cNvPr id="49167" name="Rectangle 15"/>
          <p:cNvSpPr>
            <a:spLocks noChangeArrowheads="1"/>
          </p:cNvSpPr>
          <p:nvPr/>
        </p:nvSpPr>
        <p:spPr bwMode="auto">
          <a:xfrm>
            <a:off x="1223963" y="1743075"/>
            <a:ext cx="2693987" cy="523875"/>
          </a:xfrm>
          <a:prstGeom prst="rect">
            <a:avLst/>
          </a:prstGeom>
          <a:noFill/>
          <a:ln w="9525">
            <a:noFill/>
            <a:miter lim="800000"/>
            <a:headEnd/>
            <a:tailEnd/>
          </a:ln>
        </p:spPr>
        <p:txBody>
          <a:bodyPr wrap="none" lIns="92382" tIns="46191" rIns="92382" bIns="46191">
            <a:spAutoFit/>
          </a:bodyPr>
          <a:lstStyle/>
          <a:p>
            <a:pPr eaLnBrk="0" hangingPunct="0">
              <a:spcBef>
                <a:spcPct val="50000"/>
              </a:spcBef>
              <a:buClr>
                <a:srgbClr val="1F3F5F"/>
              </a:buClr>
              <a:buFont typeface="Arial" charset="0"/>
              <a:buChar char="•"/>
            </a:pPr>
            <a:r>
              <a:rPr lang="zh-CN" altLang="en-US" sz="2800" b="1">
                <a:solidFill>
                  <a:schemeClr val="tx1"/>
                </a:solidFill>
                <a:latin typeface="Calibri" pitchFamily="34" charset="0"/>
                <a:ea typeface="Gulim" pitchFamily="34" charset="-127"/>
                <a:sym typeface="Calibri" pitchFamily="34" charset="0"/>
              </a:rPr>
              <a:t> </a:t>
            </a:r>
            <a:r>
              <a:rPr lang="en-US" altLang="zh-CN" sz="2400" b="1">
                <a:solidFill>
                  <a:schemeClr val="tx1"/>
                </a:solidFill>
                <a:latin typeface="Calibri" pitchFamily="34" charset="0"/>
                <a:ea typeface="Gulim" pitchFamily="34" charset="-127"/>
                <a:sym typeface="Calibri" pitchFamily="34" charset="0"/>
              </a:rPr>
              <a:t>Transparent</a:t>
            </a:r>
            <a:r>
              <a:rPr lang="en-US" altLang="zh-CN" sz="2400" b="1">
                <a:solidFill>
                  <a:schemeClr val="tx1"/>
                </a:solidFill>
                <a:latin typeface="Calibri" pitchFamily="34" charset="0"/>
                <a:ea typeface="微软雅黑"/>
                <a:cs typeface="微软雅黑"/>
                <a:sym typeface="Calibri" pitchFamily="34" charset="0"/>
              </a:rPr>
              <a:t> </a:t>
            </a:r>
            <a:r>
              <a:rPr lang="en-US" altLang="zh-CN" sz="2400" b="1">
                <a:solidFill>
                  <a:schemeClr val="tx1"/>
                </a:solidFill>
                <a:latin typeface="Calibri" pitchFamily="34" charset="0"/>
                <a:ea typeface="Gulim" pitchFamily="34" charset="-127"/>
                <a:sym typeface="Calibri" pitchFamily="34" charset="0"/>
              </a:rPr>
              <a:t>glass</a:t>
            </a:r>
            <a:endParaRPr lang="zh-CN" altLang="en-US">
              <a:ea typeface="Gulim" pitchFamily="34" charset="-127"/>
            </a:endParaRPr>
          </a:p>
        </p:txBody>
      </p:sp>
      <p:sp>
        <p:nvSpPr>
          <p:cNvPr id="49168" name="Rectangle 17"/>
          <p:cNvSpPr>
            <a:spLocks noChangeArrowheads="1"/>
          </p:cNvSpPr>
          <p:nvPr/>
        </p:nvSpPr>
        <p:spPr bwMode="auto">
          <a:xfrm>
            <a:off x="1223963" y="4725988"/>
            <a:ext cx="5900737" cy="463550"/>
          </a:xfrm>
          <a:prstGeom prst="rect">
            <a:avLst/>
          </a:prstGeom>
          <a:noFill/>
          <a:ln w="9525">
            <a:noFill/>
            <a:miter lim="800000"/>
            <a:headEnd/>
            <a:tailEnd/>
          </a:ln>
        </p:spPr>
        <p:txBody>
          <a:bodyPr wrap="none" lIns="92382" tIns="46191" rIns="92382" bIns="46191">
            <a:spAutoFit/>
          </a:bodyPr>
          <a:lstStyle/>
          <a:p>
            <a:pPr eaLnBrk="0" hangingPunct="0">
              <a:spcBef>
                <a:spcPct val="50000"/>
              </a:spcBef>
              <a:buClr>
                <a:srgbClr val="1F3F5F"/>
              </a:buClr>
              <a:buFont typeface="Arial" charset="0"/>
              <a:buChar char="•"/>
            </a:pPr>
            <a:r>
              <a:rPr lang="zh-CN" altLang="en-US" sz="1800" b="1">
                <a:solidFill>
                  <a:schemeClr val="tx1"/>
                </a:solidFill>
                <a:ea typeface="Gulim" pitchFamily="34" charset="-127"/>
                <a:sym typeface="Arial" charset="0"/>
              </a:rPr>
              <a:t> </a:t>
            </a:r>
            <a:r>
              <a:rPr lang="en-US" altLang="zh-CN" sz="2400" b="1">
                <a:solidFill>
                  <a:schemeClr val="tx1"/>
                </a:solidFill>
                <a:latin typeface="Calibri" pitchFamily="34" charset="0"/>
                <a:ea typeface="Gulim" pitchFamily="34" charset="-127"/>
                <a:sym typeface="Calibri" pitchFamily="34" charset="0"/>
              </a:rPr>
              <a:t>Heat-absorbing and Spectral selective glass</a:t>
            </a:r>
            <a:endParaRPr lang="en-US" altLang="zh-CN" sz="2400" b="1">
              <a:solidFill>
                <a:schemeClr val="tx1"/>
              </a:solidFill>
              <a:latin typeface="Calibri" pitchFamily="34" charset="0"/>
              <a:ea typeface="微软雅黑"/>
              <a:cs typeface="微软雅黑"/>
              <a:sym typeface="Calibri" pitchFamily="34" charset="0"/>
            </a:endParaRPr>
          </a:p>
        </p:txBody>
      </p:sp>
      <p:sp>
        <p:nvSpPr>
          <p:cNvPr id="49169" name="AutoShape 18"/>
          <p:cNvSpPr>
            <a:spLocks noChangeArrowheads="1"/>
          </p:cNvSpPr>
          <p:nvPr/>
        </p:nvSpPr>
        <p:spPr bwMode="auto">
          <a:xfrm>
            <a:off x="2978150" y="2362200"/>
            <a:ext cx="5256213" cy="533400"/>
          </a:xfrm>
          <a:prstGeom prst="roundRect">
            <a:avLst>
              <a:gd name="adj" fmla="val 29463"/>
            </a:avLst>
          </a:prstGeom>
          <a:solidFill>
            <a:srgbClr val="FFFFFF"/>
          </a:solidFill>
          <a:ln w="28575">
            <a:solidFill>
              <a:srgbClr val="800080"/>
            </a:solidFill>
            <a:bevel/>
            <a:headEnd/>
            <a:tailEnd/>
          </a:ln>
        </p:spPr>
        <p:txBody>
          <a:bodyPr wrap="none" lIns="92382" tIns="46191" rIns="92382" bIns="46191" anchor="ctr"/>
          <a:lstStyle/>
          <a:p>
            <a:pPr algn="ctr" eaLnBrk="0" hangingPunct="0">
              <a:buFont typeface="Arial" charset="0"/>
              <a:buNone/>
            </a:pPr>
            <a:r>
              <a:rPr lang="en-US" altLang="zh-CN" sz="1600" b="1">
                <a:solidFill>
                  <a:srgbClr val="1F497D"/>
                </a:solidFill>
                <a:latin typeface="Calibri" pitchFamily="34" charset="0"/>
                <a:ea typeface="Gulim" pitchFamily="34" charset="-127"/>
                <a:sym typeface="Calibri" pitchFamily="34" charset="0"/>
              </a:rPr>
              <a:t>Using double-deck transparent glass &amp; Applying </a:t>
            </a:r>
            <a:endParaRPr lang="zh-CN" altLang="en-US" sz="1600" b="1">
              <a:solidFill>
                <a:srgbClr val="1F497D"/>
              </a:solidFill>
              <a:latin typeface="Calibri" pitchFamily="34" charset="0"/>
              <a:ea typeface="Gulim" pitchFamily="34" charset="-127"/>
              <a:sym typeface="Calibri" pitchFamily="34" charset="0"/>
            </a:endParaRPr>
          </a:p>
          <a:p>
            <a:pPr algn="ctr" eaLnBrk="0" hangingPunct="0">
              <a:buFont typeface="Arial" charset="0"/>
              <a:buNone/>
            </a:pPr>
            <a:r>
              <a:rPr lang="en-US" altLang="zh-CN" sz="1600" b="1">
                <a:solidFill>
                  <a:srgbClr val="1F497D"/>
                </a:solidFill>
                <a:latin typeface="Calibri" pitchFamily="34" charset="0"/>
                <a:ea typeface="Gulim" pitchFamily="34" charset="-127"/>
                <a:sym typeface="Calibri" pitchFamily="34" charset="0"/>
              </a:rPr>
              <a:t>in high daylight demand buildings. </a:t>
            </a:r>
          </a:p>
        </p:txBody>
      </p:sp>
      <p:sp>
        <p:nvSpPr>
          <p:cNvPr id="49170" name="AutoShape 19"/>
          <p:cNvSpPr>
            <a:spLocks noChangeArrowheads="1"/>
          </p:cNvSpPr>
          <p:nvPr/>
        </p:nvSpPr>
        <p:spPr bwMode="auto">
          <a:xfrm>
            <a:off x="2978150" y="3811588"/>
            <a:ext cx="5256213" cy="533400"/>
          </a:xfrm>
          <a:prstGeom prst="roundRect">
            <a:avLst>
              <a:gd name="adj" fmla="val 29463"/>
            </a:avLst>
          </a:prstGeom>
          <a:solidFill>
            <a:srgbClr val="FFFFFF"/>
          </a:solidFill>
          <a:ln w="28575">
            <a:solidFill>
              <a:srgbClr val="4F81BD"/>
            </a:solidFill>
            <a:bevel/>
            <a:headEnd/>
            <a:tailEnd/>
          </a:ln>
        </p:spPr>
        <p:txBody>
          <a:bodyPr wrap="none" lIns="92382" tIns="46191" rIns="92382" bIns="46191" anchor="ctr"/>
          <a:lstStyle/>
          <a:p>
            <a:pPr algn="r" eaLnBrk="0" hangingPunct="0">
              <a:buFont typeface="Arial" charset="0"/>
              <a:buNone/>
            </a:pPr>
            <a:r>
              <a:rPr lang="en-US" altLang="zh-CN" sz="1600" b="1">
                <a:solidFill>
                  <a:srgbClr val="1F497D"/>
                </a:solidFill>
                <a:latin typeface="Calibri" pitchFamily="34" charset="0"/>
                <a:ea typeface="Gulim" pitchFamily="34" charset="-127"/>
                <a:sym typeface="Calibri" pitchFamily="34" charset="0"/>
              </a:rPr>
              <a:t> Applying in the buildings of glare problems &amp; the regions</a:t>
            </a:r>
            <a:endParaRPr lang="zh-CN" altLang="en-US" sz="1600" b="1">
              <a:solidFill>
                <a:srgbClr val="1F497D"/>
              </a:solidFill>
              <a:latin typeface="Calibri" pitchFamily="34" charset="0"/>
              <a:ea typeface="Gulim" pitchFamily="34" charset="-127"/>
              <a:sym typeface="Calibri" pitchFamily="34" charset="0"/>
            </a:endParaRPr>
          </a:p>
          <a:p>
            <a:pPr algn="r" eaLnBrk="0" hangingPunct="0">
              <a:buFont typeface="Arial" charset="0"/>
              <a:buNone/>
            </a:pPr>
            <a:r>
              <a:rPr lang="en-US" altLang="zh-CN" sz="1600" b="1">
                <a:solidFill>
                  <a:srgbClr val="1F497D"/>
                </a:solidFill>
                <a:latin typeface="Calibri" pitchFamily="34" charset="0"/>
                <a:ea typeface="Gulim" pitchFamily="34" charset="-127"/>
                <a:sym typeface="Calibri" pitchFamily="34" charset="0"/>
              </a:rPr>
              <a:t> where aviod sun radiation &amp; the large area of skylight.</a:t>
            </a:r>
          </a:p>
        </p:txBody>
      </p:sp>
      <p:sp>
        <p:nvSpPr>
          <p:cNvPr id="49171" name="AutoShape 20"/>
          <p:cNvSpPr>
            <a:spLocks noChangeArrowheads="1"/>
          </p:cNvSpPr>
          <p:nvPr/>
        </p:nvSpPr>
        <p:spPr bwMode="auto">
          <a:xfrm>
            <a:off x="2978150" y="5314950"/>
            <a:ext cx="5256213" cy="533400"/>
          </a:xfrm>
          <a:prstGeom prst="roundRect">
            <a:avLst>
              <a:gd name="adj" fmla="val 29463"/>
            </a:avLst>
          </a:prstGeom>
          <a:solidFill>
            <a:srgbClr val="FFFFFF"/>
          </a:solidFill>
          <a:ln w="28575">
            <a:solidFill>
              <a:srgbClr val="C0504D"/>
            </a:solidFill>
            <a:bevel/>
            <a:headEnd/>
            <a:tailEnd/>
          </a:ln>
        </p:spPr>
        <p:txBody>
          <a:bodyPr wrap="none" lIns="92382" tIns="46191" rIns="92382" bIns="46191" anchor="ctr"/>
          <a:lstStyle/>
          <a:p>
            <a:pPr algn="ctr" eaLnBrk="0" hangingPunct="0">
              <a:buFont typeface="Arial" charset="0"/>
              <a:buNone/>
            </a:pPr>
            <a:r>
              <a:rPr lang="en-US" altLang="zh-CN" sz="1600" b="1">
                <a:solidFill>
                  <a:srgbClr val="1F497D"/>
                </a:solidFill>
                <a:latin typeface="Calibri" pitchFamily="34" charset="0"/>
                <a:ea typeface="Gulim" pitchFamily="34" charset="-127"/>
                <a:sym typeface="Calibri" pitchFamily="34" charset="0"/>
              </a:rPr>
              <a:t>More flexible and can be better balance</a:t>
            </a:r>
            <a:endParaRPr lang="zh-CN" altLang="en-US" sz="1600" b="1">
              <a:solidFill>
                <a:srgbClr val="1F497D"/>
              </a:solidFill>
              <a:latin typeface="Calibri" pitchFamily="34" charset="0"/>
              <a:ea typeface="Gulim" pitchFamily="34" charset="-127"/>
              <a:sym typeface="Calibri" pitchFamily="34" charset="0"/>
            </a:endParaRPr>
          </a:p>
          <a:p>
            <a:pPr algn="ctr" eaLnBrk="0" hangingPunct="0">
              <a:buFont typeface="Arial" charset="0"/>
              <a:buNone/>
            </a:pPr>
            <a:r>
              <a:rPr lang="en-US" altLang="zh-CN" sz="1600" b="1">
                <a:solidFill>
                  <a:srgbClr val="1F497D"/>
                </a:solidFill>
                <a:latin typeface="Calibri" pitchFamily="34" charset="0"/>
                <a:ea typeface="Gulim" pitchFamily="34" charset="-127"/>
                <a:sym typeface="Calibri" pitchFamily="34" charset="0"/>
              </a:rPr>
              <a:t> between daylighting and heat gain control.</a:t>
            </a:r>
            <a:endParaRPr lang="zh-CN" altLang="en-US">
              <a:ea typeface="Gulim" pitchFamily="34" charset="-127"/>
            </a:endParaRPr>
          </a:p>
        </p:txBody>
      </p:sp>
      <p:sp>
        <p:nvSpPr>
          <p:cNvPr id="74762" name="TextBox 38"/>
          <p:cNvSpPr>
            <a:spLocks noChangeArrowheads="1"/>
          </p:cNvSpPr>
          <p:nvPr/>
        </p:nvSpPr>
        <p:spPr bwMode="auto">
          <a:xfrm>
            <a:off x="358775" y="866775"/>
            <a:ext cx="6003925" cy="523875"/>
          </a:xfrm>
          <a:prstGeom prst="rect">
            <a:avLst/>
          </a:prstGeom>
          <a:noFill/>
          <a:ln w="9525">
            <a:noFill/>
            <a:miter lim="800000"/>
            <a:headEnd/>
            <a:tailEnd/>
          </a:ln>
        </p:spPr>
        <p:txBody>
          <a:bodyPr>
            <a:spAutoFit/>
          </a:bodyPr>
          <a:lstStyle/>
          <a:p>
            <a:pPr eaLnBrk="0" hangingPunct="0">
              <a:buFont typeface="Arial" charset="0"/>
              <a:buNone/>
            </a:pPr>
            <a:r>
              <a:rPr lang="en-US" altLang="zh-CN" sz="2800" b="1">
                <a:solidFill>
                  <a:srgbClr val="333333"/>
                </a:solidFill>
                <a:latin typeface="Calibri" pitchFamily="34" charset="0"/>
                <a:ea typeface="Gulim" pitchFamily="34" charset="-127"/>
                <a:sym typeface="Calibri" pitchFamily="34" charset="0"/>
              </a:rPr>
              <a:t>Glass materials selection principles:</a:t>
            </a:r>
            <a:endParaRPr lang="zh-CN" altLang="en-US">
              <a:ea typeface="Gulim" pitchFamily="34" charset="-127"/>
            </a:endParaRPr>
          </a:p>
        </p:txBody>
      </p:sp>
      <p:sp>
        <p:nvSpPr>
          <p:cNvPr id="49173" name="Rectangle 15"/>
          <p:cNvSpPr>
            <a:spLocks noChangeArrowheads="1"/>
          </p:cNvSpPr>
          <p:nvPr/>
        </p:nvSpPr>
        <p:spPr bwMode="auto">
          <a:xfrm>
            <a:off x="1163638" y="3235325"/>
            <a:ext cx="3021012" cy="463550"/>
          </a:xfrm>
          <a:prstGeom prst="rect">
            <a:avLst/>
          </a:prstGeom>
          <a:noFill/>
          <a:ln w="9525">
            <a:noFill/>
            <a:miter lim="800000"/>
            <a:headEnd/>
            <a:tailEnd/>
          </a:ln>
        </p:spPr>
        <p:txBody>
          <a:bodyPr wrap="none" lIns="92382" tIns="46191" rIns="92382" bIns="46191">
            <a:spAutoFit/>
          </a:bodyPr>
          <a:lstStyle/>
          <a:p>
            <a:pPr eaLnBrk="0" hangingPunct="0">
              <a:spcBef>
                <a:spcPct val="50000"/>
              </a:spcBef>
              <a:buClr>
                <a:srgbClr val="1F3F5F"/>
              </a:buClr>
              <a:buFont typeface="Arial" charset="0"/>
              <a:buChar char="•"/>
            </a:pPr>
            <a:r>
              <a:rPr lang="zh-CN" altLang="en-US" sz="2000" b="1">
                <a:solidFill>
                  <a:schemeClr val="tx1"/>
                </a:solidFill>
                <a:ea typeface="Gulim" pitchFamily="34" charset="-127"/>
                <a:sym typeface="Arial" charset="0"/>
              </a:rPr>
              <a:t> </a:t>
            </a:r>
            <a:r>
              <a:rPr lang="en-US" altLang="zh-CN" sz="2400" b="1">
                <a:solidFill>
                  <a:schemeClr val="tx1"/>
                </a:solidFill>
                <a:latin typeface="Calibri" pitchFamily="34" charset="0"/>
                <a:ea typeface="Gulim" pitchFamily="34" charset="-127"/>
                <a:sym typeface="Calibri" pitchFamily="34" charset="0"/>
              </a:rPr>
              <a:t>Heat-reflecting</a:t>
            </a:r>
            <a:r>
              <a:rPr lang="en-US" altLang="zh-CN" sz="2400" b="1">
                <a:solidFill>
                  <a:schemeClr val="tx1"/>
                </a:solidFill>
                <a:latin typeface="Calibri" pitchFamily="34" charset="0"/>
                <a:ea typeface="微软雅黑"/>
                <a:cs typeface="微软雅黑"/>
                <a:sym typeface="Calibri" pitchFamily="34" charset="0"/>
              </a:rPr>
              <a:t> </a:t>
            </a:r>
            <a:r>
              <a:rPr lang="en-US" altLang="zh-CN" sz="2400" b="1">
                <a:solidFill>
                  <a:schemeClr val="tx1"/>
                </a:solidFill>
                <a:latin typeface="Calibri" pitchFamily="34" charset="0"/>
                <a:ea typeface="Gulim" pitchFamily="34" charset="-127"/>
                <a:sym typeface="Calibri" pitchFamily="34" charset="0"/>
              </a:rPr>
              <a:t>glass</a:t>
            </a:r>
            <a:endParaRPr lang="zh-CN" altLang="en-US">
              <a:ea typeface="Gulim" pitchFamily="34" charset="-127"/>
            </a:endParaRPr>
          </a:p>
        </p:txBody>
      </p:sp>
      <p:sp>
        <p:nvSpPr>
          <p:cNvPr id="25" name="灯片编号占位符 24"/>
          <p:cNvSpPr>
            <a:spLocks noGrp="1"/>
          </p:cNvSpPr>
          <p:nvPr>
            <p:ph type="sldNum" sz="quarter" idx="11"/>
          </p:nvPr>
        </p:nvSpPr>
        <p:spPr>
          <a:xfrm>
            <a:off x="161925" y="6337300"/>
            <a:ext cx="2133600" cy="365125"/>
          </a:xfrm>
        </p:spPr>
        <p:txBody>
          <a:bodyPr/>
          <a:lstStyle/>
          <a:p>
            <a:pPr>
              <a:defRPr/>
            </a:pPr>
            <a:fld id="{7BCD0003-1604-4036-B9A7-0EFB8257FD76}" type="slidenum">
              <a:rPr lang="zh-CN" altLang="en-US"/>
              <a:pPr>
                <a:defRPr/>
              </a:pPr>
              <a:t>43</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p:cBhvr>
                                        <p:cTn id="11" dur="500"/>
                                        <p:tgtEl>
                                          <p:spTgt spid="2"/>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strVal val="#ppt_w*0.05"/>
                                          </p:val>
                                        </p:tav>
                                        <p:tav tm="100000">
                                          <p:val>
                                            <p:strVal val="#ppt_w"/>
                                          </p:val>
                                        </p:tav>
                                      </p:tavLst>
                                    </p:anim>
                                    <p:anim calcmode="lin" valueType="num">
                                      <p:cBhvr>
                                        <p:cTn id="15" dur="500" fill="hold"/>
                                        <p:tgtEl>
                                          <p:spTgt spid="3"/>
                                        </p:tgtEl>
                                        <p:attrNameLst>
                                          <p:attrName>ppt_h</p:attrName>
                                        </p:attrNameLst>
                                      </p:cBhvr>
                                      <p:tavLst>
                                        <p:tav tm="0">
                                          <p:val>
                                            <p:strVal val="#ppt_h"/>
                                          </p:val>
                                        </p:tav>
                                        <p:tav tm="100000">
                                          <p:val>
                                            <p:strVal val="#ppt_h"/>
                                          </p:val>
                                        </p:tav>
                                      </p:tavLst>
                                    </p:anim>
                                    <p:anim calcmode="lin" valueType="num">
                                      <p:cBhvr>
                                        <p:cTn id="16" dur="500" fill="hold"/>
                                        <p:tgtEl>
                                          <p:spTgt spid="3"/>
                                        </p:tgtEl>
                                        <p:attrNameLst>
                                          <p:attrName>ppt_x</p:attrName>
                                        </p:attrNameLst>
                                      </p:cBhvr>
                                      <p:tavLst>
                                        <p:tav tm="0">
                                          <p:val>
                                            <p:strVal val="#ppt_x-.2"/>
                                          </p:val>
                                        </p:tav>
                                        <p:tav tm="100000">
                                          <p:val>
                                            <p:strVal val="#ppt_x"/>
                                          </p:val>
                                        </p:tav>
                                      </p:tavLst>
                                    </p:anim>
                                    <p:anim calcmode="lin" valueType="num">
                                      <p:cBhvr>
                                        <p:cTn id="17" dur="500" fill="hold"/>
                                        <p:tgtEl>
                                          <p:spTgt spid="3"/>
                                        </p:tgtEl>
                                        <p:attrNameLst>
                                          <p:attrName>ppt_y</p:attrName>
                                        </p:attrNameLst>
                                      </p:cBhvr>
                                      <p:tavLst>
                                        <p:tav tm="0">
                                          <p:val>
                                            <p:strVal val="#ppt_y"/>
                                          </p:val>
                                        </p:tav>
                                        <p:tav tm="100000">
                                          <p:val>
                                            <p:strVal val="#ppt_y"/>
                                          </p:val>
                                        </p:tav>
                                      </p:tavLst>
                                    </p:anim>
                                    <p:animEffect>
                                      <p:cBhvr>
                                        <p:cTn id="18" dur="500"/>
                                        <p:tgtEl>
                                          <p:spTgt spid="3"/>
                                        </p:tgtEl>
                                      </p:cBhvr>
                                    </p:animEffect>
                                  </p:childTnLst>
                                </p:cTn>
                              </p:par>
                              <p:par>
                                <p:cTn id="19" presetID="54" presetClass="entr" presetSubtype="0" accel="10000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strVal val="#ppt_w*0.05"/>
                                          </p:val>
                                        </p:tav>
                                        <p:tav tm="100000">
                                          <p:val>
                                            <p:strVal val="#ppt_w"/>
                                          </p:val>
                                        </p:tav>
                                      </p:tavLst>
                                    </p:anim>
                                    <p:anim calcmode="lin" valueType="num">
                                      <p:cBhvr>
                                        <p:cTn id="22" dur="500" fill="hold"/>
                                        <p:tgtEl>
                                          <p:spTgt spid="4"/>
                                        </p:tgtEl>
                                        <p:attrNameLst>
                                          <p:attrName>ppt_h</p:attrName>
                                        </p:attrNameLst>
                                      </p:cBhvr>
                                      <p:tavLst>
                                        <p:tav tm="0">
                                          <p:val>
                                            <p:strVal val="#ppt_h"/>
                                          </p:val>
                                        </p:tav>
                                        <p:tav tm="100000">
                                          <p:val>
                                            <p:strVal val="#ppt_h"/>
                                          </p:val>
                                        </p:tav>
                                      </p:tavLst>
                                    </p:anim>
                                    <p:anim calcmode="lin" valueType="num">
                                      <p:cBhvr>
                                        <p:cTn id="23" dur="500" fill="hold"/>
                                        <p:tgtEl>
                                          <p:spTgt spid="4"/>
                                        </p:tgtEl>
                                        <p:attrNameLst>
                                          <p:attrName>ppt_x</p:attrName>
                                        </p:attrNameLst>
                                      </p:cBhvr>
                                      <p:tavLst>
                                        <p:tav tm="0">
                                          <p:val>
                                            <p:strVal val="#ppt_x-.2"/>
                                          </p:val>
                                        </p:tav>
                                        <p:tav tm="100000">
                                          <p:val>
                                            <p:strVal val="#ppt_x"/>
                                          </p:val>
                                        </p:tav>
                                      </p:tavLst>
                                    </p:anim>
                                    <p:anim calcmode="lin" valueType="num">
                                      <p:cBhvr>
                                        <p:cTn id="24" dur="500" fill="hold"/>
                                        <p:tgtEl>
                                          <p:spTgt spid="4"/>
                                        </p:tgtEl>
                                        <p:attrNameLst>
                                          <p:attrName>ppt_y</p:attrName>
                                        </p:attrNameLst>
                                      </p:cBhvr>
                                      <p:tavLst>
                                        <p:tav tm="0">
                                          <p:val>
                                            <p:strVal val="#ppt_y"/>
                                          </p:val>
                                        </p:tav>
                                        <p:tav tm="100000">
                                          <p:val>
                                            <p:strVal val="#ppt_y"/>
                                          </p:val>
                                        </p:tav>
                                      </p:tavLst>
                                    </p:anim>
                                    <p:animEffect>
                                      <p:cBhvr>
                                        <p:cTn id="25" dur="500"/>
                                        <p:tgtEl>
                                          <p:spTgt spid="4"/>
                                        </p:tgtEl>
                                      </p:cBhvr>
                                    </p:animEffect>
                                  </p:childTnLst>
                                </p:cTn>
                              </p:par>
                              <p:par>
                                <p:cTn id="26" presetID="54" presetClass="entr" presetSubtype="0" accel="100000" fill="hold" grpId="0" nodeType="withEffect">
                                  <p:stCondLst>
                                    <p:cond delay="0"/>
                                  </p:stCondLst>
                                  <p:childTnLst>
                                    <p:set>
                                      <p:cBhvr>
                                        <p:cTn id="27" dur="1" fill="hold">
                                          <p:stCondLst>
                                            <p:cond delay="0"/>
                                          </p:stCondLst>
                                        </p:cTn>
                                        <p:tgtEl>
                                          <p:spTgt spid="49167"/>
                                        </p:tgtEl>
                                        <p:attrNameLst>
                                          <p:attrName>style.visibility</p:attrName>
                                        </p:attrNameLst>
                                      </p:cBhvr>
                                      <p:to>
                                        <p:strVal val="visible"/>
                                      </p:to>
                                    </p:set>
                                    <p:anim calcmode="lin" valueType="num">
                                      <p:cBhvr>
                                        <p:cTn id="28" dur="500" fill="hold"/>
                                        <p:tgtEl>
                                          <p:spTgt spid="49167"/>
                                        </p:tgtEl>
                                        <p:attrNameLst>
                                          <p:attrName>ppt_w</p:attrName>
                                        </p:attrNameLst>
                                      </p:cBhvr>
                                      <p:tavLst>
                                        <p:tav tm="0">
                                          <p:val>
                                            <p:strVal val="#ppt_w*0.05"/>
                                          </p:val>
                                        </p:tav>
                                        <p:tav tm="100000">
                                          <p:val>
                                            <p:strVal val="#ppt_w"/>
                                          </p:val>
                                        </p:tav>
                                      </p:tavLst>
                                    </p:anim>
                                    <p:anim calcmode="lin" valueType="num">
                                      <p:cBhvr>
                                        <p:cTn id="29" dur="500" fill="hold"/>
                                        <p:tgtEl>
                                          <p:spTgt spid="49167"/>
                                        </p:tgtEl>
                                        <p:attrNameLst>
                                          <p:attrName>ppt_h</p:attrName>
                                        </p:attrNameLst>
                                      </p:cBhvr>
                                      <p:tavLst>
                                        <p:tav tm="0">
                                          <p:val>
                                            <p:strVal val="#ppt_h"/>
                                          </p:val>
                                        </p:tav>
                                        <p:tav tm="100000">
                                          <p:val>
                                            <p:strVal val="#ppt_h"/>
                                          </p:val>
                                        </p:tav>
                                      </p:tavLst>
                                    </p:anim>
                                    <p:anim calcmode="lin" valueType="num">
                                      <p:cBhvr>
                                        <p:cTn id="30" dur="500" fill="hold"/>
                                        <p:tgtEl>
                                          <p:spTgt spid="49167"/>
                                        </p:tgtEl>
                                        <p:attrNameLst>
                                          <p:attrName>ppt_x</p:attrName>
                                        </p:attrNameLst>
                                      </p:cBhvr>
                                      <p:tavLst>
                                        <p:tav tm="0">
                                          <p:val>
                                            <p:strVal val="#ppt_x-.2"/>
                                          </p:val>
                                        </p:tav>
                                        <p:tav tm="100000">
                                          <p:val>
                                            <p:strVal val="#ppt_x"/>
                                          </p:val>
                                        </p:tav>
                                      </p:tavLst>
                                    </p:anim>
                                    <p:anim calcmode="lin" valueType="num">
                                      <p:cBhvr>
                                        <p:cTn id="31" dur="500" fill="hold"/>
                                        <p:tgtEl>
                                          <p:spTgt spid="49167"/>
                                        </p:tgtEl>
                                        <p:attrNameLst>
                                          <p:attrName>ppt_y</p:attrName>
                                        </p:attrNameLst>
                                      </p:cBhvr>
                                      <p:tavLst>
                                        <p:tav tm="0">
                                          <p:val>
                                            <p:strVal val="#ppt_y"/>
                                          </p:val>
                                        </p:tav>
                                        <p:tav tm="100000">
                                          <p:val>
                                            <p:strVal val="#ppt_y"/>
                                          </p:val>
                                        </p:tav>
                                      </p:tavLst>
                                    </p:anim>
                                    <p:animEffect>
                                      <p:cBhvr>
                                        <p:cTn id="32" dur="500"/>
                                        <p:tgtEl>
                                          <p:spTgt spid="49167"/>
                                        </p:tgtEl>
                                      </p:cBhvr>
                                    </p:animEffect>
                                  </p:childTnLst>
                                </p:cTn>
                              </p:par>
                              <p:par>
                                <p:cTn id="33" presetID="54" presetClass="entr" presetSubtype="0" accel="100000" fill="hold" grpId="0" nodeType="withEffect">
                                  <p:stCondLst>
                                    <p:cond delay="0"/>
                                  </p:stCondLst>
                                  <p:childTnLst>
                                    <p:set>
                                      <p:cBhvr>
                                        <p:cTn id="34" dur="1" fill="hold">
                                          <p:stCondLst>
                                            <p:cond delay="0"/>
                                          </p:stCondLst>
                                        </p:cTn>
                                        <p:tgtEl>
                                          <p:spTgt spid="49168"/>
                                        </p:tgtEl>
                                        <p:attrNameLst>
                                          <p:attrName>style.visibility</p:attrName>
                                        </p:attrNameLst>
                                      </p:cBhvr>
                                      <p:to>
                                        <p:strVal val="visible"/>
                                      </p:to>
                                    </p:set>
                                    <p:anim calcmode="lin" valueType="num">
                                      <p:cBhvr>
                                        <p:cTn id="35" dur="500" fill="hold"/>
                                        <p:tgtEl>
                                          <p:spTgt spid="49168"/>
                                        </p:tgtEl>
                                        <p:attrNameLst>
                                          <p:attrName>ppt_w</p:attrName>
                                        </p:attrNameLst>
                                      </p:cBhvr>
                                      <p:tavLst>
                                        <p:tav tm="0">
                                          <p:val>
                                            <p:strVal val="#ppt_w*0.05"/>
                                          </p:val>
                                        </p:tav>
                                        <p:tav tm="100000">
                                          <p:val>
                                            <p:strVal val="#ppt_w"/>
                                          </p:val>
                                        </p:tav>
                                      </p:tavLst>
                                    </p:anim>
                                    <p:anim calcmode="lin" valueType="num">
                                      <p:cBhvr>
                                        <p:cTn id="36" dur="500" fill="hold"/>
                                        <p:tgtEl>
                                          <p:spTgt spid="49168"/>
                                        </p:tgtEl>
                                        <p:attrNameLst>
                                          <p:attrName>ppt_h</p:attrName>
                                        </p:attrNameLst>
                                      </p:cBhvr>
                                      <p:tavLst>
                                        <p:tav tm="0">
                                          <p:val>
                                            <p:strVal val="#ppt_h"/>
                                          </p:val>
                                        </p:tav>
                                        <p:tav tm="100000">
                                          <p:val>
                                            <p:strVal val="#ppt_h"/>
                                          </p:val>
                                        </p:tav>
                                      </p:tavLst>
                                    </p:anim>
                                    <p:anim calcmode="lin" valueType="num">
                                      <p:cBhvr>
                                        <p:cTn id="37" dur="500" fill="hold"/>
                                        <p:tgtEl>
                                          <p:spTgt spid="49168"/>
                                        </p:tgtEl>
                                        <p:attrNameLst>
                                          <p:attrName>ppt_x</p:attrName>
                                        </p:attrNameLst>
                                      </p:cBhvr>
                                      <p:tavLst>
                                        <p:tav tm="0">
                                          <p:val>
                                            <p:strVal val="#ppt_x-.2"/>
                                          </p:val>
                                        </p:tav>
                                        <p:tav tm="100000">
                                          <p:val>
                                            <p:strVal val="#ppt_x"/>
                                          </p:val>
                                        </p:tav>
                                      </p:tavLst>
                                    </p:anim>
                                    <p:anim calcmode="lin" valueType="num">
                                      <p:cBhvr>
                                        <p:cTn id="38" dur="500" fill="hold"/>
                                        <p:tgtEl>
                                          <p:spTgt spid="49168"/>
                                        </p:tgtEl>
                                        <p:attrNameLst>
                                          <p:attrName>ppt_y</p:attrName>
                                        </p:attrNameLst>
                                      </p:cBhvr>
                                      <p:tavLst>
                                        <p:tav tm="0">
                                          <p:val>
                                            <p:strVal val="#ppt_y"/>
                                          </p:val>
                                        </p:tav>
                                        <p:tav tm="100000">
                                          <p:val>
                                            <p:strVal val="#ppt_y"/>
                                          </p:val>
                                        </p:tav>
                                      </p:tavLst>
                                    </p:anim>
                                    <p:animEffect>
                                      <p:cBhvr>
                                        <p:cTn id="39" dur="500"/>
                                        <p:tgtEl>
                                          <p:spTgt spid="49168"/>
                                        </p:tgtEl>
                                      </p:cBhvr>
                                    </p:animEffect>
                                  </p:childTnLst>
                                </p:cTn>
                              </p:par>
                              <p:par>
                                <p:cTn id="40" presetID="54" presetClass="entr" presetSubtype="0" accel="100000" fill="hold" grpId="0" nodeType="withEffect">
                                  <p:stCondLst>
                                    <p:cond delay="0"/>
                                  </p:stCondLst>
                                  <p:childTnLst>
                                    <p:set>
                                      <p:cBhvr>
                                        <p:cTn id="41" dur="1" fill="hold">
                                          <p:stCondLst>
                                            <p:cond delay="0"/>
                                          </p:stCondLst>
                                        </p:cTn>
                                        <p:tgtEl>
                                          <p:spTgt spid="49169"/>
                                        </p:tgtEl>
                                        <p:attrNameLst>
                                          <p:attrName>style.visibility</p:attrName>
                                        </p:attrNameLst>
                                      </p:cBhvr>
                                      <p:to>
                                        <p:strVal val="visible"/>
                                      </p:to>
                                    </p:set>
                                    <p:anim calcmode="lin" valueType="num">
                                      <p:cBhvr>
                                        <p:cTn id="42" dur="500" fill="hold"/>
                                        <p:tgtEl>
                                          <p:spTgt spid="49169"/>
                                        </p:tgtEl>
                                        <p:attrNameLst>
                                          <p:attrName>ppt_w</p:attrName>
                                        </p:attrNameLst>
                                      </p:cBhvr>
                                      <p:tavLst>
                                        <p:tav tm="0">
                                          <p:val>
                                            <p:strVal val="#ppt_w*0.05"/>
                                          </p:val>
                                        </p:tav>
                                        <p:tav tm="100000">
                                          <p:val>
                                            <p:strVal val="#ppt_w"/>
                                          </p:val>
                                        </p:tav>
                                      </p:tavLst>
                                    </p:anim>
                                    <p:anim calcmode="lin" valueType="num">
                                      <p:cBhvr>
                                        <p:cTn id="43" dur="500" fill="hold"/>
                                        <p:tgtEl>
                                          <p:spTgt spid="49169"/>
                                        </p:tgtEl>
                                        <p:attrNameLst>
                                          <p:attrName>ppt_h</p:attrName>
                                        </p:attrNameLst>
                                      </p:cBhvr>
                                      <p:tavLst>
                                        <p:tav tm="0">
                                          <p:val>
                                            <p:strVal val="#ppt_h"/>
                                          </p:val>
                                        </p:tav>
                                        <p:tav tm="100000">
                                          <p:val>
                                            <p:strVal val="#ppt_h"/>
                                          </p:val>
                                        </p:tav>
                                      </p:tavLst>
                                    </p:anim>
                                    <p:anim calcmode="lin" valueType="num">
                                      <p:cBhvr>
                                        <p:cTn id="44" dur="500" fill="hold"/>
                                        <p:tgtEl>
                                          <p:spTgt spid="49169"/>
                                        </p:tgtEl>
                                        <p:attrNameLst>
                                          <p:attrName>ppt_x</p:attrName>
                                        </p:attrNameLst>
                                      </p:cBhvr>
                                      <p:tavLst>
                                        <p:tav tm="0">
                                          <p:val>
                                            <p:strVal val="#ppt_x-.2"/>
                                          </p:val>
                                        </p:tav>
                                        <p:tav tm="100000">
                                          <p:val>
                                            <p:strVal val="#ppt_x"/>
                                          </p:val>
                                        </p:tav>
                                      </p:tavLst>
                                    </p:anim>
                                    <p:anim calcmode="lin" valueType="num">
                                      <p:cBhvr>
                                        <p:cTn id="45" dur="500" fill="hold"/>
                                        <p:tgtEl>
                                          <p:spTgt spid="49169"/>
                                        </p:tgtEl>
                                        <p:attrNameLst>
                                          <p:attrName>ppt_y</p:attrName>
                                        </p:attrNameLst>
                                      </p:cBhvr>
                                      <p:tavLst>
                                        <p:tav tm="0">
                                          <p:val>
                                            <p:strVal val="#ppt_y"/>
                                          </p:val>
                                        </p:tav>
                                        <p:tav tm="100000">
                                          <p:val>
                                            <p:strVal val="#ppt_y"/>
                                          </p:val>
                                        </p:tav>
                                      </p:tavLst>
                                    </p:anim>
                                    <p:animEffect>
                                      <p:cBhvr>
                                        <p:cTn id="46" dur="500"/>
                                        <p:tgtEl>
                                          <p:spTgt spid="49169"/>
                                        </p:tgtEl>
                                      </p:cBhvr>
                                    </p:animEffect>
                                  </p:childTnLst>
                                </p:cTn>
                              </p:par>
                              <p:par>
                                <p:cTn id="47" presetID="54" presetClass="entr" presetSubtype="0" accel="100000" fill="hold" grpId="0" nodeType="withEffect">
                                  <p:stCondLst>
                                    <p:cond delay="0"/>
                                  </p:stCondLst>
                                  <p:childTnLst>
                                    <p:set>
                                      <p:cBhvr>
                                        <p:cTn id="48" dur="1" fill="hold">
                                          <p:stCondLst>
                                            <p:cond delay="0"/>
                                          </p:stCondLst>
                                        </p:cTn>
                                        <p:tgtEl>
                                          <p:spTgt spid="49170"/>
                                        </p:tgtEl>
                                        <p:attrNameLst>
                                          <p:attrName>style.visibility</p:attrName>
                                        </p:attrNameLst>
                                      </p:cBhvr>
                                      <p:to>
                                        <p:strVal val="visible"/>
                                      </p:to>
                                    </p:set>
                                    <p:anim calcmode="lin" valueType="num">
                                      <p:cBhvr>
                                        <p:cTn id="49" dur="500" fill="hold"/>
                                        <p:tgtEl>
                                          <p:spTgt spid="49170"/>
                                        </p:tgtEl>
                                        <p:attrNameLst>
                                          <p:attrName>ppt_w</p:attrName>
                                        </p:attrNameLst>
                                      </p:cBhvr>
                                      <p:tavLst>
                                        <p:tav tm="0">
                                          <p:val>
                                            <p:strVal val="#ppt_w*0.05"/>
                                          </p:val>
                                        </p:tav>
                                        <p:tav tm="100000">
                                          <p:val>
                                            <p:strVal val="#ppt_w"/>
                                          </p:val>
                                        </p:tav>
                                      </p:tavLst>
                                    </p:anim>
                                    <p:anim calcmode="lin" valueType="num">
                                      <p:cBhvr>
                                        <p:cTn id="50" dur="500" fill="hold"/>
                                        <p:tgtEl>
                                          <p:spTgt spid="49170"/>
                                        </p:tgtEl>
                                        <p:attrNameLst>
                                          <p:attrName>ppt_h</p:attrName>
                                        </p:attrNameLst>
                                      </p:cBhvr>
                                      <p:tavLst>
                                        <p:tav tm="0">
                                          <p:val>
                                            <p:strVal val="#ppt_h"/>
                                          </p:val>
                                        </p:tav>
                                        <p:tav tm="100000">
                                          <p:val>
                                            <p:strVal val="#ppt_h"/>
                                          </p:val>
                                        </p:tav>
                                      </p:tavLst>
                                    </p:anim>
                                    <p:anim calcmode="lin" valueType="num">
                                      <p:cBhvr>
                                        <p:cTn id="51" dur="500" fill="hold"/>
                                        <p:tgtEl>
                                          <p:spTgt spid="49170"/>
                                        </p:tgtEl>
                                        <p:attrNameLst>
                                          <p:attrName>ppt_x</p:attrName>
                                        </p:attrNameLst>
                                      </p:cBhvr>
                                      <p:tavLst>
                                        <p:tav tm="0">
                                          <p:val>
                                            <p:strVal val="#ppt_x-.2"/>
                                          </p:val>
                                        </p:tav>
                                        <p:tav tm="100000">
                                          <p:val>
                                            <p:strVal val="#ppt_x"/>
                                          </p:val>
                                        </p:tav>
                                      </p:tavLst>
                                    </p:anim>
                                    <p:anim calcmode="lin" valueType="num">
                                      <p:cBhvr>
                                        <p:cTn id="52" dur="500" fill="hold"/>
                                        <p:tgtEl>
                                          <p:spTgt spid="49170"/>
                                        </p:tgtEl>
                                        <p:attrNameLst>
                                          <p:attrName>ppt_y</p:attrName>
                                        </p:attrNameLst>
                                      </p:cBhvr>
                                      <p:tavLst>
                                        <p:tav tm="0">
                                          <p:val>
                                            <p:strVal val="#ppt_y"/>
                                          </p:val>
                                        </p:tav>
                                        <p:tav tm="100000">
                                          <p:val>
                                            <p:strVal val="#ppt_y"/>
                                          </p:val>
                                        </p:tav>
                                      </p:tavLst>
                                    </p:anim>
                                    <p:animEffect>
                                      <p:cBhvr>
                                        <p:cTn id="53" dur="500"/>
                                        <p:tgtEl>
                                          <p:spTgt spid="49170"/>
                                        </p:tgtEl>
                                      </p:cBhvr>
                                    </p:animEffect>
                                  </p:childTnLst>
                                </p:cTn>
                              </p:par>
                              <p:par>
                                <p:cTn id="54" presetID="54" presetClass="entr" presetSubtype="0" accel="100000" fill="hold" grpId="0" nodeType="withEffect">
                                  <p:stCondLst>
                                    <p:cond delay="0"/>
                                  </p:stCondLst>
                                  <p:childTnLst>
                                    <p:set>
                                      <p:cBhvr>
                                        <p:cTn id="55" dur="1" fill="hold">
                                          <p:stCondLst>
                                            <p:cond delay="0"/>
                                          </p:stCondLst>
                                        </p:cTn>
                                        <p:tgtEl>
                                          <p:spTgt spid="49171"/>
                                        </p:tgtEl>
                                        <p:attrNameLst>
                                          <p:attrName>style.visibility</p:attrName>
                                        </p:attrNameLst>
                                      </p:cBhvr>
                                      <p:to>
                                        <p:strVal val="visible"/>
                                      </p:to>
                                    </p:set>
                                    <p:anim calcmode="lin" valueType="num">
                                      <p:cBhvr>
                                        <p:cTn id="56" dur="500" fill="hold"/>
                                        <p:tgtEl>
                                          <p:spTgt spid="49171"/>
                                        </p:tgtEl>
                                        <p:attrNameLst>
                                          <p:attrName>ppt_w</p:attrName>
                                        </p:attrNameLst>
                                      </p:cBhvr>
                                      <p:tavLst>
                                        <p:tav tm="0">
                                          <p:val>
                                            <p:strVal val="#ppt_w*0.05"/>
                                          </p:val>
                                        </p:tav>
                                        <p:tav tm="100000">
                                          <p:val>
                                            <p:strVal val="#ppt_w"/>
                                          </p:val>
                                        </p:tav>
                                      </p:tavLst>
                                    </p:anim>
                                    <p:anim calcmode="lin" valueType="num">
                                      <p:cBhvr>
                                        <p:cTn id="57" dur="500" fill="hold"/>
                                        <p:tgtEl>
                                          <p:spTgt spid="49171"/>
                                        </p:tgtEl>
                                        <p:attrNameLst>
                                          <p:attrName>ppt_h</p:attrName>
                                        </p:attrNameLst>
                                      </p:cBhvr>
                                      <p:tavLst>
                                        <p:tav tm="0">
                                          <p:val>
                                            <p:strVal val="#ppt_h"/>
                                          </p:val>
                                        </p:tav>
                                        <p:tav tm="100000">
                                          <p:val>
                                            <p:strVal val="#ppt_h"/>
                                          </p:val>
                                        </p:tav>
                                      </p:tavLst>
                                    </p:anim>
                                    <p:anim calcmode="lin" valueType="num">
                                      <p:cBhvr>
                                        <p:cTn id="58" dur="500" fill="hold"/>
                                        <p:tgtEl>
                                          <p:spTgt spid="49171"/>
                                        </p:tgtEl>
                                        <p:attrNameLst>
                                          <p:attrName>ppt_x</p:attrName>
                                        </p:attrNameLst>
                                      </p:cBhvr>
                                      <p:tavLst>
                                        <p:tav tm="0">
                                          <p:val>
                                            <p:strVal val="#ppt_x-.2"/>
                                          </p:val>
                                        </p:tav>
                                        <p:tav tm="100000">
                                          <p:val>
                                            <p:strVal val="#ppt_x"/>
                                          </p:val>
                                        </p:tav>
                                      </p:tavLst>
                                    </p:anim>
                                    <p:anim calcmode="lin" valueType="num">
                                      <p:cBhvr>
                                        <p:cTn id="59" dur="500" fill="hold"/>
                                        <p:tgtEl>
                                          <p:spTgt spid="49171"/>
                                        </p:tgtEl>
                                        <p:attrNameLst>
                                          <p:attrName>ppt_y</p:attrName>
                                        </p:attrNameLst>
                                      </p:cBhvr>
                                      <p:tavLst>
                                        <p:tav tm="0">
                                          <p:val>
                                            <p:strVal val="#ppt_y"/>
                                          </p:val>
                                        </p:tav>
                                        <p:tav tm="100000">
                                          <p:val>
                                            <p:strVal val="#ppt_y"/>
                                          </p:val>
                                        </p:tav>
                                      </p:tavLst>
                                    </p:anim>
                                    <p:animEffect>
                                      <p:cBhvr>
                                        <p:cTn id="60" dur="500"/>
                                        <p:tgtEl>
                                          <p:spTgt spid="49171"/>
                                        </p:tgtEl>
                                      </p:cBhvr>
                                    </p:animEffect>
                                  </p:childTnLst>
                                </p:cTn>
                              </p:par>
                              <p:par>
                                <p:cTn id="61" presetID="54" presetClass="entr" presetSubtype="0" accel="100000" fill="hold" grpId="0" nodeType="withEffect">
                                  <p:stCondLst>
                                    <p:cond delay="0"/>
                                  </p:stCondLst>
                                  <p:childTnLst>
                                    <p:set>
                                      <p:cBhvr>
                                        <p:cTn id="62" dur="1" fill="hold">
                                          <p:stCondLst>
                                            <p:cond delay="0"/>
                                          </p:stCondLst>
                                        </p:cTn>
                                        <p:tgtEl>
                                          <p:spTgt spid="49173"/>
                                        </p:tgtEl>
                                        <p:attrNameLst>
                                          <p:attrName>style.visibility</p:attrName>
                                        </p:attrNameLst>
                                      </p:cBhvr>
                                      <p:to>
                                        <p:strVal val="visible"/>
                                      </p:to>
                                    </p:set>
                                    <p:anim calcmode="lin" valueType="num">
                                      <p:cBhvr>
                                        <p:cTn id="63" dur="500" fill="hold"/>
                                        <p:tgtEl>
                                          <p:spTgt spid="49173"/>
                                        </p:tgtEl>
                                        <p:attrNameLst>
                                          <p:attrName>ppt_w</p:attrName>
                                        </p:attrNameLst>
                                      </p:cBhvr>
                                      <p:tavLst>
                                        <p:tav tm="0">
                                          <p:val>
                                            <p:strVal val="#ppt_w*0.05"/>
                                          </p:val>
                                        </p:tav>
                                        <p:tav tm="100000">
                                          <p:val>
                                            <p:strVal val="#ppt_w"/>
                                          </p:val>
                                        </p:tav>
                                      </p:tavLst>
                                    </p:anim>
                                    <p:anim calcmode="lin" valueType="num">
                                      <p:cBhvr>
                                        <p:cTn id="64" dur="500" fill="hold"/>
                                        <p:tgtEl>
                                          <p:spTgt spid="49173"/>
                                        </p:tgtEl>
                                        <p:attrNameLst>
                                          <p:attrName>ppt_h</p:attrName>
                                        </p:attrNameLst>
                                      </p:cBhvr>
                                      <p:tavLst>
                                        <p:tav tm="0">
                                          <p:val>
                                            <p:strVal val="#ppt_h"/>
                                          </p:val>
                                        </p:tav>
                                        <p:tav tm="100000">
                                          <p:val>
                                            <p:strVal val="#ppt_h"/>
                                          </p:val>
                                        </p:tav>
                                      </p:tavLst>
                                    </p:anim>
                                    <p:anim calcmode="lin" valueType="num">
                                      <p:cBhvr>
                                        <p:cTn id="65" dur="500" fill="hold"/>
                                        <p:tgtEl>
                                          <p:spTgt spid="49173"/>
                                        </p:tgtEl>
                                        <p:attrNameLst>
                                          <p:attrName>ppt_x</p:attrName>
                                        </p:attrNameLst>
                                      </p:cBhvr>
                                      <p:tavLst>
                                        <p:tav tm="0">
                                          <p:val>
                                            <p:strVal val="#ppt_x-.2"/>
                                          </p:val>
                                        </p:tav>
                                        <p:tav tm="100000">
                                          <p:val>
                                            <p:strVal val="#ppt_x"/>
                                          </p:val>
                                        </p:tav>
                                      </p:tavLst>
                                    </p:anim>
                                    <p:anim calcmode="lin" valueType="num">
                                      <p:cBhvr>
                                        <p:cTn id="66" dur="500" fill="hold"/>
                                        <p:tgtEl>
                                          <p:spTgt spid="49173"/>
                                        </p:tgtEl>
                                        <p:attrNameLst>
                                          <p:attrName>ppt_y</p:attrName>
                                        </p:attrNameLst>
                                      </p:cBhvr>
                                      <p:tavLst>
                                        <p:tav tm="0">
                                          <p:val>
                                            <p:strVal val="#ppt_y"/>
                                          </p:val>
                                        </p:tav>
                                        <p:tav tm="100000">
                                          <p:val>
                                            <p:strVal val="#ppt_y"/>
                                          </p:val>
                                        </p:tav>
                                      </p:tavLst>
                                    </p:anim>
                                    <p:animEffect>
                                      <p:cBhvr>
                                        <p:cTn id="67" dur="500"/>
                                        <p:tgtEl>
                                          <p:spTgt spid="49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7" grpId="0" bldLvl="0" autoUpdateAnimBg="0"/>
      <p:bldP spid="49168" grpId="0" bldLvl="0" autoUpdateAnimBg="0"/>
      <p:bldP spid="49169" grpId="0" bldLvl="0" animBg="1" autoUpdateAnimBg="0"/>
      <p:bldP spid="49170" grpId="0" bldLvl="0" animBg="1" autoUpdateAnimBg="0"/>
      <p:bldP spid="49171" grpId="0" bldLvl="0" animBg="1" autoUpdateAnimBg="0"/>
      <p:bldP spid="49173" grpId="0" bldLvl="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圆角矩形 60"/>
          <p:cNvSpPr>
            <a:spLocks noChangeArrowheads="1"/>
          </p:cNvSpPr>
          <p:nvPr/>
        </p:nvSpPr>
        <p:spPr bwMode="auto">
          <a:xfrm>
            <a:off x="1546225" y="4932363"/>
            <a:ext cx="2132013" cy="1150937"/>
          </a:xfrm>
          <a:prstGeom prst="roundRect">
            <a:avLst>
              <a:gd name="adj" fmla="val 22634"/>
            </a:avLst>
          </a:prstGeom>
          <a:solidFill>
            <a:srgbClr val="FFFFFF"/>
          </a:solidFill>
          <a:ln w="57150">
            <a:solidFill>
              <a:srgbClr val="669900"/>
            </a:solidFill>
            <a:bevel/>
            <a:headEnd/>
            <a:tailEnd/>
          </a:ln>
        </p:spPr>
        <p:txBody>
          <a:bodyPr anchor="ctr"/>
          <a:lstStyle/>
          <a:p>
            <a:pPr algn="r" eaLnBrk="0" hangingPunct="0">
              <a:buFont typeface="Arial" charset="0"/>
              <a:buNone/>
            </a:pPr>
            <a:endParaRPr lang="zh-CN" altLang="zh-CN">
              <a:solidFill>
                <a:schemeClr val="tx1"/>
              </a:solidFill>
              <a:ea typeface="Gulim" pitchFamily="34" charset="-127"/>
            </a:endParaRPr>
          </a:p>
        </p:txBody>
      </p:sp>
      <p:sp>
        <p:nvSpPr>
          <p:cNvPr id="50179" name="圆角矩形 61"/>
          <p:cNvSpPr>
            <a:spLocks noChangeArrowheads="1"/>
          </p:cNvSpPr>
          <p:nvPr/>
        </p:nvSpPr>
        <p:spPr bwMode="auto">
          <a:xfrm>
            <a:off x="4086225" y="4387850"/>
            <a:ext cx="2130425" cy="1295400"/>
          </a:xfrm>
          <a:prstGeom prst="roundRect">
            <a:avLst>
              <a:gd name="adj" fmla="val 22634"/>
            </a:avLst>
          </a:prstGeom>
          <a:solidFill>
            <a:srgbClr val="FFFFFF"/>
          </a:solidFill>
          <a:ln w="57150">
            <a:solidFill>
              <a:schemeClr val="accent2"/>
            </a:solidFill>
            <a:bevel/>
            <a:headEnd/>
            <a:tailEnd/>
          </a:ln>
        </p:spPr>
        <p:txBody>
          <a:bodyPr anchor="ctr"/>
          <a:lstStyle/>
          <a:p>
            <a:pPr algn="r" eaLnBrk="0" hangingPunct="0">
              <a:buFont typeface="Arial" charset="0"/>
              <a:buNone/>
            </a:pPr>
            <a:endParaRPr lang="zh-CN" altLang="zh-CN">
              <a:solidFill>
                <a:schemeClr val="tx1"/>
              </a:solidFill>
              <a:ea typeface="Gulim" pitchFamily="34" charset="-127"/>
            </a:endParaRPr>
          </a:p>
        </p:txBody>
      </p:sp>
      <p:sp>
        <p:nvSpPr>
          <p:cNvPr id="50180" name="圆角矩形 62"/>
          <p:cNvSpPr>
            <a:spLocks noChangeArrowheads="1"/>
          </p:cNvSpPr>
          <p:nvPr/>
        </p:nvSpPr>
        <p:spPr bwMode="auto">
          <a:xfrm>
            <a:off x="6594475" y="3608388"/>
            <a:ext cx="2132013" cy="1800225"/>
          </a:xfrm>
          <a:prstGeom prst="roundRect">
            <a:avLst>
              <a:gd name="adj" fmla="val 22634"/>
            </a:avLst>
          </a:prstGeom>
          <a:solidFill>
            <a:srgbClr val="FFFFFF"/>
          </a:solidFill>
          <a:ln w="57150">
            <a:solidFill>
              <a:srgbClr val="6699FF"/>
            </a:solidFill>
            <a:bevel/>
            <a:headEnd/>
            <a:tailEnd/>
          </a:ln>
        </p:spPr>
        <p:txBody>
          <a:bodyPr anchor="ctr"/>
          <a:lstStyle/>
          <a:p>
            <a:pPr algn="r" eaLnBrk="0" hangingPunct="0">
              <a:buFont typeface="Arial" charset="0"/>
              <a:buNone/>
            </a:pPr>
            <a:endParaRPr lang="zh-CN" altLang="zh-CN">
              <a:solidFill>
                <a:schemeClr val="tx1"/>
              </a:solidFill>
              <a:ea typeface="Gulim" pitchFamily="34" charset="-127"/>
            </a:endParaRPr>
          </a:p>
        </p:txBody>
      </p:sp>
      <p:sp>
        <p:nvSpPr>
          <p:cNvPr id="50181" name="圆角矩形 65"/>
          <p:cNvSpPr>
            <a:spLocks noChangeArrowheads="1"/>
          </p:cNvSpPr>
          <p:nvPr/>
        </p:nvSpPr>
        <p:spPr bwMode="auto">
          <a:xfrm>
            <a:off x="6469063" y="1119188"/>
            <a:ext cx="2132012" cy="1800225"/>
          </a:xfrm>
          <a:prstGeom prst="roundRect">
            <a:avLst>
              <a:gd name="adj" fmla="val 22634"/>
            </a:avLst>
          </a:prstGeom>
          <a:solidFill>
            <a:srgbClr val="FFFFFF"/>
          </a:solidFill>
          <a:ln w="57150">
            <a:solidFill>
              <a:srgbClr val="6699FF"/>
            </a:solidFill>
            <a:bevel/>
            <a:headEnd/>
            <a:tailEnd/>
          </a:ln>
        </p:spPr>
        <p:txBody>
          <a:bodyPr anchor="ctr"/>
          <a:lstStyle/>
          <a:p>
            <a:pPr algn="r" eaLnBrk="0" hangingPunct="0">
              <a:buFont typeface="Arial" charset="0"/>
              <a:buNone/>
            </a:pPr>
            <a:endParaRPr lang="zh-CN" altLang="zh-CN">
              <a:solidFill>
                <a:schemeClr val="tx1"/>
              </a:solidFill>
              <a:ea typeface="Gulim" pitchFamily="34" charset="-127"/>
            </a:endParaRPr>
          </a:p>
        </p:txBody>
      </p:sp>
      <p:sp>
        <p:nvSpPr>
          <p:cNvPr id="50182" name="圆角矩形 44"/>
          <p:cNvSpPr>
            <a:spLocks noChangeArrowheads="1"/>
          </p:cNvSpPr>
          <p:nvPr/>
        </p:nvSpPr>
        <p:spPr bwMode="auto">
          <a:xfrm>
            <a:off x="3978275" y="1916113"/>
            <a:ext cx="2132013" cy="1296987"/>
          </a:xfrm>
          <a:prstGeom prst="roundRect">
            <a:avLst>
              <a:gd name="adj" fmla="val 22634"/>
            </a:avLst>
          </a:prstGeom>
          <a:solidFill>
            <a:srgbClr val="FFFFFF"/>
          </a:solidFill>
          <a:ln w="57150">
            <a:solidFill>
              <a:schemeClr val="accent2"/>
            </a:solidFill>
            <a:bevel/>
            <a:headEnd/>
            <a:tailEnd/>
          </a:ln>
        </p:spPr>
        <p:txBody>
          <a:bodyPr anchor="ctr"/>
          <a:lstStyle/>
          <a:p>
            <a:pPr algn="r" eaLnBrk="0" hangingPunct="0">
              <a:buFont typeface="Arial" charset="0"/>
              <a:buNone/>
            </a:pPr>
            <a:endParaRPr lang="zh-CN" altLang="zh-CN">
              <a:solidFill>
                <a:schemeClr val="tx1"/>
              </a:solidFill>
              <a:ea typeface="Gulim" pitchFamily="34" charset="-127"/>
            </a:endParaRPr>
          </a:p>
        </p:txBody>
      </p:sp>
      <p:sp>
        <p:nvSpPr>
          <p:cNvPr id="50183" name="圆角矩形 59"/>
          <p:cNvSpPr>
            <a:spLocks noChangeArrowheads="1"/>
          </p:cNvSpPr>
          <p:nvPr/>
        </p:nvSpPr>
        <p:spPr bwMode="auto">
          <a:xfrm>
            <a:off x="1479550" y="2625725"/>
            <a:ext cx="2130425" cy="1152525"/>
          </a:xfrm>
          <a:prstGeom prst="roundRect">
            <a:avLst>
              <a:gd name="adj" fmla="val 22634"/>
            </a:avLst>
          </a:prstGeom>
          <a:solidFill>
            <a:srgbClr val="FFFFFF"/>
          </a:solidFill>
          <a:ln w="57150">
            <a:solidFill>
              <a:srgbClr val="669900"/>
            </a:solidFill>
            <a:bevel/>
            <a:headEnd/>
            <a:tailEnd/>
          </a:ln>
        </p:spPr>
        <p:txBody>
          <a:bodyPr anchor="ctr"/>
          <a:lstStyle/>
          <a:p>
            <a:pPr algn="r" eaLnBrk="0" hangingPunct="0">
              <a:buFont typeface="Arial" charset="0"/>
              <a:buNone/>
            </a:pPr>
            <a:endParaRPr lang="zh-CN" altLang="zh-CN">
              <a:solidFill>
                <a:schemeClr val="tx1"/>
              </a:solidFill>
              <a:ea typeface="Gulim" pitchFamily="34" charset="-127"/>
            </a:endParaRPr>
          </a:p>
        </p:txBody>
      </p:sp>
      <p:sp>
        <p:nvSpPr>
          <p:cNvPr id="75783" name="TextBox 27"/>
          <p:cNvSpPr>
            <a:spLocks noChangeArrowheads="1"/>
          </p:cNvSpPr>
          <p:nvPr/>
        </p:nvSpPr>
        <p:spPr bwMode="auto">
          <a:xfrm>
            <a:off x="273050" y="866775"/>
            <a:ext cx="5308600" cy="523875"/>
          </a:xfrm>
          <a:prstGeom prst="rect">
            <a:avLst/>
          </a:prstGeom>
          <a:noFill/>
          <a:ln w="9525">
            <a:noFill/>
            <a:miter lim="800000"/>
            <a:headEnd/>
            <a:tailEnd/>
          </a:ln>
        </p:spPr>
        <p:txBody>
          <a:bodyPr>
            <a:spAutoFit/>
          </a:bodyPr>
          <a:lstStyle/>
          <a:p>
            <a:pPr eaLnBrk="0" hangingPunct="0">
              <a:buFont typeface="Arial" charset="0"/>
              <a:buNone/>
            </a:pPr>
            <a:r>
              <a:rPr lang="en-US" altLang="zh-CN" sz="2800" b="1">
                <a:solidFill>
                  <a:schemeClr val="tx1"/>
                </a:solidFill>
                <a:latin typeface="Calibri" pitchFamily="34" charset="0"/>
                <a:ea typeface="微软雅黑"/>
                <a:cs typeface="微软雅黑"/>
                <a:sym typeface="Calibri" pitchFamily="34" charset="0"/>
              </a:rPr>
              <a:t>7.4.2.5 </a:t>
            </a:r>
            <a:r>
              <a:rPr lang="en-US" altLang="zh-CN" sz="2800" b="1">
                <a:solidFill>
                  <a:schemeClr val="tx1"/>
                </a:solidFill>
                <a:latin typeface="Calibri" pitchFamily="34" charset="0"/>
                <a:ea typeface="Gulim" pitchFamily="34" charset="-127"/>
                <a:sym typeface="Calibri" pitchFamily="34" charset="0"/>
              </a:rPr>
              <a:t>Strategy of open skylight</a:t>
            </a:r>
            <a:endParaRPr lang="zh-CN" altLang="en-US" sz="2800" b="1">
              <a:solidFill>
                <a:schemeClr val="tx1"/>
              </a:solidFill>
              <a:latin typeface="Calibri" pitchFamily="34" charset="0"/>
              <a:ea typeface="Gulim" pitchFamily="34" charset="-127"/>
              <a:sym typeface="Calibri" pitchFamily="34" charset="0"/>
            </a:endParaRPr>
          </a:p>
        </p:txBody>
      </p:sp>
      <p:grpSp>
        <p:nvGrpSpPr>
          <p:cNvPr id="2" name="Group 9"/>
          <p:cNvGrpSpPr>
            <a:grpSpLocks/>
          </p:cNvGrpSpPr>
          <p:nvPr/>
        </p:nvGrpSpPr>
        <p:grpSpPr bwMode="auto">
          <a:xfrm>
            <a:off x="185738" y="2863850"/>
            <a:ext cx="8755062" cy="2309813"/>
            <a:chOff x="0" y="0"/>
            <a:chExt cx="8818198" cy="2309757"/>
          </a:xfrm>
        </p:grpSpPr>
        <p:grpSp>
          <p:nvGrpSpPr>
            <p:cNvPr id="75794" name="Group 10"/>
            <p:cNvGrpSpPr>
              <a:grpSpLocks/>
            </p:cNvGrpSpPr>
            <p:nvPr/>
          </p:nvGrpSpPr>
          <p:grpSpPr bwMode="auto">
            <a:xfrm>
              <a:off x="0" y="748120"/>
              <a:ext cx="1588165" cy="1561637"/>
              <a:chOff x="0" y="0"/>
              <a:chExt cx="1558266" cy="1532237"/>
            </a:xfrm>
          </p:grpSpPr>
          <p:sp>
            <p:nvSpPr>
              <p:cNvPr id="75802" name="椭圆 37"/>
              <p:cNvSpPr>
                <a:spLocks noChangeArrowheads="1"/>
              </p:cNvSpPr>
              <p:nvPr/>
            </p:nvSpPr>
            <p:spPr bwMode="auto">
              <a:xfrm>
                <a:off x="0" y="0"/>
                <a:ext cx="1558266" cy="1532237"/>
              </a:xfrm>
              <a:prstGeom prst="ellipse">
                <a:avLst/>
              </a:prstGeom>
              <a:solidFill>
                <a:srgbClr val="2091AC"/>
              </a:solidFill>
              <a:ln w="25400">
                <a:noFill/>
                <a:bevel/>
                <a:headEnd/>
                <a:tailEnd/>
              </a:ln>
            </p:spPr>
            <p:txBody>
              <a:bodyPr anchor="ctr"/>
              <a:lstStyle/>
              <a:p>
                <a:pPr algn="r" eaLnBrk="0" hangingPunct="0">
                  <a:buFont typeface="Arial" charset="0"/>
                  <a:buNone/>
                </a:pPr>
                <a:endParaRPr lang="zh-CN" altLang="zh-CN">
                  <a:solidFill>
                    <a:srgbClr val="FFFFFF"/>
                  </a:solidFill>
                  <a:ea typeface="Gulim" pitchFamily="34" charset="-127"/>
                </a:endParaRPr>
              </a:p>
            </p:txBody>
          </p:sp>
          <p:sp>
            <p:nvSpPr>
              <p:cNvPr id="75803" name="椭圆 4"/>
              <p:cNvSpPr>
                <a:spLocks noChangeArrowheads="1"/>
              </p:cNvSpPr>
              <p:nvPr/>
            </p:nvSpPr>
            <p:spPr bwMode="auto">
              <a:xfrm>
                <a:off x="103319" y="141703"/>
                <a:ext cx="1351569" cy="1247270"/>
              </a:xfrm>
              <a:prstGeom prst="ellipse">
                <a:avLst/>
              </a:prstGeom>
              <a:solidFill>
                <a:srgbClr val="2091AC"/>
              </a:solidFill>
              <a:ln w="57150">
                <a:solidFill>
                  <a:schemeClr val="bg1"/>
                </a:solidFill>
                <a:bevel/>
                <a:headEnd/>
                <a:tailEnd/>
              </a:ln>
            </p:spPr>
            <p:txBody>
              <a:bodyPr anchor="ctr"/>
              <a:lstStyle/>
              <a:p>
                <a:pPr algn="ctr" eaLnBrk="0" hangingPunct="0">
                  <a:buFont typeface="Arial" charset="0"/>
                  <a:buNone/>
                </a:pPr>
                <a:endParaRPr lang="zh-CN" altLang="zh-CN" sz="2000" b="1">
                  <a:solidFill>
                    <a:srgbClr val="FFFFFF"/>
                  </a:solidFill>
                  <a:latin typeface="Arial" charset="0"/>
                  <a:ea typeface="Gulim" pitchFamily="34" charset="-127"/>
                  <a:sym typeface="Arial" charset="0"/>
                </a:endParaRPr>
              </a:p>
            </p:txBody>
          </p:sp>
        </p:grpSp>
        <p:sp>
          <p:nvSpPr>
            <p:cNvPr id="75795" name="椭圆 30"/>
            <p:cNvSpPr>
              <a:spLocks noChangeArrowheads="1"/>
            </p:cNvSpPr>
            <p:nvPr/>
          </p:nvSpPr>
          <p:spPr bwMode="auto">
            <a:xfrm>
              <a:off x="1600478" y="1363705"/>
              <a:ext cx="255824" cy="255519"/>
            </a:xfrm>
            <a:prstGeom prst="ellipse">
              <a:avLst/>
            </a:prstGeom>
            <a:solidFill>
              <a:srgbClr val="0000E5"/>
            </a:solidFill>
            <a:ln w="25400">
              <a:noFill/>
              <a:bevel/>
              <a:headEnd/>
              <a:tailEnd/>
            </a:ln>
          </p:spPr>
          <p:txBody>
            <a:bodyPr anchor="ctr"/>
            <a:lstStyle/>
            <a:p>
              <a:pPr algn="r" eaLnBrk="0" hangingPunct="0">
                <a:buFont typeface="Arial" charset="0"/>
                <a:buNone/>
              </a:pPr>
              <a:endParaRPr lang="zh-CN" altLang="zh-CN">
                <a:solidFill>
                  <a:srgbClr val="FFFFFF"/>
                </a:solidFill>
                <a:ea typeface="Gulim" pitchFamily="34" charset="-127"/>
              </a:endParaRPr>
            </a:p>
          </p:txBody>
        </p:sp>
        <p:sp>
          <p:nvSpPr>
            <p:cNvPr id="75796" name="直接连接符 31"/>
            <p:cNvSpPr>
              <a:spLocks noChangeShapeType="1"/>
            </p:cNvSpPr>
            <p:nvPr/>
          </p:nvSpPr>
          <p:spPr bwMode="auto">
            <a:xfrm>
              <a:off x="1856302" y="1491465"/>
              <a:ext cx="1769873" cy="16259"/>
            </a:xfrm>
            <a:prstGeom prst="line">
              <a:avLst/>
            </a:prstGeom>
            <a:noFill/>
            <a:ln w="76200">
              <a:solidFill>
                <a:srgbClr val="897DC1">
                  <a:alpha val="47058"/>
                </a:srgbClr>
              </a:solidFill>
              <a:prstDash val="sysDash"/>
              <a:bevel/>
              <a:headEnd/>
              <a:tailEnd/>
            </a:ln>
          </p:spPr>
          <p:txBody>
            <a:bodyPr/>
            <a:lstStyle/>
            <a:p>
              <a:endParaRPr lang="zh-CN" altLang="en-US"/>
            </a:p>
          </p:txBody>
        </p:sp>
        <p:sp>
          <p:nvSpPr>
            <p:cNvPr id="75797" name="直接连接符 32"/>
            <p:cNvSpPr>
              <a:spLocks noChangeShapeType="1"/>
            </p:cNvSpPr>
            <p:nvPr/>
          </p:nvSpPr>
          <p:spPr bwMode="auto">
            <a:xfrm flipV="1">
              <a:off x="3874004" y="906219"/>
              <a:ext cx="2097757" cy="17457"/>
            </a:xfrm>
            <a:prstGeom prst="line">
              <a:avLst/>
            </a:prstGeom>
            <a:noFill/>
            <a:ln w="76200">
              <a:solidFill>
                <a:srgbClr val="897DC1">
                  <a:alpha val="47058"/>
                </a:srgbClr>
              </a:solidFill>
              <a:prstDash val="sysDash"/>
              <a:bevel/>
              <a:headEnd/>
              <a:tailEnd/>
            </a:ln>
          </p:spPr>
          <p:txBody>
            <a:bodyPr/>
            <a:lstStyle/>
            <a:p>
              <a:endParaRPr lang="zh-CN" altLang="en-US"/>
            </a:p>
          </p:txBody>
        </p:sp>
        <p:sp>
          <p:nvSpPr>
            <p:cNvPr id="75798" name="直接连接符 33"/>
            <p:cNvSpPr>
              <a:spLocks noChangeShapeType="1"/>
            </p:cNvSpPr>
            <p:nvPr/>
          </p:nvSpPr>
          <p:spPr bwMode="auto">
            <a:xfrm flipV="1">
              <a:off x="6043694" y="366845"/>
              <a:ext cx="2006279" cy="18037"/>
            </a:xfrm>
            <a:prstGeom prst="line">
              <a:avLst/>
            </a:prstGeom>
            <a:noFill/>
            <a:ln w="76200">
              <a:solidFill>
                <a:srgbClr val="897DC1">
                  <a:alpha val="47058"/>
                </a:srgbClr>
              </a:solidFill>
              <a:prstDash val="sysDash"/>
              <a:bevel/>
              <a:headEnd/>
              <a:tailEnd/>
            </a:ln>
          </p:spPr>
          <p:txBody>
            <a:bodyPr/>
            <a:lstStyle/>
            <a:p>
              <a:endParaRPr lang="zh-CN" altLang="en-US"/>
            </a:p>
          </p:txBody>
        </p:sp>
        <p:sp>
          <p:nvSpPr>
            <p:cNvPr id="75799" name="直接连接符 34"/>
            <p:cNvSpPr>
              <a:spLocks noChangeShapeType="1"/>
            </p:cNvSpPr>
            <p:nvPr/>
          </p:nvSpPr>
          <p:spPr bwMode="auto">
            <a:xfrm rot="5400000" flipH="1" flipV="1">
              <a:off x="3487412" y="1141995"/>
              <a:ext cx="520560" cy="188670"/>
            </a:xfrm>
            <a:prstGeom prst="line">
              <a:avLst/>
            </a:prstGeom>
            <a:noFill/>
            <a:ln w="76200">
              <a:solidFill>
                <a:srgbClr val="897DC1">
                  <a:alpha val="47058"/>
                </a:srgbClr>
              </a:solidFill>
              <a:prstDash val="sysDash"/>
              <a:bevel/>
              <a:headEnd/>
              <a:tailEnd/>
            </a:ln>
          </p:spPr>
          <p:txBody>
            <a:bodyPr/>
            <a:lstStyle/>
            <a:p>
              <a:endParaRPr lang="zh-CN" altLang="en-US"/>
            </a:p>
          </p:txBody>
        </p:sp>
        <p:sp>
          <p:nvSpPr>
            <p:cNvPr id="75800" name="直接连接符 35"/>
            <p:cNvSpPr>
              <a:spLocks noChangeShapeType="1"/>
            </p:cNvSpPr>
            <p:nvPr/>
          </p:nvSpPr>
          <p:spPr bwMode="auto">
            <a:xfrm rot="5400000" flipH="1" flipV="1">
              <a:off x="5706600" y="574374"/>
              <a:ext cx="604676" cy="147894"/>
            </a:xfrm>
            <a:prstGeom prst="line">
              <a:avLst/>
            </a:prstGeom>
            <a:noFill/>
            <a:ln w="76200">
              <a:solidFill>
                <a:srgbClr val="897DC1">
                  <a:alpha val="47058"/>
                </a:srgbClr>
              </a:solidFill>
              <a:prstDash val="sysDash"/>
              <a:bevel/>
              <a:headEnd/>
              <a:tailEnd/>
            </a:ln>
          </p:spPr>
          <p:txBody>
            <a:bodyPr/>
            <a:lstStyle/>
            <a:p>
              <a:endParaRPr lang="zh-CN" altLang="en-US"/>
            </a:p>
          </p:txBody>
        </p:sp>
        <p:sp>
          <p:nvSpPr>
            <p:cNvPr id="75801" name="等腰三角形 36"/>
            <p:cNvSpPr>
              <a:spLocks noChangeArrowheads="1"/>
            </p:cNvSpPr>
            <p:nvPr/>
          </p:nvSpPr>
          <p:spPr bwMode="auto">
            <a:xfrm rot="1814849">
              <a:off x="8149857" y="0"/>
              <a:ext cx="668341" cy="572934"/>
            </a:xfrm>
            <a:prstGeom prst="triangle">
              <a:avLst>
                <a:gd name="adj" fmla="val 50000"/>
              </a:avLst>
            </a:prstGeom>
            <a:solidFill>
              <a:srgbClr val="0000E5"/>
            </a:solidFill>
            <a:ln w="25400">
              <a:noFill/>
              <a:bevel/>
              <a:headEnd/>
              <a:tailEnd/>
            </a:ln>
          </p:spPr>
          <p:txBody>
            <a:bodyPr anchor="ctr"/>
            <a:lstStyle/>
            <a:p>
              <a:pPr algn="r" eaLnBrk="0" hangingPunct="0">
                <a:buFont typeface="Arial" charset="0"/>
                <a:buNone/>
              </a:pPr>
              <a:endParaRPr lang="zh-CN" altLang="zh-CN">
                <a:solidFill>
                  <a:srgbClr val="FFFFFF"/>
                </a:solidFill>
                <a:ea typeface="Gulim" pitchFamily="34" charset="-127"/>
              </a:endParaRPr>
            </a:p>
          </p:txBody>
        </p:sp>
      </p:grpSp>
      <p:sp>
        <p:nvSpPr>
          <p:cNvPr id="50196" name="TextBox 69"/>
          <p:cNvSpPr>
            <a:spLocks noChangeArrowheads="1"/>
          </p:cNvSpPr>
          <p:nvPr/>
        </p:nvSpPr>
        <p:spPr bwMode="auto">
          <a:xfrm>
            <a:off x="1779588" y="2630488"/>
            <a:ext cx="1566862" cy="1200150"/>
          </a:xfrm>
          <a:prstGeom prst="rect">
            <a:avLst/>
          </a:prstGeom>
          <a:noFill/>
          <a:ln w="9525">
            <a:noFill/>
            <a:miter lim="800000"/>
            <a:headEnd/>
            <a:tailEnd/>
          </a:ln>
        </p:spPr>
        <p:txBody>
          <a:bodyPr>
            <a:spAutoFit/>
          </a:bodyPr>
          <a:lstStyle/>
          <a:p>
            <a:pPr algn="ctr" eaLnBrk="0" hangingPunct="0">
              <a:buFont typeface="Arial" charset="0"/>
              <a:buNone/>
            </a:pPr>
            <a:r>
              <a:rPr lang="en-US" altLang="zh-CN" sz="2400">
                <a:solidFill>
                  <a:schemeClr val="tx1"/>
                </a:solidFill>
                <a:latin typeface="Calibri" pitchFamily="34" charset="0"/>
                <a:ea typeface="Gulim" pitchFamily="34" charset="-127"/>
                <a:sym typeface="Calibri" pitchFamily="34" charset="0"/>
              </a:rPr>
              <a:t>Skylights maintain</a:t>
            </a:r>
            <a:endParaRPr lang="zh-CN" altLang="en-US" sz="2400">
              <a:solidFill>
                <a:schemeClr val="tx1"/>
              </a:solidFill>
              <a:latin typeface="Calibri" pitchFamily="34" charset="0"/>
              <a:ea typeface="Gulim" pitchFamily="34" charset="-127"/>
              <a:sym typeface="Calibri" pitchFamily="34" charset="0"/>
            </a:endParaRPr>
          </a:p>
          <a:p>
            <a:pPr algn="ctr" eaLnBrk="0" hangingPunct="0">
              <a:buFont typeface="Arial" charset="0"/>
              <a:buNone/>
            </a:pPr>
            <a:r>
              <a:rPr lang="en-US" altLang="zh-CN" sz="2400">
                <a:solidFill>
                  <a:schemeClr val="tx1"/>
                </a:solidFill>
                <a:latin typeface="Calibri" pitchFamily="34" charset="0"/>
                <a:ea typeface="Gulim" pitchFamily="34" charset="-127"/>
                <a:sym typeface="Calibri" pitchFamily="34" charset="0"/>
              </a:rPr>
              <a:t>interval</a:t>
            </a:r>
            <a:endParaRPr lang="zh-CN" altLang="en-US" sz="2400">
              <a:solidFill>
                <a:srgbClr val="000000"/>
              </a:solidFill>
              <a:latin typeface="Calibri" pitchFamily="34" charset="0"/>
              <a:ea typeface="Gulim" pitchFamily="34" charset="-127"/>
              <a:sym typeface="Calibri" pitchFamily="34" charset="0"/>
            </a:endParaRPr>
          </a:p>
        </p:txBody>
      </p:sp>
      <p:sp>
        <p:nvSpPr>
          <p:cNvPr id="50197" name="TextBox 70"/>
          <p:cNvSpPr>
            <a:spLocks noChangeArrowheads="1"/>
          </p:cNvSpPr>
          <p:nvPr/>
        </p:nvSpPr>
        <p:spPr bwMode="auto">
          <a:xfrm>
            <a:off x="1765300" y="5045075"/>
            <a:ext cx="1673225" cy="831850"/>
          </a:xfrm>
          <a:prstGeom prst="rect">
            <a:avLst/>
          </a:prstGeom>
          <a:noFill/>
          <a:ln w="9525">
            <a:noFill/>
            <a:miter lim="800000"/>
            <a:headEnd/>
            <a:tailEnd/>
          </a:ln>
        </p:spPr>
        <p:txBody>
          <a:bodyPr>
            <a:spAutoFit/>
          </a:bodyPr>
          <a:lstStyle/>
          <a:p>
            <a:pPr algn="ctr" eaLnBrk="0" hangingPunct="0">
              <a:buFont typeface="Arial" charset="0"/>
              <a:buNone/>
            </a:pPr>
            <a:r>
              <a:rPr lang="en-US" altLang="zh-CN" sz="2400">
                <a:solidFill>
                  <a:schemeClr val="tx1"/>
                </a:solidFill>
                <a:latin typeface="Calibri" pitchFamily="34" charset="0"/>
                <a:ea typeface="Gulim" pitchFamily="34" charset="-127"/>
                <a:sym typeface="Calibri" pitchFamily="34" charset="0"/>
              </a:rPr>
              <a:t>Installed in a high place</a:t>
            </a:r>
            <a:endParaRPr lang="zh-CN" altLang="en-US" sz="2400">
              <a:solidFill>
                <a:schemeClr val="tx1"/>
              </a:solidFill>
              <a:latin typeface="Calibri" pitchFamily="34" charset="0"/>
              <a:ea typeface="Gulim" pitchFamily="34" charset="-127"/>
              <a:sym typeface="Calibri" pitchFamily="34" charset="0"/>
            </a:endParaRPr>
          </a:p>
        </p:txBody>
      </p:sp>
      <p:sp>
        <p:nvSpPr>
          <p:cNvPr id="50198" name="TextBox 71"/>
          <p:cNvSpPr>
            <a:spLocks noChangeArrowheads="1"/>
          </p:cNvSpPr>
          <p:nvPr/>
        </p:nvSpPr>
        <p:spPr bwMode="auto">
          <a:xfrm>
            <a:off x="4192588" y="2001838"/>
            <a:ext cx="1751012" cy="1200150"/>
          </a:xfrm>
          <a:prstGeom prst="rect">
            <a:avLst/>
          </a:prstGeom>
          <a:noFill/>
          <a:ln w="9525">
            <a:noFill/>
            <a:miter lim="800000"/>
            <a:headEnd/>
            <a:tailEnd/>
          </a:ln>
        </p:spPr>
        <p:txBody>
          <a:bodyPr>
            <a:spAutoFit/>
          </a:bodyPr>
          <a:lstStyle/>
          <a:p>
            <a:pPr algn="ctr" eaLnBrk="0" hangingPunct="0">
              <a:buFont typeface="Arial" charset="0"/>
              <a:buNone/>
            </a:pPr>
            <a:r>
              <a:rPr lang="en-US" altLang="zh-CN" sz="2400">
                <a:solidFill>
                  <a:schemeClr val="tx1"/>
                </a:solidFill>
                <a:latin typeface="Calibri" pitchFamily="34" charset="0"/>
                <a:ea typeface="Gulim" pitchFamily="34" charset="-127"/>
                <a:sym typeface="Calibri" pitchFamily="34" charset="0"/>
              </a:rPr>
              <a:t>Skylight close to  the wall</a:t>
            </a:r>
            <a:endParaRPr lang="zh-CN" altLang="en-US" sz="2400">
              <a:solidFill>
                <a:srgbClr val="000000"/>
              </a:solidFill>
              <a:latin typeface="Calibri" pitchFamily="34" charset="0"/>
              <a:ea typeface="Gulim" pitchFamily="34" charset="-127"/>
              <a:sym typeface="Calibri" pitchFamily="34" charset="0"/>
            </a:endParaRPr>
          </a:p>
        </p:txBody>
      </p:sp>
      <p:sp>
        <p:nvSpPr>
          <p:cNvPr id="50199" name="TextBox 72"/>
          <p:cNvSpPr>
            <a:spLocks noChangeArrowheads="1"/>
          </p:cNvSpPr>
          <p:nvPr/>
        </p:nvSpPr>
        <p:spPr bwMode="auto">
          <a:xfrm>
            <a:off x="4011613" y="4460875"/>
            <a:ext cx="2306637" cy="1200150"/>
          </a:xfrm>
          <a:prstGeom prst="rect">
            <a:avLst/>
          </a:prstGeom>
          <a:noFill/>
          <a:ln w="9525">
            <a:noFill/>
            <a:miter lim="800000"/>
            <a:headEnd/>
            <a:tailEnd/>
          </a:ln>
        </p:spPr>
        <p:txBody>
          <a:bodyPr>
            <a:spAutoFit/>
          </a:bodyPr>
          <a:lstStyle/>
          <a:p>
            <a:pPr algn="ctr" eaLnBrk="0" hangingPunct="0">
              <a:buFont typeface="Arial" charset="0"/>
              <a:buNone/>
            </a:pPr>
            <a:r>
              <a:rPr lang="en-US" altLang="zh-CN" sz="2400">
                <a:solidFill>
                  <a:schemeClr val="tx1"/>
                </a:solidFill>
                <a:latin typeface="Calibri" pitchFamily="34" charset="0"/>
                <a:ea typeface="Gulim" pitchFamily="34" charset="-127"/>
                <a:sym typeface="Calibri" pitchFamily="34" charset="0"/>
              </a:rPr>
              <a:t>Indoor reflector to diffuse sunlight</a:t>
            </a:r>
            <a:endParaRPr lang="zh-CN" altLang="en-US" sz="2400">
              <a:solidFill>
                <a:srgbClr val="000000"/>
              </a:solidFill>
              <a:latin typeface="Calibri" pitchFamily="34" charset="0"/>
              <a:ea typeface="Gulim" pitchFamily="34" charset="-127"/>
              <a:sym typeface="Calibri" pitchFamily="34" charset="0"/>
            </a:endParaRPr>
          </a:p>
        </p:txBody>
      </p:sp>
      <p:sp>
        <p:nvSpPr>
          <p:cNvPr id="50200" name="TextBox 73"/>
          <p:cNvSpPr>
            <a:spLocks noChangeArrowheads="1"/>
          </p:cNvSpPr>
          <p:nvPr/>
        </p:nvSpPr>
        <p:spPr bwMode="auto">
          <a:xfrm>
            <a:off x="6330950" y="1216025"/>
            <a:ext cx="2403475" cy="1570038"/>
          </a:xfrm>
          <a:prstGeom prst="rect">
            <a:avLst/>
          </a:prstGeom>
          <a:noFill/>
          <a:ln w="9525">
            <a:noFill/>
            <a:miter lim="800000"/>
            <a:headEnd/>
            <a:tailEnd/>
          </a:ln>
        </p:spPr>
        <p:txBody>
          <a:bodyPr>
            <a:spAutoFit/>
          </a:bodyPr>
          <a:lstStyle/>
          <a:p>
            <a:pPr algn="ctr" eaLnBrk="0" hangingPunct="0">
              <a:buFont typeface="Arial" charset="0"/>
              <a:buNone/>
            </a:pPr>
            <a:r>
              <a:rPr lang="en-US" altLang="zh-CN" sz="2400">
                <a:solidFill>
                  <a:schemeClr val="tx1"/>
                </a:solidFill>
                <a:latin typeface="Calibri" pitchFamily="34" charset="0"/>
                <a:ea typeface="Gulim" pitchFamily="34" charset="-127"/>
                <a:sym typeface="Calibri" pitchFamily="34" charset="0"/>
              </a:rPr>
              <a:t>Using outdoor sunshade balance summer/winter light </a:t>
            </a:r>
            <a:endParaRPr lang="zh-CN" altLang="en-US" sz="2400">
              <a:solidFill>
                <a:schemeClr val="tx1"/>
              </a:solidFill>
              <a:latin typeface="Calibri" pitchFamily="34" charset="0"/>
              <a:ea typeface="Gulim" pitchFamily="34" charset="-127"/>
              <a:sym typeface="Calibri" pitchFamily="34" charset="0"/>
            </a:endParaRPr>
          </a:p>
        </p:txBody>
      </p:sp>
      <p:sp>
        <p:nvSpPr>
          <p:cNvPr id="50201" name="TextBox 74"/>
          <p:cNvSpPr>
            <a:spLocks noChangeArrowheads="1"/>
          </p:cNvSpPr>
          <p:nvPr/>
        </p:nvSpPr>
        <p:spPr bwMode="auto">
          <a:xfrm>
            <a:off x="6346825" y="3536950"/>
            <a:ext cx="2728913" cy="1939925"/>
          </a:xfrm>
          <a:prstGeom prst="rect">
            <a:avLst/>
          </a:prstGeom>
          <a:noFill/>
          <a:ln w="9525">
            <a:noFill/>
            <a:miter lim="800000"/>
            <a:headEnd/>
            <a:tailEnd/>
          </a:ln>
        </p:spPr>
        <p:txBody>
          <a:bodyPr>
            <a:spAutoFit/>
          </a:bodyPr>
          <a:lstStyle/>
          <a:p>
            <a:pPr algn="ctr" eaLnBrk="0" hangingPunct="0">
              <a:buFont typeface="Arial" charset="0"/>
              <a:buNone/>
            </a:pPr>
            <a:r>
              <a:rPr lang="en-US" altLang="zh-CN" sz="2400">
                <a:solidFill>
                  <a:schemeClr val="tx1"/>
                </a:solidFill>
                <a:latin typeface="Calibri" pitchFamily="34" charset="0"/>
                <a:ea typeface="Gulim" pitchFamily="34" charset="-127"/>
                <a:sym typeface="Calibri" pitchFamily="34" charset="0"/>
              </a:rPr>
              <a:t>Using larger gradient skylight balance summer/winter light </a:t>
            </a:r>
            <a:endParaRPr lang="zh-CN" altLang="en-US" sz="2400">
              <a:solidFill>
                <a:schemeClr val="tx1"/>
              </a:solidFill>
              <a:latin typeface="Calibri" pitchFamily="34" charset="0"/>
              <a:ea typeface="Gulim" pitchFamily="34" charset="-127"/>
              <a:sym typeface="Calibri" pitchFamily="34" charset="0"/>
            </a:endParaRPr>
          </a:p>
        </p:txBody>
      </p:sp>
      <p:sp>
        <p:nvSpPr>
          <p:cNvPr id="50202" name="TextBox 75"/>
          <p:cNvSpPr>
            <a:spLocks noChangeArrowheads="1"/>
          </p:cNvSpPr>
          <p:nvPr/>
        </p:nvSpPr>
        <p:spPr bwMode="auto">
          <a:xfrm>
            <a:off x="165100" y="3930650"/>
            <a:ext cx="1576388" cy="954088"/>
          </a:xfrm>
          <a:prstGeom prst="rect">
            <a:avLst/>
          </a:prstGeom>
          <a:noFill/>
          <a:ln w="9525">
            <a:noFill/>
            <a:miter lim="800000"/>
            <a:headEnd/>
            <a:tailEnd/>
          </a:ln>
        </p:spPr>
        <p:txBody>
          <a:bodyPr>
            <a:spAutoFit/>
          </a:bodyPr>
          <a:lstStyle/>
          <a:p>
            <a:pPr algn="r" eaLnBrk="0" hangingPunct="0">
              <a:buFont typeface="Arial" charset="0"/>
              <a:buNone/>
            </a:pPr>
            <a:r>
              <a:rPr lang="en-US" altLang="zh-CN" sz="2800" b="1">
                <a:solidFill>
                  <a:schemeClr val="tx1"/>
                </a:solidFill>
                <a:latin typeface="Calibri" pitchFamily="34" charset="0"/>
                <a:ea typeface="微软雅黑"/>
                <a:cs typeface="微软雅黑"/>
                <a:sym typeface="Calibri" pitchFamily="34" charset="0"/>
              </a:rPr>
              <a:t>CommonStrategy</a:t>
            </a:r>
            <a:endParaRPr lang="zh-CN" altLang="en-US" sz="2800" b="1">
              <a:solidFill>
                <a:schemeClr val="tx1"/>
              </a:solidFill>
              <a:latin typeface="Calibri" pitchFamily="34" charset="0"/>
              <a:ea typeface="微软雅黑"/>
              <a:cs typeface="微软雅黑"/>
              <a:sym typeface="Calibri" pitchFamily="34" charset="0"/>
            </a:endParaRPr>
          </a:p>
        </p:txBody>
      </p:sp>
      <p:sp>
        <p:nvSpPr>
          <p:cNvPr id="75792" name="页脚占位符 4"/>
          <p:cNvSpPr>
            <a:spLocks noGrp="1" noChangeArrowheads="1"/>
          </p:cNvSpPr>
          <p:nvPr/>
        </p:nvSpPr>
        <p:spPr bwMode="auto">
          <a:xfrm>
            <a:off x="3581400" y="6461125"/>
            <a:ext cx="5295900" cy="246063"/>
          </a:xfrm>
          <a:prstGeom prst="rect">
            <a:avLst/>
          </a:prstGeom>
          <a:noFill/>
          <a:ln w="9525">
            <a:noFill/>
            <a:miter lim="800000"/>
            <a:headEnd/>
            <a:tailEnd/>
          </a:ln>
        </p:spPr>
        <p:txBody>
          <a:bodyPr anchor="ctr">
            <a:spAutoFit/>
          </a:bodyPr>
          <a:lstStyle/>
          <a:p>
            <a:pPr algn="r" eaLnBrk="0" hangingPunct="0">
              <a:buFont typeface="Arial" charset="0"/>
              <a:buNone/>
            </a:pPr>
            <a:r>
              <a:rPr lang="en-US" altLang="zh-CN" sz="1000">
                <a:solidFill>
                  <a:schemeClr val="tx1"/>
                </a:solidFill>
                <a:latin typeface="Arial" charset="0"/>
                <a:sym typeface="Arial" charset="0"/>
              </a:rPr>
              <a:t>A Multidisciplinary Approach to Curriculum Development in Sustainable Built Environment</a:t>
            </a:r>
            <a:endParaRPr lang="zh-CN" altLang="en-US">
              <a:ea typeface="Gulim" pitchFamily="34" charset="-127"/>
            </a:endParaRPr>
          </a:p>
        </p:txBody>
      </p:sp>
      <p:sp>
        <p:nvSpPr>
          <p:cNvPr id="32" name="灯片编号占位符 31"/>
          <p:cNvSpPr>
            <a:spLocks noGrp="1"/>
          </p:cNvSpPr>
          <p:nvPr>
            <p:ph type="sldNum" sz="quarter" idx="11"/>
          </p:nvPr>
        </p:nvSpPr>
        <p:spPr>
          <a:xfrm>
            <a:off x="161925" y="6337300"/>
            <a:ext cx="2133600" cy="365125"/>
          </a:xfrm>
        </p:spPr>
        <p:txBody>
          <a:bodyPr/>
          <a:lstStyle/>
          <a:p>
            <a:pPr>
              <a:defRPr/>
            </a:pPr>
            <a:fld id="{0C9358F4-BAE1-48BC-92D6-2670E250E40A}" type="slidenum">
              <a:rPr lang="zh-CN" altLang="en-US"/>
              <a:pPr>
                <a:defRPr/>
              </a:pPr>
              <a:t>44</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50178"/>
                                        </p:tgtEl>
                                        <p:attrNameLst>
                                          <p:attrName>style.visibility</p:attrName>
                                        </p:attrNameLst>
                                      </p:cBhvr>
                                      <p:to>
                                        <p:strVal val="visible"/>
                                      </p:to>
                                    </p:set>
                                    <p:anim calcmode="lin" valueType="num">
                                      <p:cBhvr>
                                        <p:cTn id="7" dur="1000" fill="hold"/>
                                        <p:tgtEl>
                                          <p:spTgt spid="50178"/>
                                        </p:tgtEl>
                                        <p:attrNameLst>
                                          <p:attrName>ppt_w</p:attrName>
                                        </p:attrNameLst>
                                      </p:cBhvr>
                                      <p:tavLst>
                                        <p:tav tm="0">
                                          <p:val>
                                            <p:strVal val="#ppt_w+.3"/>
                                          </p:val>
                                        </p:tav>
                                        <p:tav tm="100000">
                                          <p:val>
                                            <p:strVal val="#ppt_w"/>
                                          </p:val>
                                        </p:tav>
                                      </p:tavLst>
                                    </p:anim>
                                    <p:anim calcmode="lin" valueType="num">
                                      <p:cBhvr>
                                        <p:cTn id="8" dur="1000" fill="hold"/>
                                        <p:tgtEl>
                                          <p:spTgt spid="50178"/>
                                        </p:tgtEl>
                                        <p:attrNameLst>
                                          <p:attrName>ppt_h</p:attrName>
                                        </p:attrNameLst>
                                      </p:cBhvr>
                                      <p:tavLst>
                                        <p:tav tm="0">
                                          <p:val>
                                            <p:strVal val="#ppt_h"/>
                                          </p:val>
                                        </p:tav>
                                        <p:tav tm="100000">
                                          <p:val>
                                            <p:strVal val="#ppt_h"/>
                                          </p:val>
                                        </p:tav>
                                      </p:tavLst>
                                    </p:anim>
                                    <p:animEffect>
                                      <p:cBhvr>
                                        <p:cTn id="9" dur="1000"/>
                                        <p:tgtEl>
                                          <p:spTgt spid="50178"/>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50179"/>
                                        </p:tgtEl>
                                        <p:attrNameLst>
                                          <p:attrName>style.visibility</p:attrName>
                                        </p:attrNameLst>
                                      </p:cBhvr>
                                      <p:to>
                                        <p:strVal val="visible"/>
                                      </p:to>
                                    </p:set>
                                    <p:anim calcmode="lin" valueType="num">
                                      <p:cBhvr>
                                        <p:cTn id="12" dur="1000" fill="hold"/>
                                        <p:tgtEl>
                                          <p:spTgt spid="50179"/>
                                        </p:tgtEl>
                                        <p:attrNameLst>
                                          <p:attrName>ppt_w</p:attrName>
                                        </p:attrNameLst>
                                      </p:cBhvr>
                                      <p:tavLst>
                                        <p:tav tm="0">
                                          <p:val>
                                            <p:strVal val="#ppt_w+.3"/>
                                          </p:val>
                                        </p:tav>
                                        <p:tav tm="100000">
                                          <p:val>
                                            <p:strVal val="#ppt_w"/>
                                          </p:val>
                                        </p:tav>
                                      </p:tavLst>
                                    </p:anim>
                                    <p:anim calcmode="lin" valueType="num">
                                      <p:cBhvr>
                                        <p:cTn id="13" dur="1000" fill="hold"/>
                                        <p:tgtEl>
                                          <p:spTgt spid="50179"/>
                                        </p:tgtEl>
                                        <p:attrNameLst>
                                          <p:attrName>ppt_h</p:attrName>
                                        </p:attrNameLst>
                                      </p:cBhvr>
                                      <p:tavLst>
                                        <p:tav tm="0">
                                          <p:val>
                                            <p:strVal val="#ppt_h"/>
                                          </p:val>
                                        </p:tav>
                                        <p:tav tm="100000">
                                          <p:val>
                                            <p:strVal val="#ppt_h"/>
                                          </p:val>
                                        </p:tav>
                                      </p:tavLst>
                                    </p:anim>
                                    <p:animEffect>
                                      <p:cBhvr>
                                        <p:cTn id="14" dur="1000"/>
                                        <p:tgtEl>
                                          <p:spTgt spid="50179"/>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50180"/>
                                        </p:tgtEl>
                                        <p:attrNameLst>
                                          <p:attrName>style.visibility</p:attrName>
                                        </p:attrNameLst>
                                      </p:cBhvr>
                                      <p:to>
                                        <p:strVal val="visible"/>
                                      </p:to>
                                    </p:set>
                                    <p:anim calcmode="lin" valueType="num">
                                      <p:cBhvr>
                                        <p:cTn id="17" dur="1000" fill="hold"/>
                                        <p:tgtEl>
                                          <p:spTgt spid="50180"/>
                                        </p:tgtEl>
                                        <p:attrNameLst>
                                          <p:attrName>ppt_w</p:attrName>
                                        </p:attrNameLst>
                                      </p:cBhvr>
                                      <p:tavLst>
                                        <p:tav tm="0">
                                          <p:val>
                                            <p:strVal val="#ppt_w+.3"/>
                                          </p:val>
                                        </p:tav>
                                        <p:tav tm="100000">
                                          <p:val>
                                            <p:strVal val="#ppt_w"/>
                                          </p:val>
                                        </p:tav>
                                      </p:tavLst>
                                    </p:anim>
                                    <p:anim calcmode="lin" valueType="num">
                                      <p:cBhvr>
                                        <p:cTn id="18" dur="1000" fill="hold"/>
                                        <p:tgtEl>
                                          <p:spTgt spid="50180"/>
                                        </p:tgtEl>
                                        <p:attrNameLst>
                                          <p:attrName>ppt_h</p:attrName>
                                        </p:attrNameLst>
                                      </p:cBhvr>
                                      <p:tavLst>
                                        <p:tav tm="0">
                                          <p:val>
                                            <p:strVal val="#ppt_h"/>
                                          </p:val>
                                        </p:tav>
                                        <p:tav tm="100000">
                                          <p:val>
                                            <p:strVal val="#ppt_h"/>
                                          </p:val>
                                        </p:tav>
                                      </p:tavLst>
                                    </p:anim>
                                    <p:animEffect>
                                      <p:cBhvr>
                                        <p:cTn id="19" dur="1000"/>
                                        <p:tgtEl>
                                          <p:spTgt spid="50180"/>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50181"/>
                                        </p:tgtEl>
                                        <p:attrNameLst>
                                          <p:attrName>style.visibility</p:attrName>
                                        </p:attrNameLst>
                                      </p:cBhvr>
                                      <p:to>
                                        <p:strVal val="visible"/>
                                      </p:to>
                                    </p:set>
                                    <p:anim calcmode="lin" valueType="num">
                                      <p:cBhvr>
                                        <p:cTn id="22" dur="1000" fill="hold"/>
                                        <p:tgtEl>
                                          <p:spTgt spid="50181"/>
                                        </p:tgtEl>
                                        <p:attrNameLst>
                                          <p:attrName>ppt_w</p:attrName>
                                        </p:attrNameLst>
                                      </p:cBhvr>
                                      <p:tavLst>
                                        <p:tav tm="0">
                                          <p:val>
                                            <p:strVal val="#ppt_w+.3"/>
                                          </p:val>
                                        </p:tav>
                                        <p:tav tm="100000">
                                          <p:val>
                                            <p:strVal val="#ppt_w"/>
                                          </p:val>
                                        </p:tav>
                                      </p:tavLst>
                                    </p:anim>
                                    <p:anim calcmode="lin" valueType="num">
                                      <p:cBhvr>
                                        <p:cTn id="23" dur="1000" fill="hold"/>
                                        <p:tgtEl>
                                          <p:spTgt spid="50181"/>
                                        </p:tgtEl>
                                        <p:attrNameLst>
                                          <p:attrName>ppt_h</p:attrName>
                                        </p:attrNameLst>
                                      </p:cBhvr>
                                      <p:tavLst>
                                        <p:tav tm="0">
                                          <p:val>
                                            <p:strVal val="#ppt_h"/>
                                          </p:val>
                                        </p:tav>
                                        <p:tav tm="100000">
                                          <p:val>
                                            <p:strVal val="#ppt_h"/>
                                          </p:val>
                                        </p:tav>
                                      </p:tavLst>
                                    </p:anim>
                                    <p:animEffect>
                                      <p:cBhvr>
                                        <p:cTn id="24" dur="1000"/>
                                        <p:tgtEl>
                                          <p:spTgt spid="50181"/>
                                        </p:tgtEl>
                                      </p:cBhvr>
                                    </p:animEffect>
                                  </p:childTnLst>
                                </p:cTn>
                              </p:par>
                              <p:par>
                                <p:cTn id="25" presetID="50" presetClass="entr" presetSubtype="0" decel="100000" fill="hold" grpId="0" nodeType="withEffect">
                                  <p:stCondLst>
                                    <p:cond delay="0"/>
                                  </p:stCondLst>
                                  <p:childTnLst>
                                    <p:set>
                                      <p:cBhvr>
                                        <p:cTn id="26" dur="1" fill="hold">
                                          <p:stCondLst>
                                            <p:cond delay="0"/>
                                          </p:stCondLst>
                                        </p:cTn>
                                        <p:tgtEl>
                                          <p:spTgt spid="50182"/>
                                        </p:tgtEl>
                                        <p:attrNameLst>
                                          <p:attrName>style.visibility</p:attrName>
                                        </p:attrNameLst>
                                      </p:cBhvr>
                                      <p:to>
                                        <p:strVal val="visible"/>
                                      </p:to>
                                    </p:set>
                                    <p:anim calcmode="lin" valueType="num">
                                      <p:cBhvr>
                                        <p:cTn id="27" dur="1000" fill="hold"/>
                                        <p:tgtEl>
                                          <p:spTgt spid="50182"/>
                                        </p:tgtEl>
                                        <p:attrNameLst>
                                          <p:attrName>ppt_w</p:attrName>
                                        </p:attrNameLst>
                                      </p:cBhvr>
                                      <p:tavLst>
                                        <p:tav tm="0">
                                          <p:val>
                                            <p:strVal val="#ppt_w+.3"/>
                                          </p:val>
                                        </p:tav>
                                        <p:tav tm="100000">
                                          <p:val>
                                            <p:strVal val="#ppt_w"/>
                                          </p:val>
                                        </p:tav>
                                      </p:tavLst>
                                    </p:anim>
                                    <p:anim calcmode="lin" valueType="num">
                                      <p:cBhvr>
                                        <p:cTn id="28" dur="1000" fill="hold"/>
                                        <p:tgtEl>
                                          <p:spTgt spid="50182"/>
                                        </p:tgtEl>
                                        <p:attrNameLst>
                                          <p:attrName>ppt_h</p:attrName>
                                        </p:attrNameLst>
                                      </p:cBhvr>
                                      <p:tavLst>
                                        <p:tav tm="0">
                                          <p:val>
                                            <p:strVal val="#ppt_h"/>
                                          </p:val>
                                        </p:tav>
                                        <p:tav tm="100000">
                                          <p:val>
                                            <p:strVal val="#ppt_h"/>
                                          </p:val>
                                        </p:tav>
                                      </p:tavLst>
                                    </p:anim>
                                    <p:animEffect>
                                      <p:cBhvr>
                                        <p:cTn id="29" dur="1000"/>
                                        <p:tgtEl>
                                          <p:spTgt spid="50182"/>
                                        </p:tgtEl>
                                      </p:cBhvr>
                                    </p:animEffect>
                                  </p:childTnLst>
                                </p:cTn>
                              </p:par>
                              <p:par>
                                <p:cTn id="30" presetID="50" presetClass="entr" presetSubtype="0" decel="100000" fill="hold" grpId="0" nodeType="withEffect">
                                  <p:stCondLst>
                                    <p:cond delay="0"/>
                                  </p:stCondLst>
                                  <p:childTnLst>
                                    <p:set>
                                      <p:cBhvr>
                                        <p:cTn id="31" dur="1" fill="hold">
                                          <p:stCondLst>
                                            <p:cond delay="0"/>
                                          </p:stCondLst>
                                        </p:cTn>
                                        <p:tgtEl>
                                          <p:spTgt spid="50183"/>
                                        </p:tgtEl>
                                        <p:attrNameLst>
                                          <p:attrName>style.visibility</p:attrName>
                                        </p:attrNameLst>
                                      </p:cBhvr>
                                      <p:to>
                                        <p:strVal val="visible"/>
                                      </p:to>
                                    </p:set>
                                    <p:anim calcmode="lin" valueType="num">
                                      <p:cBhvr>
                                        <p:cTn id="32" dur="1000" fill="hold"/>
                                        <p:tgtEl>
                                          <p:spTgt spid="50183"/>
                                        </p:tgtEl>
                                        <p:attrNameLst>
                                          <p:attrName>ppt_w</p:attrName>
                                        </p:attrNameLst>
                                      </p:cBhvr>
                                      <p:tavLst>
                                        <p:tav tm="0">
                                          <p:val>
                                            <p:strVal val="#ppt_w+.3"/>
                                          </p:val>
                                        </p:tav>
                                        <p:tav tm="100000">
                                          <p:val>
                                            <p:strVal val="#ppt_w"/>
                                          </p:val>
                                        </p:tav>
                                      </p:tavLst>
                                    </p:anim>
                                    <p:anim calcmode="lin" valueType="num">
                                      <p:cBhvr>
                                        <p:cTn id="33" dur="1000" fill="hold"/>
                                        <p:tgtEl>
                                          <p:spTgt spid="50183"/>
                                        </p:tgtEl>
                                        <p:attrNameLst>
                                          <p:attrName>ppt_h</p:attrName>
                                        </p:attrNameLst>
                                      </p:cBhvr>
                                      <p:tavLst>
                                        <p:tav tm="0">
                                          <p:val>
                                            <p:strVal val="#ppt_h"/>
                                          </p:val>
                                        </p:tav>
                                        <p:tav tm="100000">
                                          <p:val>
                                            <p:strVal val="#ppt_h"/>
                                          </p:val>
                                        </p:tav>
                                      </p:tavLst>
                                    </p:anim>
                                    <p:animEffect>
                                      <p:cBhvr>
                                        <p:cTn id="34" dur="1000"/>
                                        <p:tgtEl>
                                          <p:spTgt spid="50183"/>
                                        </p:tgtEl>
                                      </p:cBhvr>
                                    </p:animEffect>
                                  </p:childTnLst>
                                </p:cTn>
                              </p:par>
                              <p:par>
                                <p:cTn id="35" presetID="50" presetClass="entr" presetSubtype="0" decel="100000"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strVal val="#ppt_w+.3"/>
                                          </p:val>
                                        </p:tav>
                                        <p:tav tm="100000">
                                          <p:val>
                                            <p:strVal val="#ppt_w"/>
                                          </p:val>
                                        </p:tav>
                                      </p:tavLst>
                                    </p:anim>
                                    <p:anim calcmode="lin" valueType="num">
                                      <p:cBhvr>
                                        <p:cTn id="38" dur="1000" fill="hold"/>
                                        <p:tgtEl>
                                          <p:spTgt spid="2"/>
                                        </p:tgtEl>
                                        <p:attrNameLst>
                                          <p:attrName>ppt_h</p:attrName>
                                        </p:attrNameLst>
                                      </p:cBhvr>
                                      <p:tavLst>
                                        <p:tav tm="0">
                                          <p:val>
                                            <p:strVal val="#ppt_h"/>
                                          </p:val>
                                        </p:tav>
                                        <p:tav tm="100000">
                                          <p:val>
                                            <p:strVal val="#ppt_h"/>
                                          </p:val>
                                        </p:tav>
                                      </p:tavLst>
                                    </p:anim>
                                    <p:animEffect>
                                      <p:cBhvr>
                                        <p:cTn id="39" dur="1000"/>
                                        <p:tgtEl>
                                          <p:spTgt spid="2"/>
                                        </p:tgtEl>
                                      </p:cBhvr>
                                    </p:animEffect>
                                  </p:childTnLst>
                                </p:cTn>
                              </p:par>
                              <p:par>
                                <p:cTn id="40" presetID="50" presetClass="entr" presetSubtype="0" decel="100000" fill="hold" grpId="0" nodeType="withEffect">
                                  <p:stCondLst>
                                    <p:cond delay="0"/>
                                  </p:stCondLst>
                                  <p:childTnLst>
                                    <p:set>
                                      <p:cBhvr>
                                        <p:cTn id="41" dur="1" fill="hold">
                                          <p:stCondLst>
                                            <p:cond delay="0"/>
                                          </p:stCondLst>
                                        </p:cTn>
                                        <p:tgtEl>
                                          <p:spTgt spid="50196"/>
                                        </p:tgtEl>
                                        <p:attrNameLst>
                                          <p:attrName>style.visibility</p:attrName>
                                        </p:attrNameLst>
                                      </p:cBhvr>
                                      <p:to>
                                        <p:strVal val="visible"/>
                                      </p:to>
                                    </p:set>
                                    <p:anim calcmode="lin" valueType="num">
                                      <p:cBhvr>
                                        <p:cTn id="42" dur="1000" fill="hold"/>
                                        <p:tgtEl>
                                          <p:spTgt spid="50196"/>
                                        </p:tgtEl>
                                        <p:attrNameLst>
                                          <p:attrName>ppt_w</p:attrName>
                                        </p:attrNameLst>
                                      </p:cBhvr>
                                      <p:tavLst>
                                        <p:tav tm="0">
                                          <p:val>
                                            <p:strVal val="#ppt_w+.3"/>
                                          </p:val>
                                        </p:tav>
                                        <p:tav tm="100000">
                                          <p:val>
                                            <p:strVal val="#ppt_w"/>
                                          </p:val>
                                        </p:tav>
                                      </p:tavLst>
                                    </p:anim>
                                    <p:anim calcmode="lin" valueType="num">
                                      <p:cBhvr>
                                        <p:cTn id="43" dur="1000" fill="hold"/>
                                        <p:tgtEl>
                                          <p:spTgt spid="50196"/>
                                        </p:tgtEl>
                                        <p:attrNameLst>
                                          <p:attrName>ppt_h</p:attrName>
                                        </p:attrNameLst>
                                      </p:cBhvr>
                                      <p:tavLst>
                                        <p:tav tm="0">
                                          <p:val>
                                            <p:strVal val="#ppt_h"/>
                                          </p:val>
                                        </p:tav>
                                        <p:tav tm="100000">
                                          <p:val>
                                            <p:strVal val="#ppt_h"/>
                                          </p:val>
                                        </p:tav>
                                      </p:tavLst>
                                    </p:anim>
                                    <p:animEffect>
                                      <p:cBhvr>
                                        <p:cTn id="44" dur="1000"/>
                                        <p:tgtEl>
                                          <p:spTgt spid="50196"/>
                                        </p:tgtEl>
                                      </p:cBhvr>
                                    </p:animEffect>
                                  </p:childTnLst>
                                </p:cTn>
                              </p:par>
                              <p:par>
                                <p:cTn id="45" presetID="50" presetClass="entr" presetSubtype="0" decel="100000" fill="hold" grpId="0" nodeType="withEffect">
                                  <p:stCondLst>
                                    <p:cond delay="0"/>
                                  </p:stCondLst>
                                  <p:childTnLst>
                                    <p:set>
                                      <p:cBhvr>
                                        <p:cTn id="46" dur="1" fill="hold">
                                          <p:stCondLst>
                                            <p:cond delay="0"/>
                                          </p:stCondLst>
                                        </p:cTn>
                                        <p:tgtEl>
                                          <p:spTgt spid="50197"/>
                                        </p:tgtEl>
                                        <p:attrNameLst>
                                          <p:attrName>style.visibility</p:attrName>
                                        </p:attrNameLst>
                                      </p:cBhvr>
                                      <p:to>
                                        <p:strVal val="visible"/>
                                      </p:to>
                                    </p:set>
                                    <p:anim calcmode="lin" valueType="num">
                                      <p:cBhvr>
                                        <p:cTn id="47" dur="1000" fill="hold"/>
                                        <p:tgtEl>
                                          <p:spTgt spid="50197"/>
                                        </p:tgtEl>
                                        <p:attrNameLst>
                                          <p:attrName>ppt_w</p:attrName>
                                        </p:attrNameLst>
                                      </p:cBhvr>
                                      <p:tavLst>
                                        <p:tav tm="0">
                                          <p:val>
                                            <p:strVal val="#ppt_w+.3"/>
                                          </p:val>
                                        </p:tav>
                                        <p:tav tm="100000">
                                          <p:val>
                                            <p:strVal val="#ppt_w"/>
                                          </p:val>
                                        </p:tav>
                                      </p:tavLst>
                                    </p:anim>
                                    <p:anim calcmode="lin" valueType="num">
                                      <p:cBhvr>
                                        <p:cTn id="48" dur="1000" fill="hold"/>
                                        <p:tgtEl>
                                          <p:spTgt spid="50197"/>
                                        </p:tgtEl>
                                        <p:attrNameLst>
                                          <p:attrName>ppt_h</p:attrName>
                                        </p:attrNameLst>
                                      </p:cBhvr>
                                      <p:tavLst>
                                        <p:tav tm="0">
                                          <p:val>
                                            <p:strVal val="#ppt_h"/>
                                          </p:val>
                                        </p:tav>
                                        <p:tav tm="100000">
                                          <p:val>
                                            <p:strVal val="#ppt_h"/>
                                          </p:val>
                                        </p:tav>
                                      </p:tavLst>
                                    </p:anim>
                                    <p:animEffect>
                                      <p:cBhvr>
                                        <p:cTn id="49" dur="1000"/>
                                        <p:tgtEl>
                                          <p:spTgt spid="50197"/>
                                        </p:tgtEl>
                                      </p:cBhvr>
                                    </p:animEffect>
                                  </p:childTnLst>
                                </p:cTn>
                              </p:par>
                              <p:par>
                                <p:cTn id="50" presetID="50" presetClass="entr" presetSubtype="0" decel="100000" fill="hold" grpId="0" nodeType="withEffect">
                                  <p:stCondLst>
                                    <p:cond delay="0"/>
                                  </p:stCondLst>
                                  <p:childTnLst>
                                    <p:set>
                                      <p:cBhvr>
                                        <p:cTn id="51" dur="1" fill="hold">
                                          <p:stCondLst>
                                            <p:cond delay="0"/>
                                          </p:stCondLst>
                                        </p:cTn>
                                        <p:tgtEl>
                                          <p:spTgt spid="50198"/>
                                        </p:tgtEl>
                                        <p:attrNameLst>
                                          <p:attrName>style.visibility</p:attrName>
                                        </p:attrNameLst>
                                      </p:cBhvr>
                                      <p:to>
                                        <p:strVal val="visible"/>
                                      </p:to>
                                    </p:set>
                                    <p:anim calcmode="lin" valueType="num">
                                      <p:cBhvr>
                                        <p:cTn id="52" dur="1000" fill="hold"/>
                                        <p:tgtEl>
                                          <p:spTgt spid="50198"/>
                                        </p:tgtEl>
                                        <p:attrNameLst>
                                          <p:attrName>ppt_w</p:attrName>
                                        </p:attrNameLst>
                                      </p:cBhvr>
                                      <p:tavLst>
                                        <p:tav tm="0">
                                          <p:val>
                                            <p:strVal val="#ppt_w+.3"/>
                                          </p:val>
                                        </p:tav>
                                        <p:tav tm="100000">
                                          <p:val>
                                            <p:strVal val="#ppt_w"/>
                                          </p:val>
                                        </p:tav>
                                      </p:tavLst>
                                    </p:anim>
                                    <p:anim calcmode="lin" valueType="num">
                                      <p:cBhvr>
                                        <p:cTn id="53" dur="1000" fill="hold"/>
                                        <p:tgtEl>
                                          <p:spTgt spid="50198"/>
                                        </p:tgtEl>
                                        <p:attrNameLst>
                                          <p:attrName>ppt_h</p:attrName>
                                        </p:attrNameLst>
                                      </p:cBhvr>
                                      <p:tavLst>
                                        <p:tav tm="0">
                                          <p:val>
                                            <p:strVal val="#ppt_h"/>
                                          </p:val>
                                        </p:tav>
                                        <p:tav tm="100000">
                                          <p:val>
                                            <p:strVal val="#ppt_h"/>
                                          </p:val>
                                        </p:tav>
                                      </p:tavLst>
                                    </p:anim>
                                    <p:animEffect>
                                      <p:cBhvr>
                                        <p:cTn id="54" dur="1000"/>
                                        <p:tgtEl>
                                          <p:spTgt spid="50198"/>
                                        </p:tgtEl>
                                      </p:cBhvr>
                                    </p:animEffect>
                                  </p:childTnLst>
                                </p:cTn>
                              </p:par>
                              <p:par>
                                <p:cTn id="55" presetID="50" presetClass="entr" presetSubtype="0" decel="100000" fill="hold" grpId="0" nodeType="withEffect">
                                  <p:stCondLst>
                                    <p:cond delay="0"/>
                                  </p:stCondLst>
                                  <p:childTnLst>
                                    <p:set>
                                      <p:cBhvr>
                                        <p:cTn id="56" dur="1" fill="hold">
                                          <p:stCondLst>
                                            <p:cond delay="0"/>
                                          </p:stCondLst>
                                        </p:cTn>
                                        <p:tgtEl>
                                          <p:spTgt spid="50199"/>
                                        </p:tgtEl>
                                        <p:attrNameLst>
                                          <p:attrName>style.visibility</p:attrName>
                                        </p:attrNameLst>
                                      </p:cBhvr>
                                      <p:to>
                                        <p:strVal val="visible"/>
                                      </p:to>
                                    </p:set>
                                    <p:anim calcmode="lin" valueType="num">
                                      <p:cBhvr>
                                        <p:cTn id="57" dur="1000" fill="hold"/>
                                        <p:tgtEl>
                                          <p:spTgt spid="50199"/>
                                        </p:tgtEl>
                                        <p:attrNameLst>
                                          <p:attrName>ppt_w</p:attrName>
                                        </p:attrNameLst>
                                      </p:cBhvr>
                                      <p:tavLst>
                                        <p:tav tm="0">
                                          <p:val>
                                            <p:strVal val="#ppt_w+.3"/>
                                          </p:val>
                                        </p:tav>
                                        <p:tav tm="100000">
                                          <p:val>
                                            <p:strVal val="#ppt_w"/>
                                          </p:val>
                                        </p:tav>
                                      </p:tavLst>
                                    </p:anim>
                                    <p:anim calcmode="lin" valueType="num">
                                      <p:cBhvr>
                                        <p:cTn id="58" dur="1000" fill="hold"/>
                                        <p:tgtEl>
                                          <p:spTgt spid="50199"/>
                                        </p:tgtEl>
                                        <p:attrNameLst>
                                          <p:attrName>ppt_h</p:attrName>
                                        </p:attrNameLst>
                                      </p:cBhvr>
                                      <p:tavLst>
                                        <p:tav tm="0">
                                          <p:val>
                                            <p:strVal val="#ppt_h"/>
                                          </p:val>
                                        </p:tav>
                                        <p:tav tm="100000">
                                          <p:val>
                                            <p:strVal val="#ppt_h"/>
                                          </p:val>
                                        </p:tav>
                                      </p:tavLst>
                                    </p:anim>
                                    <p:animEffect>
                                      <p:cBhvr>
                                        <p:cTn id="59" dur="1000"/>
                                        <p:tgtEl>
                                          <p:spTgt spid="50199"/>
                                        </p:tgtEl>
                                      </p:cBhvr>
                                    </p:animEffect>
                                  </p:childTnLst>
                                </p:cTn>
                              </p:par>
                              <p:par>
                                <p:cTn id="60" presetID="50" presetClass="entr" presetSubtype="0" decel="100000" fill="hold" grpId="0" nodeType="withEffect">
                                  <p:stCondLst>
                                    <p:cond delay="0"/>
                                  </p:stCondLst>
                                  <p:childTnLst>
                                    <p:set>
                                      <p:cBhvr>
                                        <p:cTn id="61" dur="1" fill="hold">
                                          <p:stCondLst>
                                            <p:cond delay="0"/>
                                          </p:stCondLst>
                                        </p:cTn>
                                        <p:tgtEl>
                                          <p:spTgt spid="50200"/>
                                        </p:tgtEl>
                                        <p:attrNameLst>
                                          <p:attrName>style.visibility</p:attrName>
                                        </p:attrNameLst>
                                      </p:cBhvr>
                                      <p:to>
                                        <p:strVal val="visible"/>
                                      </p:to>
                                    </p:set>
                                    <p:anim calcmode="lin" valueType="num">
                                      <p:cBhvr>
                                        <p:cTn id="62" dur="1000" fill="hold"/>
                                        <p:tgtEl>
                                          <p:spTgt spid="50200"/>
                                        </p:tgtEl>
                                        <p:attrNameLst>
                                          <p:attrName>ppt_w</p:attrName>
                                        </p:attrNameLst>
                                      </p:cBhvr>
                                      <p:tavLst>
                                        <p:tav tm="0">
                                          <p:val>
                                            <p:strVal val="#ppt_w+.3"/>
                                          </p:val>
                                        </p:tav>
                                        <p:tav tm="100000">
                                          <p:val>
                                            <p:strVal val="#ppt_w"/>
                                          </p:val>
                                        </p:tav>
                                      </p:tavLst>
                                    </p:anim>
                                    <p:anim calcmode="lin" valueType="num">
                                      <p:cBhvr>
                                        <p:cTn id="63" dur="1000" fill="hold"/>
                                        <p:tgtEl>
                                          <p:spTgt spid="50200"/>
                                        </p:tgtEl>
                                        <p:attrNameLst>
                                          <p:attrName>ppt_h</p:attrName>
                                        </p:attrNameLst>
                                      </p:cBhvr>
                                      <p:tavLst>
                                        <p:tav tm="0">
                                          <p:val>
                                            <p:strVal val="#ppt_h"/>
                                          </p:val>
                                        </p:tav>
                                        <p:tav tm="100000">
                                          <p:val>
                                            <p:strVal val="#ppt_h"/>
                                          </p:val>
                                        </p:tav>
                                      </p:tavLst>
                                    </p:anim>
                                    <p:animEffect>
                                      <p:cBhvr>
                                        <p:cTn id="64" dur="1000"/>
                                        <p:tgtEl>
                                          <p:spTgt spid="50200"/>
                                        </p:tgtEl>
                                      </p:cBhvr>
                                    </p:animEffect>
                                  </p:childTnLst>
                                </p:cTn>
                              </p:par>
                              <p:par>
                                <p:cTn id="65" presetID="50" presetClass="entr" presetSubtype="0" decel="100000" fill="hold" grpId="0" nodeType="withEffect">
                                  <p:stCondLst>
                                    <p:cond delay="0"/>
                                  </p:stCondLst>
                                  <p:childTnLst>
                                    <p:set>
                                      <p:cBhvr>
                                        <p:cTn id="66" dur="1" fill="hold">
                                          <p:stCondLst>
                                            <p:cond delay="0"/>
                                          </p:stCondLst>
                                        </p:cTn>
                                        <p:tgtEl>
                                          <p:spTgt spid="50201"/>
                                        </p:tgtEl>
                                        <p:attrNameLst>
                                          <p:attrName>style.visibility</p:attrName>
                                        </p:attrNameLst>
                                      </p:cBhvr>
                                      <p:to>
                                        <p:strVal val="visible"/>
                                      </p:to>
                                    </p:set>
                                    <p:anim calcmode="lin" valueType="num">
                                      <p:cBhvr>
                                        <p:cTn id="67" dur="1000" fill="hold"/>
                                        <p:tgtEl>
                                          <p:spTgt spid="50201"/>
                                        </p:tgtEl>
                                        <p:attrNameLst>
                                          <p:attrName>ppt_w</p:attrName>
                                        </p:attrNameLst>
                                      </p:cBhvr>
                                      <p:tavLst>
                                        <p:tav tm="0">
                                          <p:val>
                                            <p:strVal val="#ppt_w+.3"/>
                                          </p:val>
                                        </p:tav>
                                        <p:tav tm="100000">
                                          <p:val>
                                            <p:strVal val="#ppt_w"/>
                                          </p:val>
                                        </p:tav>
                                      </p:tavLst>
                                    </p:anim>
                                    <p:anim calcmode="lin" valueType="num">
                                      <p:cBhvr>
                                        <p:cTn id="68" dur="1000" fill="hold"/>
                                        <p:tgtEl>
                                          <p:spTgt spid="50201"/>
                                        </p:tgtEl>
                                        <p:attrNameLst>
                                          <p:attrName>ppt_h</p:attrName>
                                        </p:attrNameLst>
                                      </p:cBhvr>
                                      <p:tavLst>
                                        <p:tav tm="0">
                                          <p:val>
                                            <p:strVal val="#ppt_h"/>
                                          </p:val>
                                        </p:tav>
                                        <p:tav tm="100000">
                                          <p:val>
                                            <p:strVal val="#ppt_h"/>
                                          </p:val>
                                        </p:tav>
                                      </p:tavLst>
                                    </p:anim>
                                    <p:animEffect>
                                      <p:cBhvr>
                                        <p:cTn id="69" dur="1000"/>
                                        <p:tgtEl>
                                          <p:spTgt spid="50201"/>
                                        </p:tgtEl>
                                      </p:cBhvr>
                                    </p:animEffect>
                                  </p:childTnLst>
                                </p:cTn>
                              </p:par>
                              <p:par>
                                <p:cTn id="70" presetID="50" presetClass="entr" presetSubtype="0" decel="100000" fill="hold" grpId="0" nodeType="withEffect">
                                  <p:stCondLst>
                                    <p:cond delay="0"/>
                                  </p:stCondLst>
                                  <p:childTnLst>
                                    <p:set>
                                      <p:cBhvr>
                                        <p:cTn id="71" dur="1" fill="hold">
                                          <p:stCondLst>
                                            <p:cond delay="0"/>
                                          </p:stCondLst>
                                        </p:cTn>
                                        <p:tgtEl>
                                          <p:spTgt spid="50202"/>
                                        </p:tgtEl>
                                        <p:attrNameLst>
                                          <p:attrName>style.visibility</p:attrName>
                                        </p:attrNameLst>
                                      </p:cBhvr>
                                      <p:to>
                                        <p:strVal val="visible"/>
                                      </p:to>
                                    </p:set>
                                    <p:anim calcmode="lin" valueType="num">
                                      <p:cBhvr>
                                        <p:cTn id="72" dur="1000" fill="hold"/>
                                        <p:tgtEl>
                                          <p:spTgt spid="50202"/>
                                        </p:tgtEl>
                                        <p:attrNameLst>
                                          <p:attrName>ppt_w</p:attrName>
                                        </p:attrNameLst>
                                      </p:cBhvr>
                                      <p:tavLst>
                                        <p:tav tm="0">
                                          <p:val>
                                            <p:strVal val="#ppt_w+.3"/>
                                          </p:val>
                                        </p:tav>
                                        <p:tav tm="100000">
                                          <p:val>
                                            <p:strVal val="#ppt_w"/>
                                          </p:val>
                                        </p:tav>
                                      </p:tavLst>
                                    </p:anim>
                                    <p:anim calcmode="lin" valueType="num">
                                      <p:cBhvr>
                                        <p:cTn id="73" dur="1000" fill="hold"/>
                                        <p:tgtEl>
                                          <p:spTgt spid="50202"/>
                                        </p:tgtEl>
                                        <p:attrNameLst>
                                          <p:attrName>ppt_h</p:attrName>
                                        </p:attrNameLst>
                                      </p:cBhvr>
                                      <p:tavLst>
                                        <p:tav tm="0">
                                          <p:val>
                                            <p:strVal val="#ppt_h"/>
                                          </p:val>
                                        </p:tav>
                                        <p:tav tm="100000">
                                          <p:val>
                                            <p:strVal val="#ppt_h"/>
                                          </p:val>
                                        </p:tav>
                                      </p:tavLst>
                                    </p:anim>
                                    <p:animEffect>
                                      <p:cBhvr>
                                        <p:cTn id="74" dur="1000"/>
                                        <p:tgtEl>
                                          <p:spTgt spid="50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bldLvl="0" animBg="1" autoUpdateAnimBg="0"/>
      <p:bldP spid="50179" grpId="0" bldLvl="0" animBg="1" autoUpdateAnimBg="0"/>
      <p:bldP spid="50180" grpId="0" bldLvl="0" animBg="1" autoUpdateAnimBg="0"/>
      <p:bldP spid="50181" grpId="0" bldLvl="0" animBg="1" autoUpdateAnimBg="0"/>
      <p:bldP spid="50182" grpId="0" bldLvl="0" animBg="1" autoUpdateAnimBg="0"/>
      <p:bldP spid="50183" grpId="0" bldLvl="0" animBg="1" autoUpdateAnimBg="0"/>
      <p:bldP spid="50196" grpId="0" bldLvl="0" autoUpdateAnimBg="0"/>
      <p:bldP spid="50197" grpId="0" bldLvl="0" autoUpdateAnimBg="0"/>
      <p:bldP spid="50198" grpId="0" bldLvl="0" autoUpdateAnimBg="0"/>
      <p:bldP spid="50199" grpId="0" bldLvl="0" autoUpdateAnimBg="0"/>
      <p:bldP spid="50200" grpId="0" bldLvl="0" autoUpdateAnimBg="0"/>
      <p:bldP spid="50201" grpId="0" bldLvl="0" autoUpdateAnimBg="0"/>
      <p:bldP spid="50202" grpId="0" bldLvl="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页脚占位符 4"/>
          <p:cNvSpPr>
            <a:spLocks noGrp="1" noChangeArrowheads="1"/>
          </p:cNvSpPr>
          <p:nvPr/>
        </p:nvSpPr>
        <p:spPr bwMode="auto">
          <a:xfrm>
            <a:off x="3581400" y="6461125"/>
            <a:ext cx="5295900" cy="246063"/>
          </a:xfrm>
          <a:prstGeom prst="rect">
            <a:avLst/>
          </a:prstGeom>
          <a:noFill/>
          <a:ln w="9525">
            <a:noFill/>
            <a:miter lim="800000"/>
            <a:headEnd/>
            <a:tailEnd/>
          </a:ln>
        </p:spPr>
        <p:txBody>
          <a:bodyPr anchor="ctr">
            <a:spAutoFit/>
          </a:bodyPr>
          <a:lstStyle/>
          <a:p>
            <a:pPr algn="r" eaLnBrk="0" hangingPunct="0">
              <a:buFont typeface="Arial" charset="0"/>
              <a:buNone/>
            </a:pPr>
            <a:r>
              <a:rPr lang="en-US" altLang="zh-CN" sz="1000">
                <a:solidFill>
                  <a:schemeClr val="tx1"/>
                </a:solidFill>
                <a:latin typeface="Arial" charset="0"/>
                <a:sym typeface="Arial" charset="0"/>
              </a:rPr>
              <a:t>A Multidisciplinary Approach to Curriculum Development in Sustainable Built Environment</a:t>
            </a:r>
            <a:endParaRPr lang="zh-CN" altLang="en-US">
              <a:ea typeface="Gulim" pitchFamily="34" charset="-127"/>
            </a:endParaRPr>
          </a:p>
        </p:txBody>
      </p:sp>
      <p:sp>
        <p:nvSpPr>
          <p:cNvPr id="76802" name="TextBox 2"/>
          <p:cNvSpPr>
            <a:spLocks noChangeArrowheads="1"/>
          </p:cNvSpPr>
          <p:nvPr/>
        </p:nvSpPr>
        <p:spPr bwMode="auto">
          <a:xfrm>
            <a:off x="273050" y="822325"/>
            <a:ext cx="6718300" cy="522288"/>
          </a:xfrm>
          <a:prstGeom prst="rect">
            <a:avLst/>
          </a:prstGeom>
          <a:noFill/>
          <a:ln w="9525">
            <a:noFill/>
            <a:miter lim="800000"/>
            <a:headEnd/>
            <a:tailEnd/>
          </a:ln>
        </p:spPr>
        <p:txBody>
          <a:bodyPr>
            <a:spAutoFit/>
          </a:bodyPr>
          <a:lstStyle/>
          <a:p>
            <a:pPr marL="358775" indent="-358775" eaLnBrk="0" hangingPunct="0">
              <a:buFont typeface="Arial" charset="0"/>
              <a:buNone/>
            </a:pPr>
            <a:r>
              <a:rPr lang="en-US" altLang="zh-CN" sz="2800" b="1">
                <a:solidFill>
                  <a:schemeClr val="tx1"/>
                </a:solidFill>
                <a:latin typeface="Calibri" pitchFamily="34" charset="0"/>
                <a:ea typeface="微软雅黑"/>
                <a:cs typeface="微软雅黑"/>
                <a:sym typeface="Calibri" pitchFamily="34" charset="0"/>
              </a:rPr>
              <a:t>7.4.2.6 </a:t>
            </a:r>
            <a:r>
              <a:rPr lang="en-US" altLang="zh-CN" sz="2800" b="1">
                <a:solidFill>
                  <a:srgbClr val="000000"/>
                </a:solidFill>
                <a:latin typeface="Calibri" pitchFamily="34" charset="0"/>
                <a:ea typeface="Gulim" pitchFamily="34" charset="-127"/>
                <a:sym typeface="Calibri" pitchFamily="34" charset="0"/>
              </a:rPr>
              <a:t>Integrate with the artificial</a:t>
            </a:r>
            <a:r>
              <a:rPr lang="zh-CN" altLang="en-US" sz="2800" b="1">
                <a:solidFill>
                  <a:srgbClr val="000000"/>
                </a:solidFill>
                <a:latin typeface="Calibri" pitchFamily="34" charset="0"/>
                <a:ea typeface="Gulim" pitchFamily="34" charset="-127"/>
                <a:sym typeface="Calibri" pitchFamily="34" charset="0"/>
              </a:rPr>
              <a:t> </a:t>
            </a:r>
            <a:r>
              <a:rPr lang="en-US" altLang="zh-CN" sz="2800" b="1">
                <a:solidFill>
                  <a:srgbClr val="000000"/>
                </a:solidFill>
                <a:latin typeface="Calibri" pitchFamily="34" charset="0"/>
                <a:ea typeface="Gulim" pitchFamily="34" charset="-127"/>
                <a:sym typeface="Calibri" pitchFamily="34" charset="0"/>
              </a:rPr>
              <a:t>lighting</a:t>
            </a:r>
            <a:endParaRPr lang="zh-CN" altLang="en-US" sz="2800" b="1">
              <a:solidFill>
                <a:schemeClr val="tx1"/>
              </a:solidFill>
              <a:latin typeface="Calibri" pitchFamily="34" charset="0"/>
              <a:ea typeface="Gulim" pitchFamily="34" charset="-127"/>
              <a:sym typeface="Calibri" pitchFamily="34" charset="0"/>
            </a:endParaRPr>
          </a:p>
        </p:txBody>
      </p:sp>
      <p:grpSp>
        <p:nvGrpSpPr>
          <p:cNvPr id="76803" name="Group 4"/>
          <p:cNvGrpSpPr>
            <a:grpSpLocks/>
          </p:cNvGrpSpPr>
          <p:nvPr/>
        </p:nvGrpSpPr>
        <p:grpSpPr bwMode="auto">
          <a:xfrm>
            <a:off x="390525" y="2947988"/>
            <a:ext cx="1758950" cy="1738312"/>
            <a:chOff x="0" y="0"/>
            <a:chExt cx="1506" cy="1486"/>
          </a:xfrm>
        </p:grpSpPr>
        <p:pic>
          <p:nvPicPr>
            <p:cNvPr id="76824" name="Picture 4" descr="circuler_1"/>
            <p:cNvPicPr>
              <a:picLocks noChangeAspect="1" noChangeArrowheads="1"/>
            </p:cNvPicPr>
            <p:nvPr/>
          </p:nvPicPr>
          <p:blipFill>
            <a:blip r:embed="rId2" cstate="print"/>
            <a:srcRect/>
            <a:stretch>
              <a:fillRect/>
            </a:stretch>
          </p:blipFill>
          <p:spPr bwMode="auto">
            <a:xfrm>
              <a:off x="0" y="11"/>
              <a:ext cx="1506" cy="1466"/>
            </a:xfrm>
            <a:prstGeom prst="rect">
              <a:avLst/>
            </a:prstGeom>
            <a:noFill/>
            <a:ln w="9525">
              <a:noFill/>
              <a:miter lim="800000"/>
              <a:headEnd/>
              <a:tailEnd/>
            </a:ln>
          </p:spPr>
        </p:pic>
        <p:sp>
          <p:nvSpPr>
            <p:cNvPr id="76825" name="Oval 5"/>
            <p:cNvSpPr>
              <a:spLocks noChangeArrowheads="1"/>
            </p:cNvSpPr>
            <p:nvPr/>
          </p:nvSpPr>
          <p:spPr bwMode="auto">
            <a:xfrm>
              <a:off x="20" y="0"/>
              <a:ext cx="1486" cy="1486"/>
            </a:xfrm>
            <a:prstGeom prst="ellipse">
              <a:avLst/>
            </a:prstGeom>
            <a:solidFill>
              <a:srgbClr val="99FF66">
                <a:alpha val="50195"/>
              </a:srgbClr>
            </a:solidFill>
            <a:ln w="76200">
              <a:solidFill>
                <a:srgbClr val="FFFFFF">
                  <a:alpha val="78038"/>
                </a:srgbClr>
              </a:solidFill>
              <a:bevel/>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grpSp>
      <p:grpSp>
        <p:nvGrpSpPr>
          <p:cNvPr id="76804" name="Group 7"/>
          <p:cNvGrpSpPr>
            <a:grpSpLocks/>
          </p:cNvGrpSpPr>
          <p:nvPr/>
        </p:nvGrpSpPr>
        <p:grpSpPr bwMode="auto">
          <a:xfrm>
            <a:off x="6651625" y="2947988"/>
            <a:ext cx="1760538" cy="1738312"/>
            <a:chOff x="0" y="0"/>
            <a:chExt cx="1506" cy="1486"/>
          </a:xfrm>
        </p:grpSpPr>
        <p:pic>
          <p:nvPicPr>
            <p:cNvPr id="76822" name="Picture 7" descr="circuler_1"/>
            <p:cNvPicPr>
              <a:picLocks noChangeAspect="1" noChangeArrowheads="1"/>
            </p:cNvPicPr>
            <p:nvPr/>
          </p:nvPicPr>
          <p:blipFill>
            <a:blip r:embed="rId2" cstate="print"/>
            <a:srcRect/>
            <a:stretch>
              <a:fillRect/>
            </a:stretch>
          </p:blipFill>
          <p:spPr bwMode="auto">
            <a:xfrm>
              <a:off x="0" y="11"/>
              <a:ext cx="1506" cy="1466"/>
            </a:xfrm>
            <a:prstGeom prst="rect">
              <a:avLst/>
            </a:prstGeom>
            <a:noFill/>
            <a:ln w="9525">
              <a:noFill/>
              <a:miter lim="800000"/>
              <a:headEnd/>
              <a:tailEnd/>
            </a:ln>
          </p:spPr>
        </p:pic>
        <p:sp>
          <p:nvSpPr>
            <p:cNvPr id="76823" name="Oval 8"/>
            <p:cNvSpPr>
              <a:spLocks noChangeArrowheads="1"/>
            </p:cNvSpPr>
            <p:nvPr/>
          </p:nvSpPr>
          <p:spPr bwMode="auto">
            <a:xfrm>
              <a:off x="20" y="0"/>
              <a:ext cx="1486" cy="1486"/>
            </a:xfrm>
            <a:prstGeom prst="ellipse">
              <a:avLst/>
            </a:prstGeom>
            <a:solidFill>
              <a:srgbClr val="99FF66">
                <a:alpha val="50195"/>
              </a:srgbClr>
            </a:solidFill>
            <a:ln w="76200">
              <a:solidFill>
                <a:srgbClr val="FFFFFF">
                  <a:alpha val="78038"/>
                </a:srgbClr>
              </a:solidFill>
              <a:bevel/>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grpSp>
      <p:sp>
        <p:nvSpPr>
          <p:cNvPr id="76805" name="Freeform 9"/>
          <p:cNvSpPr>
            <a:spLocks noChangeArrowheads="1"/>
          </p:cNvSpPr>
          <p:nvPr/>
        </p:nvSpPr>
        <p:spPr bwMode="auto">
          <a:xfrm>
            <a:off x="2312988" y="3298825"/>
            <a:ext cx="4146550" cy="533400"/>
          </a:xfrm>
          <a:custGeom>
            <a:avLst/>
            <a:gdLst>
              <a:gd name="T0" fmla="*/ 0 w 2347"/>
              <a:gd name="T1" fmla="*/ 2147483647 h 336"/>
              <a:gd name="T2" fmla="*/ 0 w 2347"/>
              <a:gd name="T3" fmla="*/ 2147483647 h 336"/>
              <a:gd name="T4" fmla="*/ 2147483647 w 2347"/>
              <a:gd name="T5" fmla="*/ 2147483647 h 336"/>
              <a:gd name="T6" fmla="*/ 2147483647 w 2347"/>
              <a:gd name="T7" fmla="*/ 0 h 336"/>
              <a:gd name="T8" fmla="*/ 2147483647 w 2347"/>
              <a:gd name="T9" fmla="*/ 2147483647 h 336"/>
              <a:gd name="T10" fmla="*/ 0 w 2347"/>
              <a:gd name="T11" fmla="*/ 2147483647 h 336"/>
              <a:gd name="T12" fmla="*/ 0 60000 65536"/>
              <a:gd name="T13" fmla="*/ 0 60000 65536"/>
              <a:gd name="T14" fmla="*/ 0 60000 65536"/>
              <a:gd name="T15" fmla="*/ 0 60000 65536"/>
              <a:gd name="T16" fmla="*/ 0 60000 65536"/>
              <a:gd name="T17" fmla="*/ 0 60000 65536"/>
              <a:gd name="T18" fmla="*/ 0 w 2347"/>
              <a:gd name="T19" fmla="*/ 0 h 336"/>
              <a:gd name="T20" fmla="*/ 2347 w 2347"/>
              <a:gd name="T21" fmla="*/ 336 h 336"/>
            </a:gdLst>
            <a:ahLst/>
            <a:cxnLst>
              <a:cxn ang="T12">
                <a:pos x="T0" y="T1"/>
              </a:cxn>
              <a:cxn ang="T13">
                <a:pos x="T2" y="T3"/>
              </a:cxn>
              <a:cxn ang="T14">
                <a:pos x="T4" y="T5"/>
              </a:cxn>
              <a:cxn ang="T15">
                <a:pos x="T6" y="T7"/>
              </a:cxn>
              <a:cxn ang="T16">
                <a:pos x="T8" y="T9"/>
              </a:cxn>
              <a:cxn ang="T17">
                <a:pos x="T10" y="T11"/>
              </a:cxn>
            </a:cxnLst>
            <a:rect l="T18" t="T19" r="T20" b="T21"/>
            <a:pathLst>
              <a:path w="2347" h="336">
                <a:moveTo>
                  <a:pt x="0" y="188"/>
                </a:moveTo>
                <a:lnTo>
                  <a:pt x="0" y="336"/>
                </a:lnTo>
                <a:lnTo>
                  <a:pt x="2347" y="336"/>
                </a:lnTo>
                <a:lnTo>
                  <a:pt x="2005" y="0"/>
                </a:lnTo>
                <a:lnTo>
                  <a:pt x="2005" y="189"/>
                </a:lnTo>
                <a:lnTo>
                  <a:pt x="0" y="188"/>
                </a:lnTo>
                <a:close/>
              </a:path>
            </a:pathLst>
          </a:custGeom>
          <a:gradFill rotWithShape="1">
            <a:gsLst>
              <a:gs pos="0">
                <a:srgbClr val="EEEEA9"/>
              </a:gs>
              <a:gs pos="100000">
                <a:srgbClr val="CCCC00"/>
              </a:gs>
            </a:gsLst>
            <a:lin ang="0" scaled="1"/>
          </a:gradFill>
          <a:ln w="9525" cmpd="sng">
            <a:noFill/>
            <a:bevel/>
            <a:headEnd/>
            <a:tailEnd/>
          </a:ln>
        </p:spPr>
        <p:txBody>
          <a:bodyPr wrap="none" lIns="92382" tIns="46191" rIns="92382" bIns="46191" anchor="ctr"/>
          <a:lstStyle/>
          <a:p>
            <a:endParaRPr lang="zh-CN" altLang="en-US"/>
          </a:p>
        </p:txBody>
      </p:sp>
      <p:sp>
        <p:nvSpPr>
          <p:cNvPr id="76806" name="AutoShape 10"/>
          <p:cNvSpPr>
            <a:spLocks noChangeArrowheads="1"/>
          </p:cNvSpPr>
          <p:nvPr/>
        </p:nvSpPr>
        <p:spPr bwMode="auto">
          <a:xfrm rot="10800000">
            <a:off x="3579813" y="2333625"/>
            <a:ext cx="1612900" cy="857250"/>
          </a:xfrm>
          <a:prstGeom prst="upArrow">
            <a:avLst>
              <a:gd name="adj1" fmla="val 65157"/>
              <a:gd name="adj2" fmla="val 48343"/>
            </a:avLst>
          </a:prstGeom>
          <a:gradFill rotWithShape="1">
            <a:gsLst>
              <a:gs pos="0">
                <a:srgbClr val="F6B588"/>
              </a:gs>
              <a:gs pos="29999">
                <a:srgbClr val="F6B588"/>
              </a:gs>
              <a:gs pos="50000">
                <a:srgbClr val="F7CFB9"/>
              </a:gs>
              <a:gs pos="100000">
                <a:srgbClr val="FAE7DD"/>
              </a:gs>
            </a:gsLst>
            <a:lin ang="5400000" scaled="1"/>
          </a:gradFill>
          <a:ln w="9525">
            <a:noFill/>
            <a:miter lim="800000"/>
            <a:headEnd/>
            <a:tailEnd/>
          </a:ln>
        </p:spPr>
        <p:txBody>
          <a:bodyPr wrap="none" lIns="92382" tIns="46191" rIns="92382" bIns="46191"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76807" name="AutoShape 11"/>
          <p:cNvSpPr>
            <a:spLocks noChangeArrowheads="1"/>
          </p:cNvSpPr>
          <p:nvPr/>
        </p:nvSpPr>
        <p:spPr bwMode="auto">
          <a:xfrm rot="10800000" flipV="1">
            <a:off x="3579813" y="4589463"/>
            <a:ext cx="1612900" cy="857250"/>
          </a:xfrm>
          <a:prstGeom prst="upArrow">
            <a:avLst>
              <a:gd name="adj1" fmla="val 65157"/>
              <a:gd name="adj2" fmla="val 48343"/>
            </a:avLst>
          </a:prstGeom>
          <a:gradFill rotWithShape="1">
            <a:gsLst>
              <a:gs pos="0">
                <a:srgbClr val="93D0FF"/>
              </a:gs>
              <a:gs pos="29999">
                <a:srgbClr val="93D0FF"/>
              </a:gs>
              <a:gs pos="50000">
                <a:srgbClr val="BEE0FF"/>
              </a:gs>
              <a:gs pos="100000">
                <a:srgbClr val="DFF0FF"/>
              </a:gs>
            </a:gsLst>
            <a:lin ang="5400000" scaled="1"/>
          </a:gradFill>
          <a:ln w="9525">
            <a:noFill/>
            <a:miter lim="800000"/>
            <a:headEnd/>
            <a:tailEnd/>
          </a:ln>
        </p:spPr>
        <p:txBody>
          <a:bodyPr wrap="none" lIns="92382" tIns="46191" rIns="92382" bIns="46191"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76808" name="AutoShape 12"/>
          <p:cNvSpPr>
            <a:spLocks noChangeArrowheads="1"/>
          </p:cNvSpPr>
          <p:nvPr/>
        </p:nvSpPr>
        <p:spPr bwMode="auto">
          <a:xfrm>
            <a:off x="2219325" y="5641975"/>
            <a:ext cx="4049713" cy="593725"/>
          </a:xfrm>
          <a:prstGeom prst="roundRect">
            <a:avLst>
              <a:gd name="adj" fmla="val 0"/>
            </a:avLst>
          </a:prstGeom>
          <a:gradFill rotWithShape="1">
            <a:gsLst>
              <a:gs pos="0">
                <a:srgbClr val="737373"/>
              </a:gs>
              <a:gs pos="50000">
                <a:srgbClr val="F8F8F8"/>
              </a:gs>
              <a:gs pos="100000">
                <a:srgbClr val="737373"/>
              </a:gs>
            </a:gsLst>
            <a:lin ang="2700000" scaled="1"/>
          </a:gradFill>
          <a:ln w="19050">
            <a:noFill/>
            <a:bevel/>
            <a:headEnd/>
            <a:tailEnd/>
          </a:ln>
        </p:spPr>
        <p:txBody>
          <a:bodyPr wrap="none" lIns="92382" tIns="46191" rIns="92382" bIns="46191" anchor="ctr"/>
          <a:lstStyle/>
          <a:p>
            <a:pPr algn="r" eaLnBrk="0" hangingPunct="0">
              <a:buFont typeface="Arial" charset="0"/>
              <a:buNone/>
            </a:pPr>
            <a:endParaRPr lang="zh-CN" altLang="zh-CN">
              <a:solidFill>
                <a:srgbClr val="000000"/>
              </a:solidFill>
              <a:ea typeface="Gulim" pitchFamily="34" charset="-127"/>
              <a:sym typeface="Arial" charset="0"/>
            </a:endParaRPr>
          </a:p>
        </p:txBody>
      </p:sp>
      <p:cxnSp>
        <p:nvCxnSpPr>
          <p:cNvPr id="76809" name="AutoShape 13"/>
          <p:cNvCxnSpPr>
            <a:cxnSpLocks noChangeShapeType="1"/>
          </p:cNvCxnSpPr>
          <p:nvPr/>
        </p:nvCxnSpPr>
        <p:spPr bwMode="auto">
          <a:xfrm rot="16200000" flipH="1">
            <a:off x="1119981" y="4858544"/>
            <a:ext cx="1262063" cy="936625"/>
          </a:xfrm>
          <a:prstGeom prst="bentConnector2">
            <a:avLst/>
          </a:prstGeom>
          <a:noFill/>
          <a:ln w="38100" cap="rnd">
            <a:solidFill>
              <a:srgbClr val="B2B2B2"/>
            </a:solidFill>
            <a:prstDash val="sysDot"/>
            <a:miter lim="800000"/>
            <a:headEnd/>
            <a:tailEnd/>
          </a:ln>
        </p:spPr>
      </p:cxnSp>
      <p:cxnSp>
        <p:nvCxnSpPr>
          <p:cNvPr id="76810" name="AutoShape 14"/>
          <p:cNvCxnSpPr>
            <a:cxnSpLocks noChangeShapeType="1"/>
          </p:cNvCxnSpPr>
          <p:nvPr/>
        </p:nvCxnSpPr>
        <p:spPr bwMode="auto">
          <a:xfrm rot="5400000">
            <a:off x="6276181" y="4688682"/>
            <a:ext cx="1262063" cy="1276350"/>
          </a:xfrm>
          <a:prstGeom prst="bentConnector2">
            <a:avLst/>
          </a:prstGeom>
          <a:noFill/>
          <a:ln w="38100" cap="rnd">
            <a:solidFill>
              <a:srgbClr val="B2B2B2"/>
            </a:solidFill>
            <a:prstDash val="sysDot"/>
            <a:miter lim="800000"/>
            <a:headEnd/>
            <a:tailEnd/>
          </a:ln>
        </p:spPr>
      </p:cxnSp>
      <p:sp>
        <p:nvSpPr>
          <p:cNvPr id="76811" name="Freeform 15"/>
          <p:cNvSpPr>
            <a:spLocks noChangeArrowheads="1"/>
          </p:cNvSpPr>
          <p:nvPr/>
        </p:nvSpPr>
        <p:spPr bwMode="auto">
          <a:xfrm flipH="1" flipV="1">
            <a:off x="2312988" y="3867150"/>
            <a:ext cx="4146550" cy="533400"/>
          </a:xfrm>
          <a:custGeom>
            <a:avLst/>
            <a:gdLst>
              <a:gd name="T0" fmla="*/ 0 w 2347"/>
              <a:gd name="T1" fmla="*/ 2147483647 h 336"/>
              <a:gd name="T2" fmla="*/ 0 w 2347"/>
              <a:gd name="T3" fmla="*/ 2147483647 h 336"/>
              <a:gd name="T4" fmla="*/ 2147483647 w 2347"/>
              <a:gd name="T5" fmla="*/ 2147483647 h 336"/>
              <a:gd name="T6" fmla="*/ 2147483647 w 2347"/>
              <a:gd name="T7" fmla="*/ 0 h 336"/>
              <a:gd name="T8" fmla="*/ 2147483647 w 2347"/>
              <a:gd name="T9" fmla="*/ 2147483647 h 336"/>
              <a:gd name="T10" fmla="*/ 0 w 2347"/>
              <a:gd name="T11" fmla="*/ 2147483647 h 336"/>
              <a:gd name="T12" fmla="*/ 0 60000 65536"/>
              <a:gd name="T13" fmla="*/ 0 60000 65536"/>
              <a:gd name="T14" fmla="*/ 0 60000 65536"/>
              <a:gd name="T15" fmla="*/ 0 60000 65536"/>
              <a:gd name="T16" fmla="*/ 0 60000 65536"/>
              <a:gd name="T17" fmla="*/ 0 60000 65536"/>
              <a:gd name="T18" fmla="*/ 0 w 2347"/>
              <a:gd name="T19" fmla="*/ 0 h 336"/>
              <a:gd name="T20" fmla="*/ 2347 w 2347"/>
              <a:gd name="T21" fmla="*/ 336 h 336"/>
            </a:gdLst>
            <a:ahLst/>
            <a:cxnLst>
              <a:cxn ang="T12">
                <a:pos x="T0" y="T1"/>
              </a:cxn>
              <a:cxn ang="T13">
                <a:pos x="T2" y="T3"/>
              </a:cxn>
              <a:cxn ang="T14">
                <a:pos x="T4" y="T5"/>
              </a:cxn>
              <a:cxn ang="T15">
                <a:pos x="T6" y="T7"/>
              </a:cxn>
              <a:cxn ang="T16">
                <a:pos x="T8" y="T9"/>
              </a:cxn>
              <a:cxn ang="T17">
                <a:pos x="T10" y="T11"/>
              </a:cxn>
            </a:cxnLst>
            <a:rect l="T18" t="T19" r="T20" b="T21"/>
            <a:pathLst>
              <a:path w="2347" h="336">
                <a:moveTo>
                  <a:pt x="0" y="188"/>
                </a:moveTo>
                <a:lnTo>
                  <a:pt x="0" y="336"/>
                </a:lnTo>
                <a:lnTo>
                  <a:pt x="2347" y="336"/>
                </a:lnTo>
                <a:lnTo>
                  <a:pt x="2005" y="0"/>
                </a:lnTo>
                <a:lnTo>
                  <a:pt x="2005" y="189"/>
                </a:lnTo>
                <a:lnTo>
                  <a:pt x="0" y="188"/>
                </a:lnTo>
                <a:close/>
              </a:path>
            </a:pathLst>
          </a:custGeom>
          <a:gradFill rotWithShape="1">
            <a:gsLst>
              <a:gs pos="0">
                <a:srgbClr val="EEEEA9"/>
              </a:gs>
              <a:gs pos="100000">
                <a:srgbClr val="CCCC00"/>
              </a:gs>
            </a:gsLst>
            <a:lin ang="0" scaled="1"/>
          </a:gradFill>
          <a:ln w="9525" cmpd="sng">
            <a:noFill/>
            <a:bevel/>
            <a:headEnd/>
            <a:tailEnd/>
          </a:ln>
        </p:spPr>
        <p:txBody>
          <a:bodyPr wrap="none" lIns="92382" tIns="46191" rIns="92382" bIns="46191" anchor="ctr"/>
          <a:lstStyle/>
          <a:p>
            <a:endParaRPr lang="zh-CN" altLang="en-US"/>
          </a:p>
        </p:txBody>
      </p:sp>
      <p:sp>
        <p:nvSpPr>
          <p:cNvPr id="76812" name="Text Box 16"/>
          <p:cNvSpPr>
            <a:spLocks noChangeArrowheads="1"/>
          </p:cNvSpPr>
          <p:nvPr/>
        </p:nvSpPr>
        <p:spPr bwMode="auto">
          <a:xfrm>
            <a:off x="544513" y="3368675"/>
            <a:ext cx="1435100" cy="955675"/>
          </a:xfrm>
          <a:prstGeom prst="rect">
            <a:avLst/>
          </a:prstGeom>
          <a:noFill/>
          <a:ln w="9525">
            <a:noFill/>
            <a:miter lim="800000"/>
            <a:headEnd/>
            <a:tailEnd/>
          </a:ln>
        </p:spPr>
        <p:txBody>
          <a:bodyPr lIns="92382" tIns="46191" rIns="92382" bIns="46191">
            <a:spAutoFit/>
          </a:bodyPr>
          <a:lstStyle/>
          <a:p>
            <a:pPr algn="ctr" eaLnBrk="0" hangingPunct="0">
              <a:buFont typeface="Arial" charset="0"/>
              <a:buNone/>
            </a:pPr>
            <a:r>
              <a:rPr lang="en-US" altLang="zh-CN" sz="2800" b="1">
                <a:solidFill>
                  <a:schemeClr val="tx1"/>
                </a:solidFill>
                <a:latin typeface="Calibri" pitchFamily="34" charset="0"/>
                <a:ea typeface="Gulim" pitchFamily="34" charset="-127"/>
                <a:sym typeface="Calibri" pitchFamily="34" charset="0"/>
              </a:rPr>
              <a:t>Natural </a:t>
            </a:r>
            <a:endParaRPr lang="zh-CN" altLang="en-US" sz="2800" b="1">
              <a:solidFill>
                <a:schemeClr val="tx1"/>
              </a:solidFill>
              <a:latin typeface="Calibri" pitchFamily="34" charset="0"/>
              <a:ea typeface="Gulim" pitchFamily="34" charset="-127"/>
              <a:sym typeface="Calibri" pitchFamily="34" charset="0"/>
            </a:endParaRPr>
          </a:p>
          <a:p>
            <a:pPr algn="ctr" eaLnBrk="0" hangingPunct="0">
              <a:buFont typeface="Arial" charset="0"/>
              <a:buNone/>
            </a:pPr>
            <a:r>
              <a:rPr lang="en-US" altLang="zh-CN" sz="2800" b="1">
                <a:solidFill>
                  <a:schemeClr val="tx1"/>
                </a:solidFill>
                <a:latin typeface="Calibri" pitchFamily="34" charset="0"/>
                <a:ea typeface="Gulim" pitchFamily="34" charset="-127"/>
                <a:sym typeface="Calibri" pitchFamily="34" charset="0"/>
              </a:rPr>
              <a:t>lighting</a:t>
            </a:r>
          </a:p>
        </p:txBody>
      </p:sp>
      <p:sp>
        <p:nvSpPr>
          <p:cNvPr id="76813" name="Text Box 17"/>
          <p:cNvSpPr>
            <a:spLocks noChangeArrowheads="1"/>
          </p:cNvSpPr>
          <p:nvPr/>
        </p:nvSpPr>
        <p:spPr bwMode="auto">
          <a:xfrm>
            <a:off x="6669088" y="3338513"/>
            <a:ext cx="1533525" cy="954087"/>
          </a:xfrm>
          <a:prstGeom prst="rect">
            <a:avLst/>
          </a:prstGeom>
          <a:noFill/>
          <a:ln w="9525">
            <a:noFill/>
            <a:miter lim="800000"/>
            <a:headEnd/>
            <a:tailEnd/>
          </a:ln>
        </p:spPr>
        <p:txBody>
          <a:bodyPr lIns="92382" tIns="46191" rIns="92382" bIns="46191">
            <a:spAutoFit/>
          </a:bodyPr>
          <a:lstStyle/>
          <a:p>
            <a:pPr algn="r" eaLnBrk="0" hangingPunct="0">
              <a:spcBef>
                <a:spcPct val="50000"/>
              </a:spcBef>
              <a:buFont typeface="Arial" charset="0"/>
              <a:buNone/>
            </a:pPr>
            <a:r>
              <a:rPr lang="en-US" altLang="zh-CN" sz="2800" b="1">
                <a:solidFill>
                  <a:schemeClr val="tx1"/>
                </a:solidFill>
                <a:latin typeface="Calibri" pitchFamily="34" charset="0"/>
                <a:ea typeface="Gulim" pitchFamily="34" charset="-127"/>
                <a:sym typeface="Calibri" pitchFamily="34" charset="0"/>
              </a:rPr>
              <a:t>Artificial</a:t>
            </a:r>
            <a:r>
              <a:rPr lang="zh-CN" altLang="en-US" sz="2800">
                <a:solidFill>
                  <a:srgbClr val="000000"/>
                </a:solidFill>
                <a:latin typeface="Calibri" pitchFamily="34" charset="0"/>
                <a:ea typeface="Gulim" pitchFamily="34" charset="-127"/>
                <a:sym typeface="Calibri" pitchFamily="34" charset="0"/>
              </a:rPr>
              <a:t> </a:t>
            </a:r>
            <a:r>
              <a:rPr lang="en-US" altLang="zh-CN" sz="2800" b="1">
                <a:solidFill>
                  <a:schemeClr val="tx1"/>
                </a:solidFill>
                <a:latin typeface="Calibri" pitchFamily="34" charset="0"/>
                <a:ea typeface="Gulim" pitchFamily="34" charset="-127"/>
                <a:sym typeface="Calibri" pitchFamily="34" charset="0"/>
              </a:rPr>
              <a:t>lighting</a:t>
            </a:r>
          </a:p>
        </p:txBody>
      </p:sp>
      <p:sp>
        <p:nvSpPr>
          <p:cNvPr id="76814" name="Text Box 18"/>
          <p:cNvSpPr>
            <a:spLocks noChangeArrowheads="1"/>
          </p:cNvSpPr>
          <p:nvPr/>
        </p:nvSpPr>
        <p:spPr bwMode="auto">
          <a:xfrm>
            <a:off x="3425825" y="4214813"/>
            <a:ext cx="1947863" cy="339725"/>
          </a:xfrm>
          <a:prstGeom prst="rect">
            <a:avLst/>
          </a:prstGeom>
          <a:noFill/>
          <a:ln w="9525">
            <a:noFill/>
            <a:miter lim="800000"/>
            <a:headEnd/>
            <a:tailEnd/>
          </a:ln>
        </p:spPr>
        <p:txBody>
          <a:bodyPr lIns="92382" tIns="46191" rIns="92382" bIns="46191">
            <a:spAutoFit/>
          </a:bodyPr>
          <a:lstStyle/>
          <a:p>
            <a:pPr algn="r" eaLnBrk="0" hangingPunct="0">
              <a:spcBef>
                <a:spcPct val="50000"/>
              </a:spcBef>
              <a:buFont typeface="Arial" charset="0"/>
              <a:buNone/>
            </a:pPr>
            <a:r>
              <a:rPr lang="en-US" altLang="zh-CN" sz="1600">
                <a:solidFill>
                  <a:srgbClr val="FFFFFF"/>
                </a:solidFill>
                <a:ea typeface="Gulim" pitchFamily="34" charset="-127"/>
                <a:sym typeface="Arial" charset="0"/>
              </a:rPr>
              <a:t>Text in here</a:t>
            </a:r>
            <a:endParaRPr lang="zh-CN" altLang="en-US">
              <a:ea typeface="Gulim" pitchFamily="34" charset="-127"/>
            </a:endParaRPr>
          </a:p>
        </p:txBody>
      </p:sp>
      <p:sp>
        <p:nvSpPr>
          <p:cNvPr id="76815" name="Text Box 19"/>
          <p:cNvSpPr>
            <a:spLocks noChangeArrowheads="1"/>
          </p:cNvSpPr>
          <p:nvPr/>
        </p:nvSpPr>
        <p:spPr bwMode="auto">
          <a:xfrm>
            <a:off x="3425825" y="3170238"/>
            <a:ext cx="1947863" cy="339725"/>
          </a:xfrm>
          <a:prstGeom prst="rect">
            <a:avLst/>
          </a:prstGeom>
          <a:noFill/>
          <a:ln w="9525">
            <a:noFill/>
            <a:miter lim="800000"/>
            <a:headEnd/>
            <a:tailEnd/>
          </a:ln>
        </p:spPr>
        <p:txBody>
          <a:bodyPr lIns="92382" tIns="46191" rIns="92382" bIns="46191">
            <a:spAutoFit/>
          </a:bodyPr>
          <a:lstStyle/>
          <a:p>
            <a:pPr algn="r" eaLnBrk="0" hangingPunct="0">
              <a:spcBef>
                <a:spcPct val="50000"/>
              </a:spcBef>
              <a:buFont typeface="Arial" charset="0"/>
              <a:buNone/>
            </a:pPr>
            <a:r>
              <a:rPr lang="en-US" altLang="zh-CN" sz="1600">
                <a:solidFill>
                  <a:srgbClr val="FFFFFF"/>
                </a:solidFill>
                <a:ea typeface="Gulim" pitchFamily="34" charset="-127"/>
                <a:sym typeface="Arial" charset="0"/>
              </a:rPr>
              <a:t>Text in here</a:t>
            </a:r>
            <a:endParaRPr lang="zh-CN" altLang="en-US">
              <a:ea typeface="Gulim" pitchFamily="34" charset="-127"/>
            </a:endParaRPr>
          </a:p>
        </p:txBody>
      </p:sp>
      <p:sp>
        <p:nvSpPr>
          <p:cNvPr id="76816" name="Rectangle 20"/>
          <p:cNvSpPr>
            <a:spLocks noChangeArrowheads="1"/>
          </p:cNvSpPr>
          <p:nvPr/>
        </p:nvSpPr>
        <p:spPr bwMode="auto">
          <a:xfrm>
            <a:off x="1931988" y="5743575"/>
            <a:ext cx="4659312" cy="431800"/>
          </a:xfrm>
          <a:prstGeom prst="rect">
            <a:avLst/>
          </a:prstGeom>
          <a:noFill/>
          <a:ln w="9525">
            <a:noFill/>
            <a:miter lim="800000"/>
            <a:headEnd/>
            <a:tailEnd/>
          </a:ln>
        </p:spPr>
        <p:txBody>
          <a:bodyPr lIns="92382" tIns="46191" rIns="92382" bIns="46191">
            <a:spAutoFit/>
          </a:bodyPr>
          <a:lstStyle/>
          <a:p>
            <a:pPr algn="ctr" eaLnBrk="0" hangingPunct="0">
              <a:buFont typeface="Arial" charset="0"/>
              <a:buNone/>
            </a:pPr>
            <a:r>
              <a:rPr lang="en-US" altLang="zh-CN" sz="2200">
                <a:solidFill>
                  <a:srgbClr val="000000"/>
                </a:solidFill>
                <a:latin typeface="Calibri" pitchFamily="34" charset="0"/>
                <a:ea typeface="Gulim" pitchFamily="34" charset="-127"/>
                <a:sym typeface="Calibri" pitchFamily="34" charset="0"/>
              </a:rPr>
              <a:t>Reasonable lamp mounting position</a:t>
            </a:r>
          </a:p>
        </p:txBody>
      </p:sp>
      <p:cxnSp>
        <p:nvCxnSpPr>
          <p:cNvPr id="76817" name="AutoShape 21"/>
          <p:cNvCxnSpPr>
            <a:cxnSpLocks noChangeShapeType="1"/>
          </p:cNvCxnSpPr>
          <p:nvPr/>
        </p:nvCxnSpPr>
        <p:spPr bwMode="auto">
          <a:xfrm rot="-5400000">
            <a:off x="1303337" y="1822451"/>
            <a:ext cx="1184275" cy="1181100"/>
          </a:xfrm>
          <a:prstGeom prst="bentConnector2">
            <a:avLst/>
          </a:prstGeom>
          <a:noFill/>
          <a:ln w="38100" cap="rnd">
            <a:solidFill>
              <a:srgbClr val="B2B2B2"/>
            </a:solidFill>
            <a:prstDash val="sysDot"/>
            <a:miter lim="800000"/>
            <a:headEnd/>
            <a:tailEnd/>
          </a:ln>
        </p:spPr>
      </p:cxnSp>
      <p:cxnSp>
        <p:nvCxnSpPr>
          <p:cNvPr id="76818" name="AutoShape 22"/>
          <p:cNvCxnSpPr>
            <a:cxnSpLocks noChangeShapeType="1"/>
          </p:cNvCxnSpPr>
          <p:nvPr/>
        </p:nvCxnSpPr>
        <p:spPr bwMode="auto">
          <a:xfrm rot="5400000" flipH="1">
            <a:off x="6334125" y="1728788"/>
            <a:ext cx="1146175" cy="1276350"/>
          </a:xfrm>
          <a:prstGeom prst="bentConnector2">
            <a:avLst/>
          </a:prstGeom>
          <a:noFill/>
          <a:ln w="38100" cap="rnd">
            <a:solidFill>
              <a:srgbClr val="B2B2B2"/>
            </a:solidFill>
            <a:prstDash val="sysDot"/>
            <a:miter lim="800000"/>
            <a:headEnd/>
            <a:tailEnd/>
          </a:ln>
        </p:spPr>
      </p:cxnSp>
      <p:sp>
        <p:nvSpPr>
          <p:cNvPr id="76819" name="AutoShape 23"/>
          <p:cNvSpPr>
            <a:spLocks noChangeArrowheads="1"/>
          </p:cNvSpPr>
          <p:nvPr/>
        </p:nvSpPr>
        <p:spPr bwMode="auto">
          <a:xfrm>
            <a:off x="2219325" y="1516063"/>
            <a:ext cx="4049713" cy="593725"/>
          </a:xfrm>
          <a:prstGeom prst="roundRect">
            <a:avLst>
              <a:gd name="adj" fmla="val 0"/>
            </a:avLst>
          </a:prstGeom>
          <a:gradFill rotWithShape="1">
            <a:gsLst>
              <a:gs pos="0">
                <a:srgbClr val="737373"/>
              </a:gs>
              <a:gs pos="50000">
                <a:srgbClr val="F8F8F8"/>
              </a:gs>
              <a:gs pos="100000">
                <a:srgbClr val="737373"/>
              </a:gs>
            </a:gsLst>
            <a:lin ang="2700000" scaled="1"/>
          </a:gradFill>
          <a:ln w="19050">
            <a:noFill/>
            <a:bevel/>
            <a:headEnd/>
            <a:tailEnd/>
          </a:ln>
        </p:spPr>
        <p:txBody>
          <a:bodyPr wrap="none" lIns="92382" tIns="46191" rIns="92382" bIns="46191"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76820" name="Rectangle 24"/>
          <p:cNvSpPr>
            <a:spLocks noChangeArrowheads="1"/>
          </p:cNvSpPr>
          <p:nvPr/>
        </p:nvSpPr>
        <p:spPr bwMode="auto">
          <a:xfrm>
            <a:off x="2335213" y="1590675"/>
            <a:ext cx="3817937" cy="463550"/>
          </a:xfrm>
          <a:prstGeom prst="rect">
            <a:avLst/>
          </a:prstGeom>
          <a:noFill/>
          <a:ln w="9525">
            <a:noFill/>
            <a:miter lim="800000"/>
            <a:headEnd/>
            <a:tailEnd/>
          </a:ln>
        </p:spPr>
        <p:txBody>
          <a:bodyPr lIns="92382" tIns="46191" rIns="92382" bIns="46191">
            <a:spAutoFit/>
          </a:bodyPr>
          <a:lstStyle/>
          <a:p>
            <a:pPr algn="ctr" eaLnBrk="0" hangingPunct="0">
              <a:buFont typeface="Arial" charset="0"/>
              <a:buNone/>
            </a:pPr>
            <a:r>
              <a:rPr lang="en-US" altLang="zh-CN" sz="2400">
                <a:solidFill>
                  <a:schemeClr val="tx1"/>
                </a:solidFill>
                <a:latin typeface="Calibri" pitchFamily="34" charset="0"/>
                <a:sym typeface="Calibri" pitchFamily="34" charset="0"/>
              </a:rPr>
              <a:t>Automatic control system</a:t>
            </a:r>
          </a:p>
        </p:txBody>
      </p:sp>
      <p:sp>
        <p:nvSpPr>
          <p:cNvPr id="29" name="灯片编号占位符 28"/>
          <p:cNvSpPr>
            <a:spLocks noGrp="1"/>
          </p:cNvSpPr>
          <p:nvPr>
            <p:ph type="sldNum" sz="quarter" idx="11"/>
          </p:nvPr>
        </p:nvSpPr>
        <p:spPr>
          <a:xfrm>
            <a:off x="161925" y="6337300"/>
            <a:ext cx="2133600" cy="365125"/>
          </a:xfrm>
        </p:spPr>
        <p:txBody>
          <a:bodyPr/>
          <a:lstStyle/>
          <a:p>
            <a:pPr>
              <a:defRPr/>
            </a:pPr>
            <a:fld id="{0BEB55E3-4A21-43BB-AB17-07DCB26F17C6}" type="slidenum">
              <a:rPr lang="zh-CN" altLang="en-US"/>
              <a:pPr>
                <a:defRPr/>
              </a:pPr>
              <a:t>45</a:t>
            </a:fld>
            <a:endParaRPr lang="zh-CN" altLang="en-US"/>
          </a:p>
        </p:txBody>
      </p:sp>
    </p:spTree>
  </p:cSld>
  <p:clrMapOvr>
    <a:masterClrMapping/>
  </p:clrMapOvr>
  <p:transition>
    <p:rand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Oval 4"/>
          <p:cNvSpPr>
            <a:spLocks noChangeArrowheads="1"/>
          </p:cNvSpPr>
          <p:nvPr/>
        </p:nvSpPr>
        <p:spPr bwMode="auto">
          <a:xfrm>
            <a:off x="2916238" y="1931988"/>
            <a:ext cx="3275012" cy="3314700"/>
          </a:xfrm>
          <a:prstGeom prst="ellipse">
            <a:avLst/>
          </a:prstGeom>
          <a:solidFill>
            <a:srgbClr val="CFD7FB"/>
          </a:solidFill>
          <a:ln w="9525">
            <a:solidFill>
              <a:srgbClr val="0000FF"/>
            </a:solidFill>
            <a:bevel/>
            <a:headEnd/>
            <a:tailEnd/>
          </a:ln>
        </p:spPr>
        <p:txBody>
          <a:bodyPr wrap="none" lIns="90170" tIns="46990" rIns="90170" bIns="46990" anchor="ctr"/>
          <a:lstStyle/>
          <a:p>
            <a:pPr algn="r">
              <a:buFont typeface="Arial" charset="0"/>
              <a:buNone/>
            </a:pPr>
            <a:endParaRPr lang="zh-CN" altLang="zh-CN">
              <a:solidFill>
                <a:srgbClr val="000000"/>
              </a:solidFill>
              <a:ea typeface="Gulim" pitchFamily="34" charset="-127"/>
              <a:sym typeface="Arial" charset="0"/>
            </a:endParaRPr>
          </a:p>
        </p:txBody>
      </p:sp>
      <p:sp>
        <p:nvSpPr>
          <p:cNvPr id="52227" name="Oval 6"/>
          <p:cNvSpPr>
            <a:spLocks noChangeArrowheads="1"/>
          </p:cNvSpPr>
          <p:nvPr/>
        </p:nvSpPr>
        <p:spPr bwMode="auto">
          <a:xfrm>
            <a:off x="3611563" y="2667000"/>
            <a:ext cx="1852612" cy="1965325"/>
          </a:xfrm>
          <a:prstGeom prst="ellipse">
            <a:avLst/>
          </a:prstGeom>
          <a:solidFill>
            <a:srgbClr val="66CCFF"/>
          </a:solidFill>
          <a:ln w="9525">
            <a:solidFill>
              <a:srgbClr val="0000FF"/>
            </a:solidFill>
            <a:bevel/>
            <a:headEnd/>
            <a:tailEnd/>
          </a:ln>
        </p:spPr>
        <p:txBody>
          <a:bodyPr wrap="none" lIns="90170" tIns="46990" rIns="90170" bIns="46990" anchor="ctr"/>
          <a:lstStyle/>
          <a:p>
            <a:pPr algn="r">
              <a:buFont typeface="Arial" charset="0"/>
              <a:buNone/>
            </a:pPr>
            <a:endParaRPr lang="zh-CN" altLang="zh-CN">
              <a:solidFill>
                <a:srgbClr val="000000"/>
              </a:solidFill>
              <a:ea typeface="Gulim" pitchFamily="34" charset="-127"/>
              <a:sym typeface="Arial" charset="0"/>
            </a:endParaRPr>
          </a:p>
        </p:txBody>
      </p:sp>
      <p:sp>
        <p:nvSpPr>
          <p:cNvPr id="52228" name="Text Box 8"/>
          <p:cNvSpPr>
            <a:spLocks noChangeArrowheads="1"/>
          </p:cNvSpPr>
          <p:nvPr/>
        </p:nvSpPr>
        <p:spPr bwMode="auto">
          <a:xfrm>
            <a:off x="3638550" y="3235325"/>
            <a:ext cx="1706563" cy="822325"/>
          </a:xfrm>
          <a:prstGeom prst="rect">
            <a:avLst/>
          </a:prstGeom>
          <a:noFill/>
          <a:ln w="9525">
            <a:noFill/>
            <a:miter lim="800000"/>
            <a:headEnd/>
            <a:tailEnd/>
          </a:ln>
        </p:spPr>
        <p:txBody>
          <a:bodyPr wrap="none">
            <a:spAutoFit/>
          </a:bodyPr>
          <a:lstStyle/>
          <a:p>
            <a:pPr algn="ctr" eaLnBrk="0" hangingPunct="0">
              <a:buFont typeface="Arial" charset="0"/>
              <a:buNone/>
            </a:pPr>
            <a:r>
              <a:rPr lang="zh-CN" altLang="en-US" sz="2400" b="1">
                <a:solidFill>
                  <a:srgbClr val="000000"/>
                </a:solidFill>
                <a:latin typeface="Arial Unicode MS"/>
                <a:ea typeface="Arial Unicode MS"/>
                <a:cs typeface="Arial Unicode MS"/>
                <a:sym typeface="Arial Unicode MS"/>
              </a:rPr>
              <a:t>PASSIVE</a:t>
            </a:r>
          </a:p>
          <a:p>
            <a:pPr algn="ctr" eaLnBrk="0" hangingPunct="0">
              <a:buFont typeface="Arial" charset="0"/>
              <a:buNone/>
            </a:pPr>
            <a:r>
              <a:rPr lang="zh-CN" altLang="en-US" sz="2400" b="1">
                <a:solidFill>
                  <a:srgbClr val="000000"/>
                </a:solidFill>
                <a:latin typeface="Arial Unicode MS"/>
                <a:ea typeface="Arial Unicode MS"/>
                <a:cs typeface="Arial Unicode MS"/>
                <a:sym typeface="Arial Unicode MS"/>
              </a:rPr>
              <a:t> BUILDING</a:t>
            </a:r>
            <a:endParaRPr lang="zh-CN" altLang="en-US">
              <a:ea typeface="Gulim" pitchFamily="34" charset="-127"/>
            </a:endParaRPr>
          </a:p>
        </p:txBody>
      </p:sp>
      <p:grpSp>
        <p:nvGrpSpPr>
          <p:cNvPr id="2" name="Group 5"/>
          <p:cNvGrpSpPr>
            <a:grpSpLocks/>
          </p:cNvGrpSpPr>
          <p:nvPr/>
        </p:nvGrpSpPr>
        <p:grpSpPr bwMode="auto">
          <a:xfrm>
            <a:off x="4148138" y="1465263"/>
            <a:ext cx="617537" cy="608012"/>
            <a:chOff x="0" y="0"/>
            <a:chExt cx="432" cy="415"/>
          </a:xfrm>
        </p:grpSpPr>
        <p:grpSp>
          <p:nvGrpSpPr>
            <p:cNvPr id="77870" name="Group 6"/>
            <p:cNvGrpSpPr>
              <a:grpSpLocks/>
            </p:cNvGrpSpPr>
            <p:nvPr/>
          </p:nvGrpSpPr>
          <p:grpSpPr bwMode="auto">
            <a:xfrm>
              <a:off x="0" y="0"/>
              <a:ext cx="432" cy="415"/>
              <a:chOff x="0" y="0"/>
              <a:chExt cx="1680" cy="1680"/>
            </a:xfrm>
          </p:grpSpPr>
          <p:sp>
            <p:nvSpPr>
              <p:cNvPr id="77872" name="Oval 11"/>
              <p:cNvSpPr>
                <a:spLocks noChangeArrowheads="1"/>
              </p:cNvSpPr>
              <p:nvPr/>
            </p:nvSpPr>
            <p:spPr bwMode="auto">
              <a:xfrm>
                <a:off x="0" y="0"/>
                <a:ext cx="1680" cy="1680"/>
              </a:xfrm>
              <a:prstGeom prst="ellipse">
                <a:avLst/>
              </a:prstGeom>
              <a:gradFill rotWithShape="1">
                <a:gsLst>
                  <a:gs pos="0">
                    <a:srgbClr val="D18213"/>
                  </a:gs>
                  <a:gs pos="100000">
                    <a:srgbClr val="512221"/>
                  </a:gs>
                </a:gsLst>
                <a:lin ang="5400000" scaled="1"/>
              </a:gradFill>
              <a:ln w="9525">
                <a:noFill/>
                <a:bevel/>
                <a:headEnd/>
                <a:tailEnd/>
              </a:ln>
            </p:spPr>
            <p:txBody>
              <a:bodyPr wrap="none" anchor="ctr"/>
              <a:lstStyle/>
              <a:p>
                <a:pPr algn="r">
                  <a:buFont typeface="Arial" charset="0"/>
                  <a:buNone/>
                </a:pPr>
                <a:endParaRPr lang="zh-CN" altLang="zh-CN">
                  <a:solidFill>
                    <a:srgbClr val="000000"/>
                  </a:solidFill>
                  <a:ea typeface="Gulim" pitchFamily="34" charset="-127"/>
                  <a:sym typeface="Arial" charset="0"/>
                </a:endParaRPr>
              </a:p>
            </p:txBody>
          </p:sp>
          <p:sp>
            <p:nvSpPr>
              <p:cNvPr id="77873" name="Freeform 12"/>
              <p:cNvSpPr>
                <a:spLocks noChangeArrowheads="1"/>
              </p:cNvSpPr>
              <p:nvPr/>
            </p:nvSpPr>
            <p:spPr bwMode="auto">
              <a:xfrm>
                <a:off x="192" y="28"/>
                <a:ext cx="1296" cy="634"/>
              </a:xfrm>
              <a:custGeom>
                <a:avLst/>
                <a:gdLst>
                  <a:gd name="T0" fmla="*/ 1252 w 1321"/>
                  <a:gd name="T1" fmla="*/ 318 h 712"/>
                  <a:gd name="T2" fmla="*/ 1268 w 1321"/>
                  <a:gd name="T3" fmla="*/ 351 h 712"/>
                  <a:gd name="T4" fmla="*/ 1271 w 1321"/>
                  <a:gd name="T5" fmla="*/ 381 h 712"/>
                  <a:gd name="T6" fmla="*/ 1266 w 1321"/>
                  <a:gd name="T7" fmla="*/ 409 h 712"/>
                  <a:gd name="T8" fmla="*/ 1249 w 1321"/>
                  <a:gd name="T9" fmla="*/ 436 h 712"/>
                  <a:gd name="T10" fmla="*/ 1224 w 1321"/>
                  <a:gd name="T11" fmla="*/ 459 h 712"/>
                  <a:gd name="T12" fmla="*/ 1193 w 1321"/>
                  <a:gd name="T13" fmla="*/ 479 h 712"/>
                  <a:gd name="T14" fmla="*/ 1151 w 1321"/>
                  <a:gd name="T15" fmla="*/ 498 h 712"/>
                  <a:gd name="T16" fmla="*/ 1104 w 1321"/>
                  <a:gd name="T17" fmla="*/ 515 h 712"/>
                  <a:gd name="T18" fmla="*/ 1051 w 1321"/>
                  <a:gd name="T19" fmla="*/ 529 h 712"/>
                  <a:gd name="T20" fmla="*/ 992 w 1321"/>
                  <a:gd name="T21" fmla="*/ 541 h 712"/>
                  <a:gd name="T22" fmla="*/ 931 w 1321"/>
                  <a:gd name="T23" fmla="*/ 550 h 712"/>
                  <a:gd name="T24" fmla="*/ 862 w 1321"/>
                  <a:gd name="T25" fmla="*/ 558 h 712"/>
                  <a:gd name="T26" fmla="*/ 793 w 1321"/>
                  <a:gd name="T27" fmla="*/ 563 h 712"/>
                  <a:gd name="T28" fmla="*/ 765 w 1321"/>
                  <a:gd name="T29" fmla="*/ 565 h 712"/>
                  <a:gd name="T30" fmla="*/ 458 w 1321"/>
                  <a:gd name="T31" fmla="*/ 565 h 712"/>
                  <a:gd name="T32" fmla="*/ 454 w 1321"/>
                  <a:gd name="T33" fmla="*/ 565 h 712"/>
                  <a:gd name="T34" fmla="*/ 393 w 1321"/>
                  <a:gd name="T35" fmla="*/ 561 h 712"/>
                  <a:gd name="T36" fmla="*/ 335 w 1321"/>
                  <a:gd name="T37" fmla="*/ 558 h 712"/>
                  <a:gd name="T38" fmla="*/ 280 w 1321"/>
                  <a:gd name="T39" fmla="*/ 552 h 712"/>
                  <a:gd name="T40" fmla="*/ 227 w 1321"/>
                  <a:gd name="T41" fmla="*/ 547 h 712"/>
                  <a:gd name="T42" fmla="*/ 179 w 1321"/>
                  <a:gd name="T43" fmla="*/ 537 h 712"/>
                  <a:gd name="T44" fmla="*/ 135 w 1321"/>
                  <a:gd name="T45" fmla="*/ 525 h 712"/>
                  <a:gd name="T46" fmla="*/ 98 w 1321"/>
                  <a:gd name="T47" fmla="*/ 514 h 712"/>
                  <a:gd name="T48" fmla="*/ 65 w 1321"/>
                  <a:gd name="T49" fmla="*/ 500 h 712"/>
                  <a:gd name="T50" fmla="*/ 37 w 1321"/>
                  <a:gd name="T51" fmla="*/ 482 h 712"/>
                  <a:gd name="T52" fmla="*/ 18 w 1321"/>
                  <a:gd name="T53" fmla="*/ 462 h 712"/>
                  <a:gd name="T54" fmla="*/ 6 w 1321"/>
                  <a:gd name="T55" fmla="*/ 439 h 712"/>
                  <a:gd name="T56" fmla="*/ 0 w 1321"/>
                  <a:gd name="T57" fmla="*/ 416 h 712"/>
                  <a:gd name="T58" fmla="*/ 0 w 1321"/>
                  <a:gd name="T59" fmla="*/ 412 h 712"/>
                  <a:gd name="T60" fmla="*/ 4 w 1321"/>
                  <a:gd name="T61" fmla="*/ 386 h 712"/>
                  <a:gd name="T62" fmla="*/ 16 w 1321"/>
                  <a:gd name="T63" fmla="*/ 354 h 712"/>
                  <a:gd name="T64" fmla="*/ 49 w 1321"/>
                  <a:gd name="T65" fmla="*/ 293 h 712"/>
                  <a:gd name="T66" fmla="*/ 90 w 1321"/>
                  <a:gd name="T67" fmla="*/ 237 h 712"/>
                  <a:gd name="T68" fmla="*/ 141 w 1321"/>
                  <a:gd name="T69" fmla="*/ 186 h 712"/>
                  <a:gd name="T70" fmla="*/ 196 w 1321"/>
                  <a:gd name="T71" fmla="*/ 140 h 712"/>
                  <a:gd name="T72" fmla="*/ 260 w 1321"/>
                  <a:gd name="T73" fmla="*/ 99 h 712"/>
                  <a:gd name="T74" fmla="*/ 329 w 1321"/>
                  <a:gd name="T75" fmla="*/ 65 h 712"/>
                  <a:gd name="T76" fmla="*/ 399 w 1321"/>
                  <a:gd name="T77" fmla="*/ 37 h 712"/>
                  <a:gd name="T78" fmla="*/ 479 w 1321"/>
                  <a:gd name="T79" fmla="*/ 17 h 712"/>
                  <a:gd name="T80" fmla="*/ 559 w 1321"/>
                  <a:gd name="T81" fmla="*/ 4 h 712"/>
                  <a:gd name="T82" fmla="*/ 642 w 1321"/>
                  <a:gd name="T83" fmla="*/ 0 h 712"/>
                  <a:gd name="T84" fmla="*/ 731 w 1321"/>
                  <a:gd name="T85" fmla="*/ 4 h 712"/>
                  <a:gd name="T86" fmla="*/ 815 w 1321"/>
                  <a:gd name="T87" fmla="*/ 18 h 712"/>
                  <a:gd name="T88" fmla="*/ 897 w 1321"/>
                  <a:gd name="T89" fmla="*/ 42 h 712"/>
                  <a:gd name="T90" fmla="*/ 972 w 1321"/>
                  <a:gd name="T91" fmla="*/ 71 h 712"/>
                  <a:gd name="T92" fmla="*/ 1042 w 1321"/>
                  <a:gd name="T93" fmla="*/ 109 h 712"/>
                  <a:gd name="T94" fmla="*/ 1106 w 1321"/>
                  <a:gd name="T95" fmla="*/ 154 h 712"/>
                  <a:gd name="T96" fmla="*/ 1163 w 1321"/>
                  <a:gd name="T97" fmla="*/ 203 h 712"/>
                  <a:gd name="T98" fmla="*/ 1211 w 1321"/>
                  <a:gd name="T99" fmla="*/ 257 h 712"/>
                  <a:gd name="T100" fmla="*/ 1252 w 1321"/>
                  <a:gd name="T101" fmla="*/ 318 h 7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1"/>
                  <a:gd name="T154" fmla="*/ 0 h 712"/>
                  <a:gd name="T155" fmla="*/ 1321 w 1321"/>
                  <a:gd name="T156" fmla="*/ 712 h 71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D18213"/>
                  </a:gs>
                </a:gsLst>
                <a:lin ang="5400000" scaled="1"/>
              </a:gradFill>
              <a:ln w="9525" cmpd="sng">
                <a:noFill/>
                <a:bevel/>
                <a:headEnd/>
                <a:tailEnd/>
              </a:ln>
            </p:spPr>
            <p:txBody>
              <a:bodyPr/>
              <a:lstStyle/>
              <a:p>
                <a:endParaRPr lang="zh-CN" altLang="en-US"/>
              </a:p>
            </p:txBody>
          </p:sp>
        </p:grpSp>
        <p:sp>
          <p:nvSpPr>
            <p:cNvPr id="77871" name="Text Box 13"/>
            <p:cNvSpPr>
              <a:spLocks noChangeArrowheads="1"/>
            </p:cNvSpPr>
            <p:nvPr/>
          </p:nvSpPr>
          <p:spPr bwMode="auto">
            <a:xfrm>
              <a:off x="77" y="64"/>
              <a:ext cx="299" cy="316"/>
            </a:xfrm>
            <a:prstGeom prst="rect">
              <a:avLst/>
            </a:prstGeom>
            <a:noFill/>
            <a:ln w="9525">
              <a:noFill/>
              <a:miter lim="800000"/>
              <a:headEnd/>
              <a:tailEnd/>
            </a:ln>
          </p:spPr>
          <p:txBody>
            <a:bodyPr wrap="none">
              <a:spAutoFit/>
            </a:bodyPr>
            <a:lstStyle/>
            <a:p>
              <a:pPr algn="r" eaLnBrk="0" hangingPunct="0">
                <a:buFont typeface="Arial" charset="0"/>
                <a:buNone/>
              </a:pPr>
              <a:r>
                <a:rPr lang="en-US" altLang="zh-CN" sz="2400" b="1">
                  <a:solidFill>
                    <a:srgbClr val="FFFFFF"/>
                  </a:solidFill>
                  <a:ea typeface="Gulim" pitchFamily="34" charset="-127"/>
                  <a:sym typeface="Arial" charset="0"/>
                </a:rPr>
                <a:t>B</a:t>
              </a:r>
              <a:endParaRPr lang="zh-CN" altLang="en-US">
                <a:ea typeface="Gulim" pitchFamily="34" charset="-127"/>
              </a:endParaRPr>
            </a:p>
          </p:txBody>
        </p:sp>
      </p:grpSp>
      <p:grpSp>
        <p:nvGrpSpPr>
          <p:cNvPr id="4" name="Group 10"/>
          <p:cNvGrpSpPr>
            <a:grpSpLocks/>
          </p:cNvGrpSpPr>
          <p:nvPr/>
        </p:nvGrpSpPr>
        <p:grpSpPr bwMode="auto">
          <a:xfrm>
            <a:off x="3582988" y="4454525"/>
            <a:ext cx="287337" cy="258763"/>
            <a:chOff x="0" y="0"/>
            <a:chExt cx="201" cy="176"/>
          </a:xfrm>
        </p:grpSpPr>
        <p:sp>
          <p:nvSpPr>
            <p:cNvPr id="77868" name="Oval 15"/>
            <p:cNvSpPr>
              <a:spLocks noChangeArrowheads="1"/>
            </p:cNvSpPr>
            <p:nvPr/>
          </p:nvSpPr>
          <p:spPr bwMode="auto">
            <a:xfrm rot="-3372907">
              <a:off x="1" y="93"/>
              <a:ext cx="82" cy="88"/>
            </a:xfrm>
            <a:prstGeom prst="ellipse">
              <a:avLst/>
            </a:prstGeom>
            <a:gradFill rotWithShape="1">
              <a:gsLst>
                <a:gs pos="0">
                  <a:srgbClr val="C0C0C0"/>
                </a:gs>
                <a:gs pos="100000">
                  <a:srgbClr val="550055"/>
                </a:gs>
              </a:gsLst>
              <a:path path="shape">
                <a:fillToRect l="50000" t="50000" r="50000" b="50000"/>
              </a:path>
            </a:gradFill>
            <a:ln w="9525">
              <a:solidFill>
                <a:srgbClr val="000000"/>
              </a:solidFill>
              <a:bevel/>
              <a:headEnd/>
              <a:tailEnd/>
            </a:ln>
          </p:spPr>
          <p:txBody>
            <a:bodyPr wrap="none" anchor="ctr"/>
            <a:lstStyle/>
            <a:p>
              <a:pPr algn="r">
                <a:buFont typeface="Arial" charset="0"/>
                <a:buNone/>
              </a:pPr>
              <a:endParaRPr lang="zh-CN" altLang="zh-CN">
                <a:solidFill>
                  <a:srgbClr val="000000"/>
                </a:solidFill>
                <a:ea typeface="Gulim" pitchFamily="34" charset="-127"/>
                <a:sym typeface="Arial" charset="0"/>
              </a:endParaRPr>
            </a:p>
          </p:txBody>
        </p:sp>
        <p:sp>
          <p:nvSpPr>
            <p:cNvPr id="77869" name="Oval 16"/>
            <p:cNvSpPr>
              <a:spLocks noChangeArrowheads="1"/>
            </p:cNvSpPr>
            <p:nvPr/>
          </p:nvSpPr>
          <p:spPr bwMode="auto">
            <a:xfrm rot="-3372907">
              <a:off x="111" y="-2"/>
              <a:ext cx="82" cy="87"/>
            </a:xfrm>
            <a:prstGeom prst="ellipse">
              <a:avLst/>
            </a:prstGeom>
            <a:gradFill rotWithShape="1">
              <a:gsLst>
                <a:gs pos="0">
                  <a:srgbClr val="C0C0C0"/>
                </a:gs>
                <a:gs pos="100000">
                  <a:srgbClr val="550055"/>
                </a:gs>
              </a:gsLst>
              <a:path path="shape">
                <a:fillToRect l="50000" t="50000" r="50000" b="50000"/>
              </a:path>
            </a:gradFill>
            <a:ln w="9525">
              <a:solidFill>
                <a:srgbClr val="000000"/>
              </a:solidFill>
              <a:bevel/>
              <a:headEnd/>
              <a:tailEnd/>
            </a:ln>
          </p:spPr>
          <p:txBody>
            <a:bodyPr wrap="none" anchor="ctr"/>
            <a:lstStyle/>
            <a:p>
              <a:pPr algn="r">
                <a:buFont typeface="Arial" charset="0"/>
                <a:buNone/>
              </a:pPr>
              <a:endParaRPr lang="zh-CN" altLang="zh-CN">
                <a:solidFill>
                  <a:srgbClr val="000000"/>
                </a:solidFill>
                <a:ea typeface="Gulim" pitchFamily="34" charset="-127"/>
                <a:sym typeface="Arial" charset="0"/>
              </a:endParaRPr>
            </a:p>
          </p:txBody>
        </p:sp>
      </p:grpSp>
      <p:grpSp>
        <p:nvGrpSpPr>
          <p:cNvPr id="5" name="Group 13"/>
          <p:cNvGrpSpPr>
            <a:grpSpLocks/>
          </p:cNvGrpSpPr>
          <p:nvPr/>
        </p:nvGrpSpPr>
        <p:grpSpPr bwMode="auto">
          <a:xfrm>
            <a:off x="2994025" y="4699000"/>
            <a:ext cx="617538" cy="631825"/>
            <a:chOff x="0" y="0"/>
            <a:chExt cx="432" cy="432"/>
          </a:xfrm>
        </p:grpSpPr>
        <p:grpSp>
          <p:nvGrpSpPr>
            <p:cNvPr id="77864" name="Group 14"/>
            <p:cNvGrpSpPr>
              <a:grpSpLocks/>
            </p:cNvGrpSpPr>
            <p:nvPr/>
          </p:nvGrpSpPr>
          <p:grpSpPr bwMode="auto">
            <a:xfrm>
              <a:off x="0" y="0"/>
              <a:ext cx="432" cy="432"/>
              <a:chOff x="0" y="0"/>
              <a:chExt cx="1680" cy="1680"/>
            </a:xfrm>
          </p:grpSpPr>
          <p:sp>
            <p:nvSpPr>
              <p:cNvPr id="77866" name="Oval 19"/>
              <p:cNvSpPr>
                <a:spLocks noChangeArrowheads="1"/>
              </p:cNvSpPr>
              <p:nvPr/>
            </p:nvSpPr>
            <p:spPr bwMode="auto">
              <a:xfrm>
                <a:off x="0" y="0"/>
                <a:ext cx="1680" cy="1684"/>
              </a:xfrm>
              <a:prstGeom prst="ellipse">
                <a:avLst/>
              </a:prstGeom>
              <a:gradFill rotWithShape="1">
                <a:gsLst>
                  <a:gs pos="0">
                    <a:srgbClr val="C0C0C0"/>
                  </a:gs>
                  <a:gs pos="100000">
                    <a:srgbClr val="1F001F"/>
                  </a:gs>
                </a:gsLst>
                <a:lin ang="5400000" scaled="1"/>
              </a:gradFill>
              <a:ln w="9525">
                <a:noFill/>
                <a:bevel/>
                <a:headEnd/>
                <a:tailEnd/>
              </a:ln>
            </p:spPr>
            <p:txBody>
              <a:bodyPr wrap="none" anchor="ctr"/>
              <a:lstStyle/>
              <a:p>
                <a:pPr algn="r">
                  <a:buFont typeface="Arial" charset="0"/>
                  <a:buNone/>
                </a:pPr>
                <a:endParaRPr lang="zh-CN" altLang="zh-CN">
                  <a:solidFill>
                    <a:srgbClr val="000000"/>
                  </a:solidFill>
                  <a:ea typeface="Gulim" pitchFamily="34" charset="-127"/>
                  <a:sym typeface="Arial" charset="0"/>
                </a:endParaRPr>
              </a:p>
            </p:txBody>
          </p:sp>
          <p:sp>
            <p:nvSpPr>
              <p:cNvPr id="77867" name="Freeform 20"/>
              <p:cNvSpPr>
                <a:spLocks noChangeArrowheads="1"/>
              </p:cNvSpPr>
              <p:nvPr/>
            </p:nvSpPr>
            <p:spPr bwMode="auto">
              <a:xfrm>
                <a:off x="192" y="28"/>
                <a:ext cx="1296" cy="634"/>
              </a:xfrm>
              <a:custGeom>
                <a:avLst/>
                <a:gdLst>
                  <a:gd name="T0" fmla="*/ 1252 w 1321"/>
                  <a:gd name="T1" fmla="*/ 318 h 712"/>
                  <a:gd name="T2" fmla="*/ 1268 w 1321"/>
                  <a:gd name="T3" fmla="*/ 351 h 712"/>
                  <a:gd name="T4" fmla="*/ 1271 w 1321"/>
                  <a:gd name="T5" fmla="*/ 381 h 712"/>
                  <a:gd name="T6" fmla="*/ 1266 w 1321"/>
                  <a:gd name="T7" fmla="*/ 409 h 712"/>
                  <a:gd name="T8" fmla="*/ 1249 w 1321"/>
                  <a:gd name="T9" fmla="*/ 436 h 712"/>
                  <a:gd name="T10" fmla="*/ 1224 w 1321"/>
                  <a:gd name="T11" fmla="*/ 459 h 712"/>
                  <a:gd name="T12" fmla="*/ 1193 w 1321"/>
                  <a:gd name="T13" fmla="*/ 479 h 712"/>
                  <a:gd name="T14" fmla="*/ 1151 w 1321"/>
                  <a:gd name="T15" fmla="*/ 498 h 712"/>
                  <a:gd name="T16" fmla="*/ 1104 w 1321"/>
                  <a:gd name="T17" fmla="*/ 515 h 712"/>
                  <a:gd name="T18" fmla="*/ 1051 w 1321"/>
                  <a:gd name="T19" fmla="*/ 529 h 712"/>
                  <a:gd name="T20" fmla="*/ 992 w 1321"/>
                  <a:gd name="T21" fmla="*/ 541 h 712"/>
                  <a:gd name="T22" fmla="*/ 931 w 1321"/>
                  <a:gd name="T23" fmla="*/ 550 h 712"/>
                  <a:gd name="T24" fmla="*/ 862 w 1321"/>
                  <a:gd name="T25" fmla="*/ 558 h 712"/>
                  <a:gd name="T26" fmla="*/ 793 w 1321"/>
                  <a:gd name="T27" fmla="*/ 563 h 712"/>
                  <a:gd name="T28" fmla="*/ 765 w 1321"/>
                  <a:gd name="T29" fmla="*/ 565 h 712"/>
                  <a:gd name="T30" fmla="*/ 458 w 1321"/>
                  <a:gd name="T31" fmla="*/ 565 h 712"/>
                  <a:gd name="T32" fmla="*/ 454 w 1321"/>
                  <a:gd name="T33" fmla="*/ 565 h 712"/>
                  <a:gd name="T34" fmla="*/ 393 w 1321"/>
                  <a:gd name="T35" fmla="*/ 561 h 712"/>
                  <a:gd name="T36" fmla="*/ 335 w 1321"/>
                  <a:gd name="T37" fmla="*/ 558 h 712"/>
                  <a:gd name="T38" fmla="*/ 280 w 1321"/>
                  <a:gd name="T39" fmla="*/ 552 h 712"/>
                  <a:gd name="T40" fmla="*/ 227 w 1321"/>
                  <a:gd name="T41" fmla="*/ 547 h 712"/>
                  <a:gd name="T42" fmla="*/ 179 w 1321"/>
                  <a:gd name="T43" fmla="*/ 537 h 712"/>
                  <a:gd name="T44" fmla="*/ 135 w 1321"/>
                  <a:gd name="T45" fmla="*/ 525 h 712"/>
                  <a:gd name="T46" fmla="*/ 98 w 1321"/>
                  <a:gd name="T47" fmla="*/ 514 h 712"/>
                  <a:gd name="T48" fmla="*/ 65 w 1321"/>
                  <a:gd name="T49" fmla="*/ 500 h 712"/>
                  <a:gd name="T50" fmla="*/ 37 w 1321"/>
                  <a:gd name="T51" fmla="*/ 482 h 712"/>
                  <a:gd name="T52" fmla="*/ 18 w 1321"/>
                  <a:gd name="T53" fmla="*/ 462 h 712"/>
                  <a:gd name="T54" fmla="*/ 6 w 1321"/>
                  <a:gd name="T55" fmla="*/ 439 h 712"/>
                  <a:gd name="T56" fmla="*/ 0 w 1321"/>
                  <a:gd name="T57" fmla="*/ 416 h 712"/>
                  <a:gd name="T58" fmla="*/ 0 w 1321"/>
                  <a:gd name="T59" fmla="*/ 412 h 712"/>
                  <a:gd name="T60" fmla="*/ 4 w 1321"/>
                  <a:gd name="T61" fmla="*/ 386 h 712"/>
                  <a:gd name="T62" fmla="*/ 16 w 1321"/>
                  <a:gd name="T63" fmla="*/ 354 h 712"/>
                  <a:gd name="T64" fmla="*/ 49 w 1321"/>
                  <a:gd name="T65" fmla="*/ 293 h 712"/>
                  <a:gd name="T66" fmla="*/ 90 w 1321"/>
                  <a:gd name="T67" fmla="*/ 237 h 712"/>
                  <a:gd name="T68" fmla="*/ 141 w 1321"/>
                  <a:gd name="T69" fmla="*/ 186 h 712"/>
                  <a:gd name="T70" fmla="*/ 196 w 1321"/>
                  <a:gd name="T71" fmla="*/ 140 h 712"/>
                  <a:gd name="T72" fmla="*/ 260 w 1321"/>
                  <a:gd name="T73" fmla="*/ 99 h 712"/>
                  <a:gd name="T74" fmla="*/ 329 w 1321"/>
                  <a:gd name="T75" fmla="*/ 65 h 712"/>
                  <a:gd name="T76" fmla="*/ 399 w 1321"/>
                  <a:gd name="T77" fmla="*/ 37 h 712"/>
                  <a:gd name="T78" fmla="*/ 479 w 1321"/>
                  <a:gd name="T79" fmla="*/ 17 h 712"/>
                  <a:gd name="T80" fmla="*/ 559 w 1321"/>
                  <a:gd name="T81" fmla="*/ 4 h 712"/>
                  <a:gd name="T82" fmla="*/ 642 w 1321"/>
                  <a:gd name="T83" fmla="*/ 0 h 712"/>
                  <a:gd name="T84" fmla="*/ 731 w 1321"/>
                  <a:gd name="T85" fmla="*/ 4 h 712"/>
                  <a:gd name="T86" fmla="*/ 815 w 1321"/>
                  <a:gd name="T87" fmla="*/ 18 h 712"/>
                  <a:gd name="T88" fmla="*/ 897 w 1321"/>
                  <a:gd name="T89" fmla="*/ 42 h 712"/>
                  <a:gd name="T90" fmla="*/ 972 w 1321"/>
                  <a:gd name="T91" fmla="*/ 71 h 712"/>
                  <a:gd name="T92" fmla="*/ 1042 w 1321"/>
                  <a:gd name="T93" fmla="*/ 109 h 712"/>
                  <a:gd name="T94" fmla="*/ 1106 w 1321"/>
                  <a:gd name="T95" fmla="*/ 154 h 712"/>
                  <a:gd name="T96" fmla="*/ 1163 w 1321"/>
                  <a:gd name="T97" fmla="*/ 203 h 712"/>
                  <a:gd name="T98" fmla="*/ 1211 w 1321"/>
                  <a:gd name="T99" fmla="*/ 257 h 712"/>
                  <a:gd name="T100" fmla="*/ 1252 w 1321"/>
                  <a:gd name="T101" fmla="*/ 318 h 7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1"/>
                  <a:gd name="T154" fmla="*/ 0 h 712"/>
                  <a:gd name="T155" fmla="*/ 1321 w 1321"/>
                  <a:gd name="T156" fmla="*/ 712 h 71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C0C0C0"/>
                  </a:gs>
                </a:gsLst>
                <a:lin ang="5400000" scaled="1"/>
              </a:gradFill>
              <a:ln w="9525" cmpd="sng">
                <a:noFill/>
                <a:bevel/>
                <a:headEnd/>
                <a:tailEnd/>
              </a:ln>
            </p:spPr>
            <p:txBody>
              <a:bodyPr/>
              <a:lstStyle/>
              <a:p>
                <a:endParaRPr lang="zh-CN" altLang="en-US"/>
              </a:p>
            </p:txBody>
          </p:sp>
        </p:grpSp>
        <p:sp>
          <p:nvSpPr>
            <p:cNvPr id="77865" name="Text Box 21"/>
            <p:cNvSpPr>
              <a:spLocks noChangeArrowheads="1"/>
            </p:cNvSpPr>
            <p:nvPr/>
          </p:nvSpPr>
          <p:spPr bwMode="auto">
            <a:xfrm>
              <a:off x="69" y="82"/>
              <a:ext cx="280" cy="317"/>
            </a:xfrm>
            <a:prstGeom prst="rect">
              <a:avLst/>
            </a:prstGeom>
            <a:noFill/>
            <a:ln w="9525">
              <a:noFill/>
              <a:miter lim="800000"/>
              <a:headEnd/>
              <a:tailEnd/>
            </a:ln>
          </p:spPr>
          <p:txBody>
            <a:bodyPr wrap="none">
              <a:spAutoFit/>
            </a:bodyPr>
            <a:lstStyle/>
            <a:p>
              <a:pPr algn="r" eaLnBrk="0" hangingPunct="0">
                <a:buFont typeface="Arial" charset="0"/>
                <a:buNone/>
              </a:pPr>
              <a:r>
                <a:rPr lang="en-US" altLang="zh-CN" sz="2400" b="1">
                  <a:solidFill>
                    <a:srgbClr val="FFFFFF"/>
                  </a:solidFill>
                  <a:ea typeface="Gulim" pitchFamily="34" charset="-127"/>
                  <a:sym typeface="Arial" charset="0"/>
                </a:rPr>
                <a:t>E</a:t>
              </a:r>
              <a:endParaRPr lang="zh-CN" altLang="en-US">
                <a:ea typeface="Gulim" pitchFamily="34" charset="-127"/>
              </a:endParaRPr>
            </a:p>
          </p:txBody>
        </p:sp>
      </p:grpSp>
      <p:grpSp>
        <p:nvGrpSpPr>
          <p:cNvPr id="7" name="Group 18"/>
          <p:cNvGrpSpPr>
            <a:grpSpLocks/>
          </p:cNvGrpSpPr>
          <p:nvPr/>
        </p:nvGrpSpPr>
        <p:grpSpPr bwMode="auto">
          <a:xfrm>
            <a:off x="5924550" y="2679700"/>
            <a:ext cx="614363" cy="638175"/>
            <a:chOff x="0" y="0"/>
            <a:chExt cx="430" cy="437"/>
          </a:xfrm>
        </p:grpSpPr>
        <p:grpSp>
          <p:nvGrpSpPr>
            <p:cNvPr id="77860" name="Group 19"/>
            <p:cNvGrpSpPr>
              <a:grpSpLocks/>
            </p:cNvGrpSpPr>
            <p:nvPr/>
          </p:nvGrpSpPr>
          <p:grpSpPr bwMode="auto">
            <a:xfrm>
              <a:off x="0" y="0"/>
              <a:ext cx="430" cy="437"/>
              <a:chOff x="0" y="0"/>
              <a:chExt cx="1680" cy="1680"/>
            </a:xfrm>
          </p:grpSpPr>
          <p:sp>
            <p:nvSpPr>
              <p:cNvPr id="77862" name="Oval 24"/>
              <p:cNvSpPr>
                <a:spLocks noChangeArrowheads="1"/>
              </p:cNvSpPr>
              <p:nvPr/>
            </p:nvSpPr>
            <p:spPr bwMode="auto">
              <a:xfrm>
                <a:off x="0" y="0"/>
                <a:ext cx="1680" cy="1680"/>
              </a:xfrm>
              <a:prstGeom prst="ellipse">
                <a:avLst/>
              </a:prstGeom>
              <a:gradFill rotWithShape="1">
                <a:gsLst>
                  <a:gs pos="0">
                    <a:srgbClr val="051AB3"/>
                  </a:gs>
                  <a:gs pos="100000">
                    <a:srgbClr val="6C6CFF"/>
                  </a:gs>
                </a:gsLst>
                <a:lin ang="5400000" scaled="1"/>
              </a:gradFill>
              <a:ln w="9525">
                <a:noFill/>
                <a:bevel/>
                <a:headEnd/>
                <a:tailEnd/>
              </a:ln>
            </p:spPr>
            <p:txBody>
              <a:bodyPr wrap="none" anchor="ctr"/>
              <a:lstStyle/>
              <a:p>
                <a:pPr algn="r">
                  <a:buFont typeface="Arial" charset="0"/>
                  <a:buNone/>
                </a:pPr>
                <a:endParaRPr lang="zh-CN" altLang="zh-CN">
                  <a:solidFill>
                    <a:srgbClr val="000000"/>
                  </a:solidFill>
                  <a:ea typeface="Gulim" pitchFamily="34" charset="-127"/>
                  <a:sym typeface="Arial" charset="0"/>
                </a:endParaRPr>
              </a:p>
            </p:txBody>
          </p:sp>
          <p:sp>
            <p:nvSpPr>
              <p:cNvPr id="77863" name="Freeform 25"/>
              <p:cNvSpPr>
                <a:spLocks noChangeArrowheads="1"/>
              </p:cNvSpPr>
              <p:nvPr/>
            </p:nvSpPr>
            <p:spPr bwMode="auto">
              <a:xfrm>
                <a:off x="192" y="28"/>
                <a:ext cx="1296" cy="634"/>
              </a:xfrm>
              <a:custGeom>
                <a:avLst/>
                <a:gdLst>
                  <a:gd name="T0" fmla="*/ 1252 w 1321"/>
                  <a:gd name="T1" fmla="*/ 318 h 712"/>
                  <a:gd name="T2" fmla="*/ 1268 w 1321"/>
                  <a:gd name="T3" fmla="*/ 351 h 712"/>
                  <a:gd name="T4" fmla="*/ 1271 w 1321"/>
                  <a:gd name="T5" fmla="*/ 381 h 712"/>
                  <a:gd name="T6" fmla="*/ 1266 w 1321"/>
                  <a:gd name="T7" fmla="*/ 409 h 712"/>
                  <a:gd name="T8" fmla="*/ 1249 w 1321"/>
                  <a:gd name="T9" fmla="*/ 436 h 712"/>
                  <a:gd name="T10" fmla="*/ 1224 w 1321"/>
                  <a:gd name="T11" fmla="*/ 459 h 712"/>
                  <a:gd name="T12" fmla="*/ 1193 w 1321"/>
                  <a:gd name="T13" fmla="*/ 479 h 712"/>
                  <a:gd name="T14" fmla="*/ 1151 w 1321"/>
                  <a:gd name="T15" fmla="*/ 498 h 712"/>
                  <a:gd name="T16" fmla="*/ 1104 w 1321"/>
                  <a:gd name="T17" fmla="*/ 515 h 712"/>
                  <a:gd name="T18" fmla="*/ 1051 w 1321"/>
                  <a:gd name="T19" fmla="*/ 529 h 712"/>
                  <a:gd name="T20" fmla="*/ 992 w 1321"/>
                  <a:gd name="T21" fmla="*/ 541 h 712"/>
                  <a:gd name="T22" fmla="*/ 931 w 1321"/>
                  <a:gd name="T23" fmla="*/ 550 h 712"/>
                  <a:gd name="T24" fmla="*/ 862 w 1321"/>
                  <a:gd name="T25" fmla="*/ 558 h 712"/>
                  <a:gd name="T26" fmla="*/ 793 w 1321"/>
                  <a:gd name="T27" fmla="*/ 563 h 712"/>
                  <a:gd name="T28" fmla="*/ 765 w 1321"/>
                  <a:gd name="T29" fmla="*/ 565 h 712"/>
                  <a:gd name="T30" fmla="*/ 458 w 1321"/>
                  <a:gd name="T31" fmla="*/ 565 h 712"/>
                  <a:gd name="T32" fmla="*/ 454 w 1321"/>
                  <a:gd name="T33" fmla="*/ 565 h 712"/>
                  <a:gd name="T34" fmla="*/ 393 w 1321"/>
                  <a:gd name="T35" fmla="*/ 561 h 712"/>
                  <a:gd name="T36" fmla="*/ 335 w 1321"/>
                  <a:gd name="T37" fmla="*/ 558 h 712"/>
                  <a:gd name="T38" fmla="*/ 280 w 1321"/>
                  <a:gd name="T39" fmla="*/ 552 h 712"/>
                  <a:gd name="T40" fmla="*/ 227 w 1321"/>
                  <a:gd name="T41" fmla="*/ 547 h 712"/>
                  <a:gd name="T42" fmla="*/ 179 w 1321"/>
                  <a:gd name="T43" fmla="*/ 537 h 712"/>
                  <a:gd name="T44" fmla="*/ 135 w 1321"/>
                  <a:gd name="T45" fmla="*/ 525 h 712"/>
                  <a:gd name="T46" fmla="*/ 98 w 1321"/>
                  <a:gd name="T47" fmla="*/ 514 h 712"/>
                  <a:gd name="T48" fmla="*/ 65 w 1321"/>
                  <a:gd name="T49" fmla="*/ 500 h 712"/>
                  <a:gd name="T50" fmla="*/ 37 w 1321"/>
                  <a:gd name="T51" fmla="*/ 482 h 712"/>
                  <a:gd name="T52" fmla="*/ 18 w 1321"/>
                  <a:gd name="T53" fmla="*/ 462 h 712"/>
                  <a:gd name="T54" fmla="*/ 6 w 1321"/>
                  <a:gd name="T55" fmla="*/ 439 h 712"/>
                  <a:gd name="T56" fmla="*/ 0 w 1321"/>
                  <a:gd name="T57" fmla="*/ 416 h 712"/>
                  <a:gd name="T58" fmla="*/ 0 w 1321"/>
                  <a:gd name="T59" fmla="*/ 412 h 712"/>
                  <a:gd name="T60" fmla="*/ 4 w 1321"/>
                  <a:gd name="T61" fmla="*/ 386 h 712"/>
                  <a:gd name="T62" fmla="*/ 16 w 1321"/>
                  <a:gd name="T63" fmla="*/ 354 h 712"/>
                  <a:gd name="T64" fmla="*/ 49 w 1321"/>
                  <a:gd name="T65" fmla="*/ 293 h 712"/>
                  <a:gd name="T66" fmla="*/ 90 w 1321"/>
                  <a:gd name="T67" fmla="*/ 237 h 712"/>
                  <a:gd name="T68" fmla="*/ 141 w 1321"/>
                  <a:gd name="T69" fmla="*/ 186 h 712"/>
                  <a:gd name="T70" fmla="*/ 196 w 1321"/>
                  <a:gd name="T71" fmla="*/ 140 h 712"/>
                  <a:gd name="T72" fmla="*/ 260 w 1321"/>
                  <a:gd name="T73" fmla="*/ 99 h 712"/>
                  <a:gd name="T74" fmla="*/ 329 w 1321"/>
                  <a:gd name="T75" fmla="*/ 65 h 712"/>
                  <a:gd name="T76" fmla="*/ 399 w 1321"/>
                  <a:gd name="T77" fmla="*/ 37 h 712"/>
                  <a:gd name="T78" fmla="*/ 479 w 1321"/>
                  <a:gd name="T79" fmla="*/ 17 h 712"/>
                  <a:gd name="T80" fmla="*/ 559 w 1321"/>
                  <a:gd name="T81" fmla="*/ 4 h 712"/>
                  <a:gd name="T82" fmla="*/ 642 w 1321"/>
                  <a:gd name="T83" fmla="*/ 0 h 712"/>
                  <a:gd name="T84" fmla="*/ 731 w 1321"/>
                  <a:gd name="T85" fmla="*/ 4 h 712"/>
                  <a:gd name="T86" fmla="*/ 815 w 1321"/>
                  <a:gd name="T87" fmla="*/ 18 h 712"/>
                  <a:gd name="T88" fmla="*/ 897 w 1321"/>
                  <a:gd name="T89" fmla="*/ 42 h 712"/>
                  <a:gd name="T90" fmla="*/ 972 w 1321"/>
                  <a:gd name="T91" fmla="*/ 71 h 712"/>
                  <a:gd name="T92" fmla="*/ 1042 w 1321"/>
                  <a:gd name="T93" fmla="*/ 109 h 712"/>
                  <a:gd name="T94" fmla="*/ 1106 w 1321"/>
                  <a:gd name="T95" fmla="*/ 154 h 712"/>
                  <a:gd name="T96" fmla="*/ 1163 w 1321"/>
                  <a:gd name="T97" fmla="*/ 203 h 712"/>
                  <a:gd name="T98" fmla="*/ 1211 w 1321"/>
                  <a:gd name="T99" fmla="*/ 257 h 712"/>
                  <a:gd name="T100" fmla="*/ 1252 w 1321"/>
                  <a:gd name="T101" fmla="*/ 318 h 7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1"/>
                  <a:gd name="T154" fmla="*/ 0 h 712"/>
                  <a:gd name="T155" fmla="*/ 1321 w 1321"/>
                  <a:gd name="T156" fmla="*/ 712 h 71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051AB3"/>
                  </a:gs>
                </a:gsLst>
                <a:lin ang="5400000" scaled="1"/>
              </a:gradFill>
              <a:ln w="9525" cmpd="sng">
                <a:noFill/>
                <a:bevel/>
                <a:headEnd/>
                <a:tailEnd/>
              </a:ln>
            </p:spPr>
            <p:txBody>
              <a:bodyPr/>
              <a:lstStyle/>
              <a:p>
                <a:endParaRPr lang="zh-CN" altLang="en-US"/>
              </a:p>
            </p:txBody>
          </p:sp>
        </p:grpSp>
        <p:sp>
          <p:nvSpPr>
            <p:cNvPr id="77861" name="Text Box 26"/>
            <p:cNvSpPr>
              <a:spLocks noChangeArrowheads="1"/>
            </p:cNvSpPr>
            <p:nvPr/>
          </p:nvSpPr>
          <p:spPr bwMode="auto">
            <a:xfrm>
              <a:off x="66" y="60"/>
              <a:ext cx="290" cy="317"/>
            </a:xfrm>
            <a:prstGeom prst="rect">
              <a:avLst/>
            </a:prstGeom>
            <a:noFill/>
            <a:ln w="9525">
              <a:noFill/>
              <a:miter lim="800000"/>
              <a:headEnd/>
              <a:tailEnd/>
            </a:ln>
          </p:spPr>
          <p:txBody>
            <a:bodyPr wrap="none">
              <a:spAutoFit/>
            </a:bodyPr>
            <a:lstStyle/>
            <a:p>
              <a:pPr algn="r" eaLnBrk="0" hangingPunct="0">
                <a:buFont typeface="Arial" charset="0"/>
                <a:buNone/>
              </a:pPr>
              <a:r>
                <a:rPr lang="en-US" altLang="zh-CN" sz="2400" b="1">
                  <a:solidFill>
                    <a:srgbClr val="FFFFFF"/>
                  </a:solidFill>
                  <a:ea typeface="Gulim" pitchFamily="34" charset="-127"/>
                  <a:sym typeface="Arial" charset="0"/>
                </a:rPr>
                <a:t>C</a:t>
              </a:r>
              <a:endParaRPr lang="zh-CN" altLang="en-US">
                <a:ea typeface="Gulim" pitchFamily="34" charset="-127"/>
              </a:endParaRPr>
            </a:p>
          </p:txBody>
        </p:sp>
      </p:grpSp>
      <p:grpSp>
        <p:nvGrpSpPr>
          <p:cNvPr id="9" name="Group 23"/>
          <p:cNvGrpSpPr>
            <a:grpSpLocks/>
          </p:cNvGrpSpPr>
          <p:nvPr/>
        </p:nvGrpSpPr>
        <p:grpSpPr bwMode="auto">
          <a:xfrm>
            <a:off x="5464175" y="4702175"/>
            <a:ext cx="585788" cy="574675"/>
            <a:chOff x="0" y="0"/>
            <a:chExt cx="412" cy="392"/>
          </a:xfrm>
        </p:grpSpPr>
        <p:grpSp>
          <p:nvGrpSpPr>
            <p:cNvPr id="77856" name="Group 24"/>
            <p:cNvGrpSpPr>
              <a:grpSpLocks/>
            </p:cNvGrpSpPr>
            <p:nvPr/>
          </p:nvGrpSpPr>
          <p:grpSpPr bwMode="auto">
            <a:xfrm>
              <a:off x="0" y="0"/>
              <a:ext cx="412" cy="392"/>
              <a:chOff x="0" y="0"/>
              <a:chExt cx="1680" cy="1680"/>
            </a:xfrm>
          </p:grpSpPr>
          <p:sp>
            <p:nvSpPr>
              <p:cNvPr id="77858" name="Oval 29"/>
              <p:cNvSpPr>
                <a:spLocks noChangeArrowheads="1"/>
              </p:cNvSpPr>
              <p:nvPr/>
            </p:nvSpPr>
            <p:spPr bwMode="auto">
              <a:xfrm>
                <a:off x="0" y="0"/>
                <a:ext cx="1680" cy="1680"/>
              </a:xfrm>
              <a:prstGeom prst="ellipse">
                <a:avLst/>
              </a:prstGeom>
              <a:gradFill rotWithShape="1">
                <a:gsLst>
                  <a:gs pos="0">
                    <a:srgbClr val="808080"/>
                  </a:gs>
                  <a:gs pos="100000">
                    <a:srgbClr val="6C6B66"/>
                  </a:gs>
                </a:gsLst>
                <a:lin ang="5400000" scaled="1"/>
              </a:gradFill>
              <a:ln w="9525">
                <a:noFill/>
                <a:bevel/>
                <a:headEnd/>
                <a:tailEnd/>
              </a:ln>
            </p:spPr>
            <p:txBody>
              <a:bodyPr wrap="none" anchor="ctr"/>
              <a:lstStyle/>
              <a:p>
                <a:pPr algn="r">
                  <a:buFont typeface="Arial" charset="0"/>
                  <a:buNone/>
                </a:pPr>
                <a:endParaRPr lang="zh-CN" altLang="zh-CN">
                  <a:solidFill>
                    <a:srgbClr val="000000"/>
                  </a:solidFill>
                  <a:ea typeface="Gulim" pitchFamily="34" charset="-127"/>
                  <a:sym typeface="Arial" charset="0"/>
                </a:endParaRPr>
              </a:p>
            </p:txBody>
          </p:sp>
          <p:sp>
            <p:nvSpPr>
              <p:cNvPr id="77859" name="Freeform 30"/>
              <p:cNvSpPr>
                <a:spLocks noChangeArrowheads="1"/>
              </p:cNvSpPr>
              <p:nvPr/>
            </p:nvSpPr>
            <p:spPr bwMode="auto">
              <a:xfrm>
                <a:off x="192" y="28"/>
                <a:ext cx="1296" cy="634"/>
              </a:xfrm>
              <a:custGeom>
                <a:avLst/>
                <a:gdLst>
                  <a:gd name="T0" fmla="*/ 1252 w 1321"/>
                  <a:gd name="T1" fmla="*/ 318 h 712"/>
                  <a:gd name="T2" fmla="*/ 1268 w 1321"/>
                  <a:gd name="T3" fmla="*/ 351 h 712"/>
                  <a:gd name="T4" fmla="*/ 1271 w 1321"/>
                  <a:gd name="T5" fmla="*/ 381 h 712"/>
                  <a:gd name="T6" fmla="*/ 1266 w 1321"/>
                  <a:gd name="T7" fmla="*/ 409 h 712"/>
                  <a:gd name="T8" fmla="*/ 1249 w 1321"/>
                  <a:gd name="T9" fmla="*/ 436 h 712"/>
                  <a:gd name="T10" fmla="*/ 1224 w 1321"/>
                  <a:gd name="T11" fmla="*/ 459 h 712"/>
                  <a:gd name="T12" fmla="*/ 1193 w 1321"/>
                  <a:gd name="T13" fmla="*/ 479 h 712"/>
                  <a:gd name="T14" fmla="*/ 1151 w 1321"/>
                  <a:gd name="T15" fmla="*/ 498 h 712"/>
                  <a:gd name="T16" fmla="*/ 1104 w 1321"/>
                  <a:gd name="T17" fmla="*/ 515 h 712"/>
                  <a:gd name="T18" fmla="*/ 1051 w 1321"/>
                  <a:gd name="T19" fmla="*/ 529 h 712"/>
                  <a:gd name="T20" fmla="*/ 992 w 1321"/>
                  <a:gd name="T21" fmla="*/ 541 h 712"/>
                  <a:gd name="T22" fmla="*/ 931 w 1321"/>
                  <a:gd name="T23" fmla="*/ 550 h 712"/>
                  <a:gd name="T24" fmla="*/ 862 w 1321"/>
                  <a:gd name="T25" fmla="*/ 558 h 712"/>
                  <a:gd name="T26" fmla="*/ 793 w 1321"/>
                  <a:gd name="T27" fmla="*/ 563 h 712"/>
                  <a:gd name="T28" fmla="*/ 765 w 1321"/>
                  <a:gd name="T29" fmla="*/ 565 h 712"/>
                  <a:gd name="T30" fmla="*/ 458 w 1321"/>
                  <a:gd name="T31" fmla="*/ 565 h 712"/>
                  <a:gd name="T32" fmla="*/ 454 w 1321"/>
                  <a:gd name="T33" fmla="*/ 565 h 712"/>
                  <a:gd name="T34" fmla="*/ 393 w 1321"/>
                  <a:gd name="T35" fmla="*/ 561 h 712"/>
                  <a:gd name="T36" fmla="*/ 335 w 1321"/>
                  <a:gd name="T37" fmla="*/ 558 h 712"/>
                  <a:gd name="T38" fmla="*/ 280 w 1321"/>
                  <a:gd name="T39" fmla="*/ 552 h 712"/>
                  <a:gd name="T40" fmla="*/ 227 w 1321"/>
                  <a:gd name="T41" fmla="*/ 547 h 712"/>
                  <a:gd name="T42" fmla="*/ 179 w 1321"/>
                  <a:gd name="T43" fmla="*/ 537 h 712"/>
                  <a:gd name="T44" fmla="*/ 135 w 1321"/>
                  <a:gd name="T45" fmla="*/ 525 h 712"/>
                  <a:gd name="T46" fmla="*/ 98 w 1321"/>
                  <a:gd name="T47" fmla="*/ 514 h 712"/>
                  <a:gd name="T48" fmla="*/ 65 w 1321"/>
                  <a:gd name="T49" fmla="*/ 500 h 712"/>
                  <a:gd name="T50" fmla="*/ 37 w 1321"/>
                  <a:gd name="T51" fmla="*/ 482 h 712"/>
                  <a:gd name="T52" fmla="*/ 18 w 1321"/>
                  <a:gd name="T53" fmla="*/ 462 h 712"/>
                  <a:gd name="T54" fmla="*/ 6 w 1321"/>
                  <a:gd name="T55" fmla="*/ 439 h 712"/>
                  <a:gd name="T56" fmla="*/ 0 w 1321"/>
                  <a:gd name="T57" fmla="*/ 416 h 712"/>
                  <a:gd name="T58" fmla="*/ 0 w 1321"/>
                  <a:gd name="T59" fmla="*/ 412 h 712"/>
                  <a:gd name="T60" fmla="*/ 4 w 1321"/>
                  <a:gd name="T61" fmla="*/ 386 h 712"/>
                  <a:gd name="T62" fmla="*/ 16 w 1321"/>
                  <a:gd name="T63" fmla="*/ 354 h 712"/>
                  <a:gd name="T64" fmla="*/ 49 w 1321"/>
                  <a:gd name="T65" fmla="*/ 293 h 712"/>
                  <a:gd name="T66" fmla="*/ 90 w 1321"/>
                  <a:gd name="T67" fmla="*/ 237 h 712"/>
                  <a:gd name="T68" fmla="*/ 141 w 1321"/>
                  <a:gd name="T69" fmla="*/ 186 h 712"/>
                  <a:gd name="T70" fmla="*/ 196 w 1321"/>
                  <a:gd name="T71" fmla="*/ 140 h 712"/>
                  <a:gd name="T72" fmla="*/ 260 w 1321"/>
                  <a:gd name="T73" fmla="*/ 99 h 712"/>
                  <a:gd name="T74" fmla="*/ 329 w 1321"/>
                  <a:gd name="T75" fmla="*/ 65 h 712"/>
                  <a:gd name="T76" fmla="*/ 399 w 1321"/>
                  <a:gd name="T77" fmla="*/ 37 h 712"/>
                  <a:gd name="T78" fmla="*/ 479 w 1321"/>
                  <a:gd name="T79" fmla="*/ 17 h 712"/>
                  <a:gd name="T80" fmla="*/ 559 w 1321"/>
                  <a:gd name="T81" fmla="*/ 4 h 712"/>
                  <a:gd name="T82" fmla="*/ 642 w 1321"/>
                  <a:gd name="T83" fmla="*/ 0 h 712"/>
                  <a:gd name="T84" fmla="*/ 731 w 1321"/>
                  <a:gd name="T85" fmla="*/ 4 h 712"/>
                  <a:gd name="T86" fmla="*/ 815 w 1321"/>
                  <a:gd name="T87" fmla="*/ 18 h 712"/>
                  <a:gd name="T88" fmla="*/ 897 w 1321"/>
                  <a:gd name="T89" fmla="*/ 42 h 712"/>
                  <a:gd name="T90" fmla="*/ 972 w 1321"/>
                  <a:gd name="T91" fmla="*/ 71 h 712"/>
                  <a:gd name="T92" fmla="*/ 1042 w 1321"/>
                  <a:gd name="T93" fmla="*/ 109 h 712"/>
                  <a:gd name="T94" fmla="*/ 1106 w 1321"/>
                  <a:gd name="T95" fmla="*/ 154 h 712"/>
                  <a:gd name="T96" fmla="*/ 1163 w 1321"/>
                  <a:gd name="T97" fmla="*/ 203 h 712"/>
                  <a:gd name="T98" fmla="*/ 1211 w 1321"/>
                  <a:gd name="T99" fmla="*/ 257 h 712"/>
                  <a:gd name="T100" fmla="*/ 1252 w 1321"/>
                  <a:gd name="T101" fmla="*/ 318 h 7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1"/>
                  <a:gd name="T154" fmla="*/ 0 h 712"/>
                  <a:gd name="T155" fmla="*/ 1321 w 1321"/>
                  <a:gd name="T156" fmla="*/ 712 h 71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808080"/>
                  </a:gs>
                </a:gsLst>
                <a:lin ang="5400000" scaled="1"/>
              </a:gradFill>
              <a:ln w="9525" cmpd="sng">
                <a:noFill/>
                <a:bevel/>
                <a:headEnd/>
                <a:tailEnd/>
              </a:ln>
            </p:spPr>
            <p:txBody>
              <a:bodyPr/>
              <a:lstStyle/>
              <a:p>
                <a:endParaRPr lang="zh-CN" altLang="en-US"/>
              </a:p>
            </p:txBody>
          </p:sp>
        </p:grpSp>
        <p:sp>
          <p:nvSpPr>
            <p:cNvPr id="77857" name="Text Box 31"/>
            <p:cNvSpPr>
              <a:spLocks noChangeArrowheads="1"/>
            </p:cNvSpPr>
            <p:nvPr/>
          </p:nvSpPr>
          <p:spPr bwMode="auto">
            <a:xfrm>
              <a:off x="71" y="21"/>
              <a:ext cx="313" cy="316"/>
            </a:xfrm>
            <a:prstGeom prst="rect">
              <a:avLst/>
            </a:prstGeom>
            <a:noFill/>
            <a:ln w="9525">
              <a:noFill/>
              <a:miter lim="800000"/>
              <a:headEnd/>
              <a:tailEnd/>
            </a:ln>
          </p:spPr>
          <p:txBody>
            <a:bodyPr wrap="none">
              <a:spAutoFit/>
            </a:bodyPr>
            <a:lstStyle/>
            <a:p>
              <a:pPr algn="r" eaLnBrk="0" hangingPunct="0">
                <a:buFont typeface="Arial" charset="0"/>
                <a:buNone/>
              </a:pPr>
              <a:r>
                <a:rPr lang="en-US" altLang="zh-CN" sz="2400" b="1">
                  <a:solidFill>
                    <a:srgbClr val="FFFFFF"/>
                  </a:solidFill>
                  <a:ea typeface="Gulim" pitchFamily="34" charset="-127"/>
                  <a:sym typeface="Arial" charset="0"/>
                </a:rPr>
                <a:t>D</a:t>
              </a:r>
              <a:endParaRPr lang="zh-CN" altLang="en-US">
                <a:ea typeface="Gulim" pitchFamily="34" charset="-127"/>
              </a:endParaRPr>
            </a:p>
          </p:txBody>
        </p:sp>
      </p:grpSp>
      <p:grpSp>
        <p:nvGrpSpPr>
          <p:cNvPr id="11" name="Group 28"/>
          <p:cNvGrpSpPr>
            <a:grpSpLocks/>
          </p:cNvGrpSpPr>
          <p:nvPr/>
        </p:nvGrpSpPr>
        <p:grpSpPr bwMode="auto">
          <a:xfrm>
            <a:off x="2514600" y="2667000"/>
            <a:ext cx="617538" cy="630238"/>
            <a:chOff x="0" y="0"/>
            <a:chExt cx="432" cy="432"/>
          </a:xfrm>
        </p:grpSpPr>
        <p:grpSp>
          <p:nvGrpSpPr>
            <p:cNvPr id="77852" name="Group 29"/>
            <p:cNvGrpSpPr>
              <a:grpSpLocks/>
            </p:cNvGrpSpPr>
            <p:nvPr/>
          </p:nvGrpSpPr>
          <p:grpSpPr bwMode="auto">
            <a:xfrm>
              <a:off x="0" y="0"/>
              <a:ext cx="432" cy="432"/>
              <a:chOff x="0" y="0"/>
              <a:chExt cx="1680" cy="1680"/>
            </a:xfrm>
          </p:grpSpPr>
          <p:sp>
            <p:nvSpPr>
              <p:cNvPr id="77854" name="Oval 34"/>
              <p:cNvSpPr>
                <a:spLocks noChangeArrowheads="1"/>
              </p:cNvSpPr>
              <p:nvPr/>
            </p:nvSpPr>
            <p:spPr bwMode="auto">
              <a:xfrm>
                <a:off x="0" y="0"/>
                <a:ext cx="1680" cy="1680"/>
              </a:xfrm>
              <a:prstGeom prst="ellipse">
                <a:avLst/>
              </a:prstGeom>
              <a:gradFill rotWithShape="1">
                <a:gsLst>
                  <a:gs pos="0">
                    <a:srgbClr val="CCCCFF"/>
                  </a:gs>
                  <a:gs pos="100000">
                    <a:srgbClr val="243B56"/>
                  </a:gs>
                </a:gsLst>
                <a:lin ang="5400000" scaled="1"/>
              </a:gradFill>
              <a:ln w="9525">
                <a:noFill/>
                <a:bevel/>
                <a:headEnd/>
                <a:tailEnd/>
              </a:ln>
            </p:spPr>
            <p:txBody>
              <a:bodyPr wrap="none" anchor="ctr"/>
              <a:lstStyle/>
              <a:p>
                <a:pPr algn="r">
                  <a:buFont typeface="Arial" charset="0"/>
                  <a:buNone/>
                </a:pPr>
                <a:endParaRPr lang="zh-CN" altLang="zh-CN">
                  <a:solidFill>
                    <a:srgbClr val="000000"/>
                  </a:solidFill>
                  <a:ea typeface="Gulim" pitchFamily="34" charset="-127"/>
                  <a:sym typeface="Arial" charset="0"/>
                </a:endParaRPr>
              </a:p>
            </p:txBody>
          </p:sp>
          <p:sp>
            <p:nvSpPr>
              <p:cNvPr id="77855" name="Freeform 35"/>
              <p:cNvSpPr>
                <a:spLocks noChangeArrowheads="1"/>
              </p:cNvSpPr>
              <p:nvPr/>
            </p:nvSpPr>
            <p:spPr bwMode="auto">
              <a:xfrm>
                <a:off x="192" y="28"/>
                <a:ext cx="1296" cy="634"/>
              </a:xfrm>
              <a:custGeom>
                <a:avLst/>
                <a:gdLst>
                  <a:gd name="T0" fmla="*/ 1252 w 1321"/>
                  <a:gd name="T1" fmla="*/ 318 h 712"/>
                  <a:gd name="T2" fmla="*/ 1268 w 1321"/>
                  <a:gd name="T3" fmla="*/ 351 h 712"/>
                  <a:gd name="T4" fmla="*/ 1271 w 1321"/>
                  <a:gd name="T5" fmla="*/ 381 h 712"/>
                  <a:gd name="T6" fmla="*/ 1266 w 1321"/>
                  <a:gd name="T7" fmla="*/ 409 h 712"/>
                  <a:gd name="T8" fmla="*/ 1249 w 1321"/>
                  <a:gd name="T9" fmla="*/ 436 h 712"/>
                  <a:gd name="T10" fmla="*/ 1224 w 1321"/>
                  <a:gd name="T11" fmla="*/ 459 h 712"/>
                  <a:gd name="T12" fmla="*/ 1193 w 1321"/>
                  <a:gd name="T13" fmla="*/ 479 h 712"/>
                  <a:gd name="T14" fmla="*/ 1151 w 1321"/>
                  <a:gd name="T15" fmla="*/ 498 h 712"/>
                  <a:gd name="T16" fmla="*/ 1104 w 1321"/>
                  <a:gd name="T17" fmla="*/ 515 h 712"/>
                  <a:gd name="T18" fmla="*/ 1051 w 1321"/>
                  <a:gd name="T19" fmla="*/ 529 h 712"/>
                  <a:gd name="T20" fmla="*/ 992 w 1321"/>
                  <a:gd name="T21" fmla="*/ 541 h 712"/>
                  <a:gd name="T22" fmla="*/ 931 w 1321"/>
                  <a:gd name="T23" fmla="*/ 550 h 712"/>
                  <a:gd name="T24" fmla="*/ 862 w 1321"/>
                  <a:gd name="T25" fmla="*/ 558 h 712"/>
                  <a:gd name="T26" fmla="*/ 793 w 1321"/>
                  <a:gd name="T27" fmla="*/ 563 h 712"/>
                  <a:gd name="T28" fmla="*/ 765 w 1321"/>
                  <a:gd name="T29" fmla="*/ 565 h 712"/>
                  <a:gd name="T30" fmla="*/ 458 w 1321"/>
                  <a:gd name="T31" fmla="*/ 565 h 712"/>
                  <a:gd name="T32" fmla="*/ 454 w 1321"/>
                  <a:gd name="T33" fmla="*/ 565 h 712"/>
                  <a:gd name="T34" fmla="*/ 393 w 1321"/>
                  <a:gd name="T35" fmla="*/ 561 h 712"/>
                  <a:gd name="T36" fmla="*/ 335 w 1321"/>
                  <a:gd name="T37" fmla="*/ 558 h 712"/>
                  <a:gd name="T38" fmla="*/ 280 w 1321"/>
                  <a:gd name="T39" fmla="*/ 552 h 712"/>
                  <a:gd name="T40" fmla="*/ 227 w 1321"/>
                  <a:gd name="T41" fmla="*/ 547 h 712"/>
                  <a:gd name="T42" fmla="*/ 179 w 1321"/>
                  <a:gd name="T43" fmla="*/ 537 h 712"/>
                  <a:gd name="T44" fmla="*/ 135 w 1321"/>
                  <a:gd name="T45" fmla="*/ 525 h 712"/>
                  <a:gd name="T46" fmla="*/ 98 w 1321"/>
                  <a:gd name="T47" fmla="*/ 514 h 712"/>
                  <a:gd name="T48" fmla="*/ 65 w 1321"/>
                  <a:gd name="T49" fmla="*/ 500 h 712"/>
                  <a:gd name="T50" fmla="*/ 37 w 1321"/>
                  <a:gd name="T51" fmla="*/ 482 h 712"/>
                  <a:gd name="T52" fmla="*/ 18 w 1321"/>
                  <a:gd name="T53" fmla="*/ 462 h 712"/>
                  <a:gd name="T54" fmla="*/ 6 w 1321"/>
                  <a:gd name="T55" fmla="*/ 439 h 712"/>
                  <a:gd name="T56" fmla="*/ 0 w 1321"/>
                  <a:gd name="T57" fmla="*/ 416 h 712"/>
                  <a:gd name="T58" fmla="*/ 0 w 1321"/>
                  <a:gd name="T59" fmla="*/ 412 h 712"/>
                  <a:gd name="T60" fmla="*/ 4 w 1321"/>
                  <a:gd name="T61" fmla="*/ 386 h 712"/>
                  <a:gd name="T62" fmla="*/ 16 w 1321"/>
                  <a:gd name="T63" fmla="*/ 354 h 712"/>
                  <a:gd name="T64" fmla="*/ 49 w 1321"/>
                  <a:gd name="T65" fmla="*/ 293 h 712"/>
                  <a:gd name="T66" fmla="*/ 90 w 1321"/>
                  <a:gd name="T67" fmla="*/ 237 h 712"/>
                  <a:gd name="T68" fmla="*/ 141 w 1321"/>
                  <a:gd name="T69" fmla="*/ 186 h 712"/>
                  <a:gd name="T70" fmla="*/ 196 w 1321"/>
                  <a:gd name="T71" fmla="*/ 140 h 712"/>
                  <a:gd name="T72" fmla="*/ 260 w 1321"/>
                  <a:gd name="T73" fmla="*/ 99 h 712"/>
                  <a:gd name="T74" fmla="*/ 329 w 1321"/>
                  <a:gd name="T75" fmla="*/ 65 h 712"/>
                  <a:gd name="T76" fmla="*/ 399 w 1321"/>
                  <a:gd name="T77" fmla="*/ 37 h 712"/>
                  <a:gd name="T78" fmla="*/ 479 w 1321"/>
                  <a:gd name="T79" fmla="*/ 17 h 712"/>
                  <a:gd name="T80" fmla="*/ 559 w 1321"/>
                  <a:gd name="T81" fmla="*/ 4 h 712"/>
                  <a:gd name="T82" fmla="*/ 642 w 1321"/>
                  <a:gd name="T83" fmla="*/ 0 h 712"/>
                  <a:gd name="T84" fmla="*/ 731 w 1321"/>
                  <a:gd name="T85" fmla="*/ 4 h 712"/>
                  <a:gd name="T86" fmla="*/ 815 w 1321"/>
                  <a:gd name="T87" fmla="*/ 18 h 712"/>
                  <a:gd name="T88" fmla="*/ 897 w 1321"/>
                  <a:gd name="T89" fmla="*/ 42 h 712"/>
                  <a:gd name="T90" fmla="*/ 972 w 1321"/>
                  <a:gd name="T91" fmla="*/ 71 h 712"/>
                  <a:gd name="T92" fmla="*/ 1042 w 1321"/>
                  <a:gd name="T93" fmla="*/ 109 h 712"/>
                  <a:gd name="T94" fmla="*/ 1106 w 1321"/>
                  <a:gd name="T95" fmla="*/ 154 h 712"/>
                  <a:gd name="T96" fmla="*/ 1163 w 1321"/>
                  <a:gd name="T97" fmla="*/ 203 h 712"/>
                  <a:gd name="T98" fmla="*/ 1211 w 1321"/>
                  <a:gd name="T99" fmla="*/ 257 h 712"/>
                  <a:gd name="T100" fmla="*/ 1252 w 1321"/>
                  <a:gd name="T101" fmla="*/ 318 h 7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1"/>
                  <a:gd name="T154" fmla="*/ 0 h 712"/>
                  <a:gd name="T155" fmla="*/ 1321 w 1321"/>
                  <a:gd name="T156" fmla="*/ 712 h 71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CCCCFF"/>
                  </a:gs>
                </a:gsLst>
                <a:lin ang="5400000" scaled="1"/>
              </a:gradFill>
              <a:ln w="9525" cmpd="sng">
                <a:noFill/>
                <a:bevel/>
                <a:headEnd/>
                <a:tailEnd/>
              </a:ln>
            </p:spPr>
            <p:txBody>
              <a:bodyPr/>
              <a:lstStyle/>
              <a:p>
                <a:endParaRPr lang="zh-CN" altLang="en-US"/>
              </a:p>
            </p:txBody>
          </p:sp>
        </p:grpSp>
        <p:sp>
          <p:nvSpPr>
            <p:cNvPr id="77853" name="Text Box 36"/>
            <p:cNvSpPr>
              <a:spLocks noChangeArrowheads="1"/>
            </p:cNvSpPr>
            <p:nvPr/>
          </p:nvSpPr>
          <p:spPr bwMode="auto">
            <a:xfrm>
              <a:off x="74" y="47"/>
              <a:ext cx="301" cy="317"/>
            </a:xfrm>
            <a:prstGeom prst="rect">
              <a:avLst/>
            </a:prstGeom>
            <a:noFill/>
            <a:ln w="9525">
              <a:noFill/>
              <a:miter lim="800000"/>
              <a:headEnd/>
              <a:tailEnd/>
            </a:ln>
          </p:spPr>
          <p:txBody>
            <a:bodyPr wrap="none">
              <a:spAutoFit/>
            </a:bodyPr>
            <a:lstStyle/>
            <a:p>
              <a:pPr algn="r" eaLnBrk="0" hangingPunct="0">
                <a:buFont typeface="Arial" charset="0"/>
                <a:buNone/>
              </a:pPr>
              <a:r>
                <a:rPr lang="en-US" altLang="zh-CN" sz="2400" b="1">
                  <a:solidFill>
                    <a:srgbClr val="FFFFFF"/>
                  </a:solidFill>
                  <a:ea typeface="Gulim" pitchFamily="34" charset="-127"/>
                  <a:sym typeface="Arial" charset="0"/>
                </a:rPr>
                <a:t>A</a:t>
              </a:r>
              <a:endParaRPr lang="zh-CN" altLang="en-US">
                <a:ea typeface="Gulim" pitchFamily="34" charset="-127"/>
              </a:endParaRPr>
            </a:p>
          </p:txBody>
        </p:sp>
      </p:grpSp>
      <p:sp>
        <p:nvSpPr>
          <p:cNvPr id="52257" name="Oval 37"/>
          <p:cNvSpPr>
            <a:spLocks noChangeArrowheads="1"/>
          </p:cNvSpPr>
          <p:nvPr/>
        </p:nvSpPr>
        <p:spPr bwMode="auto">
          <a:xfrm rot="-3420000">
            <a:off x="5395119" y="4556919"/>
            <a:ext cx="119062" cy="127000"/>
          </a:xfrm>
          <a:prstGeom prst="ellipse">
            <a:avLst/>
          </a:prstGeom>
          <a:gradFill rotWithShape="1">
            <a:gsLst>
              <a:gs pos="0">
                <a:srgbClr val="808080"/>
              </a:gs>
              <a:gs pos="100000">
                <a:srgbClr val="9F9D96"/>
              </a:gs>
            </a:gsLst>
            <a:path path="shape">
              <a:fillToRect l="50000" t="50000" r="50000" b="50000"/>
            </a:path>
          </a:gradFill>
          <a:ln w="9525">
            <a:solidFill>
              <a:srgbClr val="000000"/>
            </a:solidFill>
            <a:bevel/>
            <a:headEnd/>
            <a:tailEnd/>
          </a:ln>
        </p:spPr>
        <p:txBody>
          <a:bodyPr wrap="none" anchor="ctr"/>
          <a:lstStyle/>
          <a:p>
            <a:pPr algn="r">
              <a:buFont typeface="Arial" charset="0"/>
              <a:buNone/>
            </a:pPr>
            <a:endParaRPr lang="zh-CN" altLang="zh-CN">
              <a:solidFill>
                <a:srgbClr val="000000"/>
              </a:solidFill>
              <a:ea typeface="Gulim" pitchFamily="34" charset="-127"/>
              <a:sym typeface="Arial" charset="0"/>
            </a:endParaRPr>
          </a:p>
        </p:txBody>
      </p:sp>
      <p:sp>
        <p:nvSpPr>
          <p:cNvPr id="52258" name="Oval 38"/>
          <p:cNvSpPr>
            <a:spLocks noChangeArrowheads="1"/>
          </p:cNvSpPr>
          <p:nvPr/>
        </p:nvSpPr>
        <p:spPr bwMode="auto">
          <a:xfrm rot="-3420000">
            <a:off x="5257801" y="4418012"/>
            <a:ext cx="120650" cy="123825"/>
          </a:xfrm>
          <a:prstGeom prst="ellipse">
            <a:avLst/>
          </a:prstGeom>
          <a:gradFill rotWithShape="1">
            <a:gsLst>
              <a:gs pos="0">
                <a:srgbClr val="808080"/>
              </a:gs>
              <a:gs pos="100000">
                <a:srgbClr val="9F9D96"/>
              </a:gs>
            </a:gsLst>
            <a:path path="shape">
              <a:fillToRect l="50000" t="50000" r="50000" b="50000"/>
            </a:path>
          </a:gradFill>
          <a:ln w="9525">
            <a:solidFill>
              <a:srgbClr val="000000"/>
            </a:solidFill>
            <a:bevel/>
            <a:headEnd/>
            <a:tailEnd/>
          </a:ln>
        </p:spPr>
        <p:txBody>
          <a:bodyPr wrap="none" anchor="ctr"/>
          <a:lstStyle/>
          <a:p>
            <a:pPr algn="r">
              <a:buFont typeface="Arial" charset="0"/>
              <a:buNone/>
            </a:pPr>
            <a:endParaRPr lang="zh-CN" altLang="zh-CN">
              <a:solidFill>
                <a:srgbClr val="000000"/>
              </a:solidFill>
              <a:ea typeface="Gulim" pitchFamily="34" charset="-127"/>
              <a:sym typeface="Arial" charset="0"/>
            </a:endParaRPr>
          </a:p>
        </p:txBody>
      </p:sp>
      <p:grpSp>
        <p:nvGrpSpPr>
          <p:cNvPr id="13" name="Group 35"/>
          <p:cNvGrpSpPr>
            <a:grpSpLocks/>
          </p:cNvGrpSpPr>
          <p:nvPr/>
        </p:nvGrpSpPr>
        <p:grpSpPr bwMode="auto">
          <a:xfrm>
            <a:off x="3200400" y="3086100"/>
            <a:ext cx="330200" cy="190500"/>
            <a:chOff x="0" y="0"/>
            <a:chExt cx="231" cy="130"/>
          </a:xfrm>
        </p:grpSpPr>
        <p:sp>
          <p:nvSpPr>
            <p:cNvPr id="77850" name="Oval 40"/>
            <p:cNvSpPr>
              <a:spLocks noChangeArrowheads="1"/>
            </p:cNvSpPr>
            <p:nvPr/>
          </p:nvSpPr>
          <p:spPr bwMode="auto">
            <a:xfrm rot="-3372907">
              <a:off x="-1" y="-2"/>
              <a:ext cx="82" cy="90"/>
            </a:xfrm>
            <a:prstGeom prst="ellipse">
              <a:avLst/>
            </a:prstGeom>
            <a:gradFill rotWithShape="1">
              <a:gsLst>
                <a:gs pos="0">
                  <a:srgbClr val="CCCCFF"/>
                </a:gs>
                <a:gs pos="100000">
                  <a:srgbClr val="2E4A6D"/>
                </a:gs>
              </a:gsLst>
              <a:path path="shape">
                <a:fillToRect l="50000" t="50000" r="50000" b="50000"/>
              </a:path>
            </a:gradFill>
            <a:ln w="9525">
              <a:solidFill>
                <a:srgbClr val="000000"/>
              </a:solidFill>
              <a:bevel/>
              <a:headEnd/>
              <a:tailEnd/>
            </a:ln>
          </p:spPr>
          <p:txBody>
            <a:bodyPr wrap="none" anchor="ctr"/>
            <a:lstStyle/>
            <a:p>
              <a:pPr algn="r">
                <a:buFont typeface="Arial" charset="0"/>
                <a:buNone/>
              </a:pPr>
              <a:endParaRPr lang="zh-CN" altLang="zh-CN">
                <a:solidFill>
                  <a:srgbClr val="000000"/>
                </a:solidFill>
                <a:ea typeface="Gulim" pitchFamily="34" charset="-127"/>
                <a:sym typeface="Arial" charset="0"/>
              </a:endParaRPr>
            </a:p>
          </p:txBody>
        </p:sp>
        <p:sp>
          <p:nvSpPr>
            <p:cNvPr id="77851" name="Oval 41"/>
            <p:cNvSpPr>
              <a:spLocks noChangeArrowheads="1"/>
            </p:cNvSpPr>
            <p:nvPr/>
          </p:nvSpPr>
          <p:spPr bwMode="auto">
            <a:xfrm rot="-3372907">
              <a:off x="142" y="45"/>
              <a:ext cx="81" cy="88"/>
            </a:xfrm>
            <a:prstGeom prst="ellipse">
              <a:avLst/>
            </a:prstGeom>
            <a:gradFill rotWithShape="1">
              <a:gsLst>
                <a:gs pos="0">
                  <a:srgbClr val="CCCCFF"/>
                </a:gs>
                <a:gs pos="100000">
                  <a:srgbClr val="263F5C"/>
                </a:gs>
              </a:gsLst>
              <a:path path="shape">
                <a:fillToRect l="50000" t="50000" r="50000" b="50000"/>
              </a:path>
            </a:gradFill>
            <a:ln w="9525">
              <a:solidFill>
                <a:srgbClr val="000000"/>
              </a:solidFill>
              <a:bevel/>
              <a:headEnd/>
              <a:tailEnd/>
            </a:ln>
          </p:spPr>
          <p:txBody>
            <a:bodyPr wrap="none" anchor="ctr"/>
            <a:lstStyle/>
            <a:p>
              <a:pPr algn="r">
                <a:buFont typeface="Arial" charset="0"/>
                <a:buNone/>
              </a:pPr>
              <a:endParaRPr lang="zh-CN" altLang="zh-CN">
                <a:solidFill>
                  <a:srgbClr val="000000"/>
                </a:solidFill>
                <a:ea typeface="Gulim" pitchFamily="34" charset="-127"/>
                <a:sym typeface="Arial" charset="0"/>
              </a:endParaRPr>
            </a:p>
          </p:txBody>
        </p:sp>
      </p:grpSp>
      <p:grpSp>
        <p:nvGrpSpPr>
          <p:cNvPr id="14" name="Group 38"/>
          <p:cNvGrpSpPr>
            <a:grpSpLocks/>
          </p:cNvGrpSpPr>
          <p:nvPr/>
        </p:nvGrpSpPr>
        <p:grpSpPr bwMode="auto">
          <a:xfrm>
            <a:off x="4435475" y="2143125"/>
            <a:ext cx="123825" cy="381000"/>
            <a:chOff x="0" y="0"/>
            <a:chExt cx="87" cy="260"/>
          </a:xfrm>
        </p:grpSpPr>
        <p:sp>
          <p:nvSpPr>
            <p:cNvPr id="77848" name="Oval 43"/>
            <p:cNvSpPr>
              <a:spLocks noChangeArrowheads="1"/>
            </p:cNvSpPr>
            <p:nvPr/>
          </p:nvSpPr>
          <p:spPr bwMode="auto">
            <a:xfrm rot="-3372907">
              <a:off x="0" y="-3"/>
              <a:ext cx="81" cy="87"/>
            </a:xfrm>
            <a:prstGeom prst="ellipse">
              <a:avLst/>
            </a:prstGeom>
            <a:gradFill rotWithShape="1">
              <a:gsLst>
                <a:gs pos="0">
                  <a:srgbClr val="D18213"/>
                </a:gs>
                <a:gs pos="100000">
                  <a:srgbClr val="572423"/>
                </a:gs>
              </a:gsLst>
              <a:path path="shape">
                <a:fillToRect l="50000" t="50000" r="50000" b="50000"/>
              </a:path>
            </a:gradFill>
            <a:ln w="9525">
              <a:solidFill>
                <a:srgbClr val="000000"/>
              </a:solidFill>
              <a:bevel/>
              <a:headEnd/>
              <a:tailEnd/>
            </a:ln>
          </p:spPr>
          <p:txBody>
            <a:bodyPr wrap="none" anchor="ctr"/>
            <a:lstStyle/>
            <a:p>
              <a:pPr algn="r">
                <a:buFont typeface="Arial" charset="0"/>
                <a:buNone/>
              </a:pPr>
              <a:endParaRPr lang="zh-CN" altLang="zh-CN">
                <a:solidFill>
                  <a:srgbClr val="000000"/>
                </a:solidFill>
                <a:ea typeface="Gulim" pitchFamily="34" charset="-127"/>
                <a:sym typeface="Arial" charset="0"/>
              </a:endParaRPr>
            </a:p>
          </p:txBody>
        </p:sp>
        <p:sp>
          <p:nvSpPr>
            <p:cNvPr id="77849" name="Oval 44"/>
            <p:cNvSpPr>
              <a:spLocks noChangeArrowheads="1"/>
            </p:cNvSpPr>
            <p:nvPr/>
          </p:nvSpPr>
          <p:spPr bwMode="auto">
            <a:xfrm rot="-3372907">
              <a:off x="-3" y="169"/>
              <a:ext cx="83" cy="87"/>
            </a:xfrm>
            <a:prstGeom prst="ellipse">
              <a:avLst/>
            </a:prstGeom>
            <a:gradFill rotWithShape="1">
              <a:gsLst>
                <a:gs pos="0">
                  <a:srgbClr val="D18213"/>
                </a:gs>
                <a:gs pos="100000">
                  <a:srgbClr val="5D2725"/>
                </a:gs>
              </a:gsLst>
              <a:path path="shape">
                <a:fillToRect l="50000" t="50000" r="50000" b="50000"/>
              </a:path>
            </a:gradFill>
            <a:ln w="9525">
              <a:solidFill>
                <a:srgbClr val="000000"/>
              </a:solidFill>
              <a:bevel/>
              <a:headEnd/>
              <a:tailEnd/>
            </a:ln>
          </p:spPr>
          <p:txBody>
            <a:bodyPr wrap="none" anchor="ctr"/>
            <a:lstStyle/>
            <a:p>
              <a:pPr algn="r">
                <a:buFont typeface="Arial" charset="0"/>
                <a:buNone/>
              </a:pPr>
              <a:endParaRPr lang="zh-CN" altLang="zh-CN">
                <a:solidFill>
                  <a:srgbClr val="000000"/>
                </a:solidFill>
                <a:ea typeface="Gulim" pitchFamily="34" charset="-127"/>
                <a:sym typeface="Arial" charset="0"/>
              </a:endParaRPr>
            </a:p>
          </p:txBody>
        </p:sp>
      </p:grpSp>
      <p:sp>
        <p:nvSpPr>
          <p:cNvPr id="52265" name="Oval 45"/>
          <p:cNvSpPr>
            <a:spLocks noChangeArrowheads="1"/>
          </p:cNvSpPr>
          <p:nvPr/>
        </p:nvSpPr>
        <p:spPr bwMode="auto">
          <a:xfrm rot="-3420000">
            <a:off x="5754688" y="3117850"/>
            <a:ext cx="120650" cy="123825"/>
          </a:xfrm>
          <a:prstGeom prst="ellipse">
            <a:avLst/>
          </a:prstGeom>
          <a:gradFill rotWithShape="1">
            <a:gsLst>
              <a:gs pos="0">
                <a:srgbClr val="3E3EFF"/>
              </a:gs>
              <a:gs pos="100000">
                <a:srgbClr val="051AB3"/>
              </a:gs>
            </a:gsLst>
            <a:path path="shape">
              <a:fillToRect l="50000" t="50000" r="50000" b="50000"/>
            </a:path>
          </a:gradFill>
          <a:ln w="9525">
            <a:solidFill>
              <a:srgbClr val="000000"/>
            </a:solidFill>
            <a:bevel/>
            <a:headEnd/>
            <a:tailEnd/>
          </a:ln>
        </p:spPr>
        <p:txBody>
          <a:bodyPr wrap="none" anchor="ctr"/>
          <a:lstStyle/>
          <a:p>
            <a:pPr algn="r">
              <a:buFont typeface="Arial" charset="0"/>
              <a:buNone/>
            </a:pPr>
            <a:endParaRPr lang="zh-CN" altLang="zh-CN">
              <a:solidFill>
                <a:srgbClr val="000000"/>
              </a:solidFill>
              <a:ea typeface="Gulim" pitchFamily="34" charset="-127"/>
              <a:sym typeface="Arial" charset="0"/>
            </a:endParaRPr>
          </a:p>
        </p:txBody>
      </p:sp>
      <p:sp>
        <p:nvSpPr>
          <p:cNvPr id="52266" name="Oval 46"/>
          <p:cNvSpPr>
            <a:spLocks noChangeArrowheads="1"/>
          </p:cNvSpPr>
          <p:nvPr/>
        </p:nvSpPr>
        <p:spPr bwMode="auto">
          <a:xfrm rot="-3420000">
            <a:off x="5536407" y="3221831"/>
            <a:ext cx="119062" cy="123825"/>
          </a:xfrm>
          <a:prstGeom prst="ellipse">
            <a:avLst/>
          </a:prstGeom>
          <a:gradFill rotWithShape="1">
            <a:gsLst>
              <a:gs pos="0">
                <a:srgbClr val="3E3EFF"/>
              </a:gs>
              <a:gs pos="100000">
                <a:srgbClr val="051AB3"/>
              </a:gs>
            </a:gsLst>
            <a:path path="shape">
              <a:fillToRect l="50000" t="50000" r="50000" b="50000"/>
            </a:path>
          </a:gradFill>
          <a:ln w="9525">
            <a:solidFill>
              <a:srgbClr val="000000"/>
            </a:solidFill>
            <a:bevel/>
            <a:headEnd/>
            <a:tailEnd/>
          </a:ln>
        </p:spPr>
        <p:txBody>
          <a:bodyPr wrap="none" anchor="ctr"/>
          <a:lstStyle/>
          <a:p>
            <a:pPr algn="r">
              <a:buFont typeface="Arial" charset="0"/>
              <a:buNone/>
            </a:pPr>
            <a:endParaRPr lang="zh-CN" altLang="zh-CN">
              <a:solidFill>
                <a:srgbClr val="000000"/>
              </a:solidFill>
              <a:ea typeface="Gulim" pitchFamily="34" charset="-127"/>
              <a:sym typeface="Arial" charset="0"/>
            </a:endParaRPr>
          </a:p>
        </p:txBody>
      </p:sp>
      <p:sp>
        <p:nvSpPr>
          <p:cNvPr id="52267" name="Text Box 51"/>
          <p:cNvSpPr>
            <a:spLocks noChangeArrowheads="1"/>
          </p:cNvSpPr>
          <p:nvPr/>
        </p:nvSpPr>
        <p:spPr bwMode="auto">
          <a:xfrm>
            <a:off x="5949950" y="4746625"/>
            <a:ext cx="1714500" cy="579438"/>
          </a:xfrm>
          <a:prstGeom prst="rect">
            <a:avLst/>
          </a:prstGeom>
          <a:noFill/>
          <a:ln w="9525">
            <a:noFill/>
            <a:miter lim="800000"/>
            <a:headEnd/>
            <a:tailEnd/>
          </a:ln>
        </p:spPr>
        <p:txBody>
          <a:bodyPr>
            <a:spAutoFit/>
          </a:bodyPr>
          <a:lstStyle/>
          <a:p>
            <a:pPr algn="r" eaLnBrk="0" hangingPunct="0">
              <a:buFont typeface="Arial" charset="0"/>
              <a:buNone/>
            </a:pPr>
            <a:endParaRPr lang="zh-CN" altLang="zh-CN">
              <a:ea typeface="Gulim" pitchFamily="34" charset="-127"/>
            </a:endParaRPr>
          </a:p>
        </p:txBody>
      </p:sp>
      <p:sp>
        <p:nvSpPr>
          <p:cNvPr id="52268" name="Text Box 48"/>
          <p:cNvSpPr>
            <a:spLocks noChangeArrowheads="1"/>
          </p:cNvSpPr>
          <p:nvPr/>
        </p:nvSpPr>
        <p:spPr bwMode="auto">
          <a:xfrm>
            <a:off x="944563" y="2482850"/>
            <a:ext cx="1906587" cy="944563"/>
          </a:xfrm>
          <a:prstGeom prst="rect">
            <a:avLst/>
          </a:prstGeom>
          <a:noFill/>
          <a:ln w="9525">
            <a:noFill/>
            <a:miter lim="800000"/>
            <a:headEnd/>
            <a:tailEnd/>
          </a:ln>
        </p:spPr>
        <p:txBody>
          <a:bodyPr>
            <a:spAutoFit/>
          </a:bodyPr>
          <a:lstStyle/>
          <a:p>
            <a:pPr eaLnBrk="0" hangingPunct="0">
              <a:buFont typeface="Arial" charset="0"/>
              <a:buNone/>
            </a:pPr>
            <a:r>
              <a:rPr lang="zh-CN" altLang="en-US" sz="2800">
                <a:solidFill>
                  <a:schemeClr val="tx1"/>
                </a:solidFill>
                <a:latin typeface="Calibri" pitchFamily="34" charset="0"/>
                <a:ea typeface="Arial Unicode MS"/>
                <a:cs typeface="Arial Unicode MS"/>
                <a:sym typeface="Arial Unicode MS"/>
              </a:rPr>
              <a:t>solar heating</a:t>
            </a:r>
            <a:endParaRPr lang="zh-CN" altLang="en-US">
              <a:latin typeface="Calibri" pitchFamily="34" charset="0"/>
              <a:ea typeface="Gulim" pitchFamily="34" charset="-127"/>
            </a:endParaRPr>
          </a:p>
        </p:txBody>
      </p:sp>
      <p:sp>
        <p:nvSpPr>
          <p:cNvPr id="52269" name="Text Box 49"/>
          <p:cNvSpPr>
            <a:spLocks noChangeArrowheads="1"/>
          </p:cNvSpPr>
          <p:nvPr/>
        </p:nvSpPr>
        <p:spPr bwMode="auto">
          <a:xfrm>
            <a:off x="3017838" y="844550"/>
            <a:ext cx="2328862" cy="523875"/>
          </a:xfrm>
          <a:prstGeom prst="rect">
            <a:avLst/>
          </a:prstGeom>
          <a:noFill/>
          <a:ln w="9525">
            <a:noFill/>
            <a:miter lim="800000"/>
            <a:headEnd/>
            <a:tailEnd/>
          </a:ln>
        </p:spPr>
        <p:txBody>
          <a:bodyPr>
            <a:spAutoFit/>
          </a:bodyPr>
          <a:lstStyle/>
          <a:p>
            <a:pPr algn="r" eaLnBrk="0" hangingPunct="0">
              <a:buFont typeface="Arial" charset="0"/>
              <a:buNone/>
            </a:pPr>
            <a:r>
              <a:rPr lang="zh-CN" altLang="en-US" sz="2800">
                <a:solidFill>
                  <a:schemeClr val="tx1"/>
                </a:solidFill>
                <a:latin typeface="Calibri" pitchFamily="34" charset="0"/>
                <a:ea typeface="Arial Unicode MS"/>
                <a:cs typeface="Arial Unicode MS"/>
                <a:sym typeface="Arial Unicode MS"/>
              </a:rPr>
              <a:t>sunshade</a:t>
            </a:r>
          </a:p>
        </p:txBody>
      </p:sp>
      <p:sp>
        <p:nvSpPr>
          <p:cNvPr id="52270" name="Text Box 50"/>
          <p:cNvSpPr>
            <a:spLocks noChangeArrowheads="1"/>
          </p:cNvSpPr>
          <p:nvPr/>
        </p:nvSpPr>
        <p:spPr bwMode="auto">
          <a:xfrm>
            <a:off x="6575425" y="2225675"/>
            <a:ext cx="2430463" cy="1798638"/>
          </a:xfrm>
          <a:prstGeom prst="rect">
            <a:avLst/>
          </a:prstGeom>
          <a:noFill/>
          <a:ln w="9525">
            <a:noFill/>
            <a:miter lim="800000"/>
            <a:headEnd/>
            <a:tailEnd/>
          </a:ln>
        </p:spPr>
        <p:txBody>
          <a:bodyPr>
            <a:spAutoFit/>
          </a:bodyPr>
          <a:lstStyle/>
          <a:p>
            <a:pPr eaLnBrk="0" hangingPunct="0">
              <a:buFont typeface="Arial" charset="0"/>
              <a:buNone/>
            </a:pPr>
            <a:r>
              <a:rPr lang="zh-CN" altLang="en-US" sz="2800">
                <a:solidFill>
                  <a:schemeClr val="tx1"/>
                </a:solidFill>
                <a:latin typeface="Calibri" pitchFamily="34" charset="0"/>
                <a:ea typeface="Arial Unicode MS"/>
                <a:cs typeface="Arial Unicode MS"/>
                <a:sym typeface="Arial Unicode MS"/>
              </a:rPr>
              <a:t>heat preservation and heat insulation</a:t>
            </a:r>
          </a:p>
        </p:txBody>
      </p:sp>
      <p:sp>
        <p:nvSpPr>
          <p:cNvPr id="52271" name="Text Box 51"/>
          <p:cNvSpPr>
            <a:spLocks noChangeArrowheads="1"/>
          </p:cNvSpPr>
          <p:nvPr/>
        </p:nvSpPr>
        <p:spPr bwMode="auto">
          <a:xfrm>
            <a:off x="6024563" y="5130800"/>
            <a:ext cx="2085975" cy="944563"/>
          </a:xfrm>
          <a:prstGeom prst="rect">
            <a:avLst/>
          </a:prstGeom>
          <a:noFill/>
          <a:ln w="9525">
            <a:noFill/>
            <a:miter lim="800000"/>
            <a:headEnd/>
            <a:tailEnd/>
          </a:ln>
        </p:spPr>
        <p:txBody>
          <a:bodyPr>
            <a:spAutoFit/>
          </a:bodyPr>
          <a:lstStyle/>
          <a:p>
            <a:pPr eaLnBrk="0" hangingPunct="0">
              <a:buFont typeface="Arial" charset="0"/>
              <a:buNone/>
            </a:pPr>
            <a:r>
              <a:rPr lang="zh-CN" altLang="en-US" sz="2800">
                <a:solidFill>
                  <a:schemeClr val="tx1"/>
                </a:solidFill>
                <a:latin typeface="Calibri" pitchFamily="34" charset="0"/>
                <a:ea typeface="Arial Unicode MS"/>
                <a:cs typeface="Arial Unicode MS"/>
                <a:sym typeface="Arial Unicode MS"/>
              </a:rPr>
              <a:t>evaporative cooling</a:t>
            </a:r>
          </a:p>
        </p:txBody>
      </p:sp>
      <p:sp>
        <p:nvSpPr>
          <p:cNvPr id="52272" name="Text Box 52"/>
          <p:cNvSpPr>
            <a:spLocks noChangeArrowheads="1"/>
          </p:cNvSpPr>
          <p:nvPr/>
        </p:nvSpPr>
        <p:spPr bwMode="auto">
          <a:xfrm>
            <a:off x="1366838" y="5078413"/>
            <a:ext cx="2392362" cy="944562"/>
          </a:xfrm>
          <a:prstGeom prst="rect">
            <a:avLst/>
          </a:prstGeom>
          <a:noFill/>
          <a:ln w="9525">
            <a:noFill/>
            <a:miter lim="800000"/>
            <a:headEnd/>
            <a:tailEnd/>
          </a:ln>
        </p:spPr>
        <p:txBody>
          <a:bodyPr>
            <a:spAutoFit/>
          </a:bodyPr>
          <a:lstStyle/>
          <a:p>
            <a:pPr eaLnBrk="0" hangingPunct="0">
              <a:buFont typeface="Arial" charset="0"/>
              <a:buNone/>
            </a:pPr>
            <a:r>
              <a:rPr lang="zh-CN" altLang="en-US" sz="2800" b="1">
                <a:solidFill>
                  <a:srgbClr val="FF0000"/>
                </a:solidFill>
                <a:latin typeface="Arial Unicode MS"/>
                <a:ea typeface="Arial Unicode MS"/>
                <a:cs typeface="Arial Unicode MS"/>
                <a:sym typeface="Arial Unicode MS"/>
              </a:rPr>
              <a:t> </a:t>
            </a:r>
            <a:r>
              <a:rPr lang="zh-CN" altLang="en-US" sz="2800" b="1">
                <a:solidFill>
                  <a:srgbClr val="FF0000"/>
                </a:solidFill>
                <a:latin typeface="Calibri" pitchFamily="34" charset="0"/>
                <a:ea typeface="Arial Unicode MS"/>
                <a:cs typeface="Arial Unicode MS"/>
                <a:sym typeface="Arial Unicode MS"/>
              </a:rPr>
              <a:t>natural ventilation</a:t>
            </a:r>
            <a:endParaRPr lang="zh-CN" altLang="en-US">
              <a:latin typeface="Calibri" pitchFamily="34" charset="0"/>
              <a:ea typeface="Gulim" pitchFamily="34" charset="-127"/>
            </a:endParaRPr>
          </a:p>
        </p:txBody>
      </p:sp>
      <p:sp>
        <p:nvSpPr>
          <p:cNvPr id="77846" name="页脚占位符 4"/>
          <p:cNvSpPr>
            <a:spLocks noGrp="1" noChangeArrowheads="1"/>
          </p:cNvSpPr>
          <p:nvPr/>
        </p:nvSpPr>
        <p:spPr bwMode="auto">
          <a:xfrm>
            <a:off x="3581400" y="6461125"/>
            <a:ext cx="5295900" cy="246063"/>
          </a:xfrm>
          <a:prstGeom prst="rect">
            <a:avLst/>
          </a:prstGeom>
          <a:noFill/>
          <a:ln w="9525">
            <a:noFill/>
            <a:miter lim="800000"/>
            <a:headEnd/>
            <a:tailEnd/>
          </a:ln>
        </p:spPr>
        <p:txBody>
          <a:bodyPr anchor="ctr">
            <a:spAutoFit/>
          </a:bodyPr>
          <a:lstStyle/>
          <a:p>
            <a:pPr algn="r" eaLnBrk="0" hangingPunct="0">
              <a:buFont typeface="Arial" charset="0"/>
              <a:buNone/>
            </a:pPr>
            <a:r>
              <a:rPr lang="en-US" altLang="zh-CN" sz="1000">
                <a:solidFill>
                  <a:schemeClr val="tx1"/>
                </a:solidFill>
                <a:latin typeface="Arial" charset="0"/>
                <a:sym typeface="Arial" charset="0"/>
              </a:rPr>
              <a:t>A Multidisciplinary Approach to Curriculum Development in Sustainable Built Environment</a:t>
            </a:r>
            <a:endParaRPr lang="zh-CN" altLang="en-US">
              <a:ea typeface="Gulim" pitchFamily="34" charset="-127"/>
            </a:endParaRPr>
          </a:p>
        </p:txBody>
      </p:sp>
      <p:sp>
        <p:nvSpPr>
          <p:cNvPr id="53" name="灯片编号占位符 52"/>
          <p:cNvSpPr>
            <a:spLocks noGrp="1"/>
          </p:cNvSpPr>
          <p:nvPr>
            <p:ph type="sldNum" sz="quarter" idx="11"/>
          </p:nvPr>
        </p:nvSpPr>
        <p:spPr>
          <a:xfrm>
            <a:off x="161925" y="6337300"/>
            <a:ext cx="2133600" cy="365125"/>
          </a:xfrm>
        </p:spPr>
        <p:txBody>
          <a:bodyPr/>
          <a:lstStyle/>
          <a:p>
            <a:pPr>
              <a:defRPr/>
            </a:pPr>
            <a:fld id="{7F5DA7A2-0F7A-4E7F-8E6A-AB2204025354}" type="slidenum">
              <a:rPr lang="zh-CN" altLang="en-US"/>
              <a:pPr>
                <a:defRPr/>
              </a:pPr>
              <a:t>46</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52226"/>
                                        </p:tgtEl>
                                        <p:attrNameLst>
                                          <p:attrName>style.visibility</p:attrName>
                                        </p:attrNameLst>
                                      </p:cBhvr>
                                      <p:to>
                                        <p:strVal val="visible"/>
                                      </p:to>
                                    </p:set>
                                    <p:anim calcmode="lin" valueType="num">
                                      <p:cBhvr>
                                        <p:cTn id="7" dur="1000" fill="hold"/>
                                        <p:tgtEl>
                                          <p:spTgt spid="52226"/>
                                        </p:tgtEl>
                                        <p:attrNameLst>
                                          <p:attrName>ppt_w</p:attrName>
                                        </p:attrNameLst>
                                      </p:cBhvr>
                                      <p:tavLst>
                                        <p:tav tm="0">
                                          <p:val>
                                            <p:fltVal val="0"/>
                                          </p:val>
                                        </p:tav>
                                        <p:tav tm="100000">
                                          <p:val>
                                            <p:strVal val="#ppt_w"/>
                                          </p:val>
                                        </p:tav>
                                      </p:tavLst>
                                    </p:anim>
                                    <p:anim calcmode="lin" valueType="num">
                                      <p:cBhvr>
                                        <p:cTn id="8" dur="1000" fill="hold"/>
                                        <p:tgtEl>
                                          <p:spTgt spid="52226"/>
                                        </p:tgtEl>
                                        <p:attrNameLst>
                                          <p:attrName>ppt_h</p:attrName>
                                        </p:attrNameLst>
                                      </p:cBhvr>
                                      <p:tavLst>
                                        <p:tav tm="0">
                                          <p:val>
                                            <p:fltVal val="0"/>
                                          </p:val>
                                        </p:tav>
                                        <p:tav tm="100000">
                                          <p:val>
                                            <p:strVal val="#ppt_h"/>
                                          </p:val>
                                        </p:tav>
                                      </p:tavLst>
                                    </p:anim>
                                    <p:anim calcmode="lin" valueType="num">
                                      <p:cBhvr>
                                        <p:cTn id="9" dur="1000" fill="hold"/>
                                        <p:tgtEl>
                                          <p:spTgt spid="5222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2226"/>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52227"/>
                                        </p:tgtEl>
                                        <p:attrNameLst>
                                          <p:attrName>style.visibility</p:attrName>
                                        </p:attrNameLst>
                                      </p:cBhvr>
                                      <p:to>
                                        <p:strVal val="visible"/>
                                      </p:to>
                                    </p:set>
                                    <p:anim calcmode="lin" valueType="num">
                                      <p:cBhvr>
                                        <p:cTn id="13" dur="1000" fill="hold"/>
                                        <p:tgtEl>
                                          <p:spTgt spid="52227"/>
                                        </p:tgtEl>
                                        <p:attrNameLst>
                                          <p:attrName>ppt_w</p:attrName>
                                        </p:attrNameLst>
                                      </p:cBhvr>
                                      <p:tavLst>
                                        <p:tav tm="0">
                                          <p:val>
                                            <p:fltVal val="0"/>
                                          </p:val>
                                        </p:tav>
                                        <p:tav tm="100000">
                                          <p:val>
                                            <p:strVal val="#ppt_w"/>
                                          </p:val>
                                        </p:tav>
                                      </p:tavLst>
                                    </p:anim>
                                    <p:anim calcmode="lin" valueType="num">
                                      <p:cBhvr>
                                        <p:cTn id="14" dur="1000" fill="hold"/>
                                        <p:tgtEl>
                                          <p:spTgt spid="52227"/>
                                        </p:tgtEl>
                                        <p:attrNameLst>
                                          <p:attrName>ppt_h</p:attrName>
                                        </p:attrNameLst>
                                      </p:cBhvr>
                                      <p:tavLst>
                                        <p:tav tm="0">
                                          <p:val>
                                            <p:fltVal val="0"/>
                                          </p:val>
                                        </p:tav>
                                        <p:tav tm="100000">
                                          <p:val>
                                            <p:strVal val="#ppt_h"/>
                                          </p:val>
                                        </p:tav>
                                      </p:tavLst>
                                    </p:anim>
                                    <p:anim calcmode="lin" valueType="num">
                                      <p:cBhvr>
                                        <p:cTn id="15" dur="1000" fill="hold"/>
                                        <p:tgtEl>
                                          <p:spTgt spid="52227"/>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52227"/>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0"/>
                                  </p:stCondLst>
                                  <p:childTnLst>
                                    <p:set>
                                      <p:cBhvr>
                                        <p:cTn id="18" dur="1" fill="hold">
                                          <p:stCondLst>
                                            <p:cond delay="0"/>
                                          </p:stCondLst>
                                        </p:cTn>
                                        <p:tgtEl>
                                          <p:spTgt spid="52228"/>
                                        </p:tgtEl>
                                        <p:attrNameLst>
                                          <p:attrName>style.visibility</p:attrName>
                                        </p:attrNameLst>
                                      </p:cBhvr>
                                      <p:to>
                                        <p:strVal val="visible"/>
                                      </p:to>
                                    </p:set>
                                    <p:anim calcmode="lin" valueType="num">
                                      <p:cBhvr>
                                        <p:cTn id="19" dur="1000" fill="hold"/>
                                        <p:tgtEl>
                                          <p:spTgt spid="52228"/>
                                        </p:tgtEl>
                                        <p:attrNameLst>
                                          <p:attrName>ppt_w</p:attrName>
                                        </p:attrNameLst>
                                      </p:cBhvr>
                                      <p:tavLst>
                                        <p:tav tm="0">
                                          <p:val>
                                            <p:fltVal val="0"/>
                                          </p:val>
                                        </p:tav>
                                        <p:tav tm="100000">
                                          <p:val>
                                            <p:strVal val="#ppt_w"/>
                                          </p:val>
                                        </p:tav>
                                      </p:tavLst>
                                    </p:anim>
                                    <p:anim calcmode="lin" valueType="num">
                                      <p:cBhvr>
                                        <p:cTn id="20" dur="1000" fill="hold"/>
                                        <p:tgtEl>
                                          <p:spTgt spid="52228"/>
                                        </p:tgtEl>
                                        <p:attrNameLst>
                                          <p:attrName>ppt_h</p:attrName>
                                        </p:attrNameLst>
                                      </p:cBhvr>
                                      <p:tavLst>
                                        <p:tav tm="0">
                                          <p:val>
                                            <p:fltVal val="0"/>
                                          </p:val>
                                        </p:tav>
                                        <p:tav tm="100000">
                                          <p:val>
                                            <p:strVal val="#ppt_h"/>
                                          </p:val>
                                        </p:tav>
                                      </p:tavLst>
                                    </p:anim>
                                    <p:anim calcmode="lin" valueType="num">
                                      <p:cBhvr>
                                        <p:cTn id="21" dur="1000" fill="hold"/>
                                        <p:tgtEl>
                                          <p:spTgt spid="52228"/>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52228"/>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ppt_w</p:attrName>
                                        </p:attrNameLst>
                                      </p:cBhvr>
                                      <p:tavLst>
                                        <p:tav tm="0">
                                          <p:val>
                                            <p:fltVal val="0"/>
                                          </p:val>
                                        </p:tav>
                                        <p:tav tm="100000">
                                          <p:val>
                                            <p:strVal val="#ppt_w"/>
                                          </p:val>
                                        </p:tav>
                                      </p:tavLst>
                                    </p:anim>
                                    <p:anim calcmode="lin" valueType="num">
                                      <p:cBhvr>
                                        <p:cTn id="26" dur="1000" fill="hold"/>
                                        <p:tgtEl>
                                          <p:spTgt spid="2"/>
                                        </p:tgtEl>
                                        <p:attrNameLst>
                                          <p:attrName>ppt_h</p:attrName>
                                        </p:attrNameLst>
                                      </p:cBhvr>
                                      <p:tavLst>
                                        <p:tav tm="0">
                                          <p:val>
                                            <p:fltVal val="0"/>
                                          </p:val>
                                        </p:tav>
                                        <p:tav tm="100000">
                                          <p:val>
                                            <p:strVal val="#ppt_h"/>
                                          </p:val>
                                        </p:tav>
                                      </p:tavLst>
                                    </p:anim>
                                    <p:anim calcmode="lin" valueType="num">
                                      <p:cBhvr>
                                        <p:cTn id="27"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2"/>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fltVal val="0"/>
                                          </p:val>
                                        </p:tav>
                                        <p:tav tm="100000">
                                          <p:val>
                                            <p:strVal val="#ppt_w"/>
                                          </p:val>
                                        </p:tav>
                                      </p:tavLst>
                                    </p:anim>
                                    <p:anim calcmode="lin" valueType="num">
                                      <p:cBhvr>
                                        <p:cTn id="32" dur="1000" fill="hold"/>
                                        <p:tgtEl>
                                          <p:spTgt spid="4"/>
                                        </p:tgtEl>
                                        <p:attrNameLst>
                                          <p:attrName>ppt_h</p:attrName>
                                        </p:attrNameLst>
                                      </p:cBhvr>
                                      <p:tavLst>
                                        <p:tav tm="0">
                                          <p:val>
                                            <p:fltVal val="0"/>
                                          </p:val>
                                        </p:tav>
                                        <p:tav tm="100000">
                                          <p:val>
                                            <p:strVal val="#ppt_h"/>
                                          </p:val>
                                        </p:tav>
                                      </p:tavLst>
                                    </p:anim>
                                    <p:anim calcmode="lin" valueType="num">
                                      <p:cBhvr>
                                        <p:cTn id="33"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4"/>
                                        </p:tgtEl>
                                        <p:attrNameLst>
                                          <p:attrName>ppt_y</p:attrName>
                                        </p:attrNameLst>
                                      </p:cBhvr>
                                      <p:tavLst>
                                        <p:tav tm="0" fmla="#ppt_y+(sin(-2*pi*(1-$))*-#ppt_x+cos(-2*pi*(1-$))*(1-#ppt_y))*(1-$)">
                                          <p:val>
                                            <p:fltVal val="0"/>
                                          </p:val>
                                        </p:tav>
                                        <p:tav tm="100000">
                                          <p:val>
                                            <p:fltVal val="1"/>
                                          </p:val>
                                        </p:tav>
                                      </p:tavLst>
                                    </p:anim>
                                  </p:childTnLst>
                                </p:cTn>
                              </p:par>
                              <p:par>
                                <p:cTn id="35" presetID="15"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 calcmode="lin" valueType="num">
                                      <p:cBhvr>
                                        <p:cTn id="3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5"/>
                                        </p:tgtEl>
                                        <p:attrNameLst>
                                          <p:attrName>ppt_y</p:attrName>
                                        </p:attrNameLst>
                                      </p:cBhvr>
                                      <p:tavLst>
                                        <p:tav tm="0" fmla="#ppt_y+(sin(-2*pi*(1-$))*-#ppt_x+cos(-2*pi*(1-$))*(1-#ppt_y))*(1-$)">
                                          <p:val>
                                            <p:fltVal val="0"/>
                                          </p:val>
                                        </p:tav>
                                        <p:tav tm="100000">
                                          <p:val>
                                            <p:fltVal val="1"/>
                                          </p:val>
                                        </p:tav>
                                      </p:tavLst>
                                    </p:anim>
                                  </p:childTnLst>
                                </p:cTn>
                              </p:par>
                              <p:par>
                                <p:cTn id="41" presetID="15" presetClass="entr" presetSubtype="0" fill="hold"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1000" fill="hold"/>
                                        <p:tgtEl>
                                          <p:spTgt spid="7"/>
                                        </p:tgtEl>
                                        <p:attrNameLst>
                                          <p:attrName>ppt_w</p:attrName>
                                        </p:attrNameLst>
                                      </p:cBhvr>
                                      <p:tavLst>
                                        <p:tav tm="0">
                                          <p:val>
                                            <p:fltVal val="0"/>
                                          </p:val>
                                        </p:tav>
                                        <p:tav tm="100000">
                                          <p:val>
                                            <p:strVal val="#ppt_w"/>
                                          </p:val>
                                        </p:tav>
                                      </p:tavLst>
                                    </p:anim>
                                    <p:anim calcmode="lin" valueType="num">
                                      <p:cBhvr>
                                        <p:cTn id="44" dur="1000" fill="hold"/>
                                        <p:tgtEl>
                                          <p:spTgt spid="7"/>
                                        </p:tgtEl>
                                        <p:attrNameLst>
                                          <p:attrName>ppt_h</p:attrName>
                                        </p:attrNameLst>
                                      </p:cBhvr>
                                      <p:tavLst>
                                        <p:tav tm="0">
                                          <p:val>
                                            <p:fltVal val="0"/>
                                          </p:val>
                                        </p:tav>
                                        <p:tav tm="100000">
                                          <p:val>
                                            <p:strVal val="#ppt_h"/>
                                          </p:val>
                                        </p:tav>
                                      </p:tavLst>
                                    </p:anim>
                                    <p:anim calcmode="lin" valueType="num">
                                      <p:cBhvr>
                                        <p:cTn id="45"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7"/>
                                        </p:tgtEl>
                                        <p:attrNameLst>
                                          <p:attrName>ppt_y</p:attrName>
                                        </p:attrNameLst>
                                      </p:cBhvr>
                                      <p:tavLst>
                                        <p:tav tm="0" fmla="#ppt_y+(sin(-2*pi*(1-$))*-#ppt_x+cos(-2*pi*(1-$))*(1-#ppt_y))*(1-$)">
                                          <p:val>
                                            <p:fltVal val="0"/>
                                          </p:val>
                                        </p:tav>
                                        <p:tav tm="100000">
                                          <p:val>
                                            <p:fltVal val="1"/>
                                          </p:val>
                                        </p:tav>
                                      </p:tavLst>
                                    </p:anim>
                                  </p:childTnLst>
                                </p:cTn>
                              </p:par>
                              <p:par>
                                <p:cTn id="47" presetID="15" presetClass="entr" presetSubtype="0"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1000" fill="hold"/>
                                        <p:tgtEl>
                                          <p:spTgt spid="9"/>
                                        </p:tgtEl>
                                        <p:attrNameLst>
                                          <p:attrName>ppt_w</p:attrName>
                                        </p:attrNameLst>
                                      </p:cBhvr>
                                      <p:tavLst>
                                        <p:tav tm="0">
                                          <p:val>
                                            <p:fltVal val="0"/>
                                          </p:val>
                                        </p:tav>
                                        <p:tav tm="100000">
                                          <p:val>
                                            <p:strVal val="#ppt_w"/>
                                          </p:val>
                                        </p:tav>
                                      </p:tavLst>
                                    </p:anim>
                                    <p:anim calcmode="lin" valueType="num">
                                      <p:cBhvr>
                                        <p:cTn id="50" dur="1000" fill="hold"/>
                                        <p:tgtEl>
                                          <p:spTgt spid="9"/>
                                        </p:tgtEl>
                                        <p:attrNameLst>
                                          <p:attrName>ppt_h</p:attrName>
                                        </p:attrNameLst>
                                      </p:cBhvr>
                                      <p:tavLst>
                                        <p:tav tm="0">
                                          <p:val>
                                            <p:fltVal val="0"/>
                                          </p:val>
                                        </p:tav>
                                        <p:tav tm="100000">
                                          <p:val>
                                            <p:strVal val="#ppt_h"/>
                                          </p:val>
                                        </p:tav>
                                      </p:tavLst>
                                    </p:anim>
                                    <p:anim calcmode="lin" valueType="num">
                                      <p:cBhvr>
                                        <p:cTn id="51"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9"/>
                                        </p:tgtEl>
                                        <p:attrNameLst>
                                          <p:attrName>ppt_y</p:attrName>
                                        </p:attrNameLst>
                                      </p:cBhvr>
                                      <p:tavLst>
                                        <p:tav tm="0" fmla="#ppt_y+(sin(-2*pi*(1-$))*-#ppt_x+cos(-2*pi*(1-$))*(1-#ppt_y))*(1-$)">
                                          <p:val>
                                            <p:fltVal val="0"/>
                                          </p:val>
                                        </p:tav>
                                        <p:tav tm="100000">
                                          <p:val>
                                            <p:fltVal val="1"/>
                                          </p:val>
                                        </p:tav>
                                      </p:tavLst>
                                    </p:anim>
                                  </p:childTnLst>
                                </p:cTn>
                              </p:par>
                              <p:par>
                                <p:cTn id="53" presetID="15" presetClass="entr" presetSubtype="0" fill="hold" nodeType="with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1000" fill="hold"/>
                                        <p:tgtEl>
                                          <p:spTgt spid="11"/>
                                        </p:tgtEl>
                                        <p:attrNameLst>
                                          <p:attrName>ppt_w</p:attrName>
                                        </p:attrNameLst>
                                      </p:cBhvr>
                                      <p:tavLst>
                                        <p:tav tm="0">
                                          <p:val>
                                            <p:fltVal val="0"/>
                                          </p:val>
                                        </p:tav>
                                        <p:tav tm="100000">
                                          <p:val>
                                            <p:strVal val="#ppt_w"/>
                                          </p:val>
                                        </p:tav>
                                      </p:tavLst>
                                    </p:anim>
                                    <p:anim calcmode="lin" valueType="num">
                                      <p:cBhvr>
                                        <p:cTn id="56" dur="1000" fill="hold"/>
                                        <p:tgtEl>
                                          <p:spTgt spid="11"/>
                                        </p:tgtEl>
                                        <p:attrNameLst>
                                          <p:attrName>ppt_h</p:attrName>
                                        </p:attrNameLst>
                                      </p:cBhvr>
                                      <p:tavLst>
                                        <p:tav tm="0">
                                          <p:val>
                                            <p:fltVal val="0"/>
                                          </p:val>
                                        </p:tav>
                                        <p:tav tm="100000">
                                          <p:val>
                                            <p:strVal val="#ppt_h"/>
                                          </p:val>
                                        </p:tav>
                                      </p:tavLst>
                                    </p:anim>
                                    <p:anim calcmode="lin" valueType="num">
                                      <p:cBhvr>
                                        <p:cTn id="57"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11"/>
                                        </p:tgtEl>
                                        <p:attrNameLst>
                                          <p:attrName>ppt_y</p:attrName>
                                        </p:attrNameLst>
                                      </p:cBhvr>
                                      <p:tavLst>
                                        <p:tav tm="0" fmla="#ppt_y+(sin(-2*pi*(1-$))*-#ppt_x+cos(-2*pi*(1-$))*(1-#ppt_y))*(1-$)">
                                          <p:val>
                                            <p:fltVal val="0"/>
                                          </p:val>
                                        </p:tav>
                                        <p:tav tm="100000">
                                          <p:val>
                                            <p:fltVal val="1"/>
                                          </p:val>
                                        </p:tav>
                                      </p:tavLst>
                                    </p:anim>
                                  </p:childTnLst>
                                </p:cTn>
                              </p:par>
                              <p:par>
                                <p:cTn id="59" presetID="15" presetClass="entr" presetSubtype="0" fill="hold" grpId="0" nodeType="withEffect">
                                  <p:stCondLst>
                                    <p:cond delay="0"/>
                                  </p:stCondLst>
                                  <p:childTnLst>
                                    <p:set>
                                      <p:cBhvr>
                                        <p:cTn id="60" dur="1" fill="hold">
                                          <p:stCondLst>
                                            <p:cond delay="0"/>
                                          </p:stCondLst>
                                        </p:cTn>
                                        <p:tgtEl>
                                          <p:spTgt spid="52257"/>
                                        </p:tgtEl>
                                        <p:attrNameLst>
                                          <p:attrName>style.visibility</p:attrName>
                                        </p:attrNameLst>
                                      </p:cBhvr>
                                      <p:to>
                                        <p:strVal val="visible"/>
                                      </p:to>
                                    </p:set>
                                    <p:anim calcmode="lin" valueType="num">
                                      <p:cBhvr>
                                        <p:cTn id="61" dur="1000" fill="hold"/>
                                        <p:tgtEl>
                                          <p:spTgt spid="52257"/>
                                        </p:tgtEl>
                                        <p:attrNameLst>
                                          <p:attrName>ppt_w</p:attrName>
                                        </p:attrNameLst>
                                      </p:cBhvr>
                                      <p:tavLst>
                                        <p:tav tm="0">
                                          <p:val>
                                            <p:fltVal val="0"/>
                                          </p:val>
                                        </p:tav>
                                        <p:tav tm="100000">
                                          <p:val>
                                            <p:strVal val="#ppt_w"/>
                                          </p:val>
                                        </p:tav>
                                      </p:tavLst>
                                    </p:anim>
                                    <p:anim calcmode="lin" valueType="num">
                                      <p:cBhvr>
                                        <p:cTn id="62" dur="1000" fill="hold"/>
                                        <p:tgtEl>
                                          <p:spTgt spid="52257"/>
                                        </p:tgtEl>
                                        <p:attrNameLst>
                                          <p:attrName>ppt_h</p:attrName>
                                        </p:attrNameLst>
                                      </p:cBhvr>
                                      <p:tavLst>
                                        <p:tav tm="0">
                                          <p:val>
                                            <p:fltVal val="0"/>
                                          </p:val>
                                        </p:tav>
                                        <p:tav tm="100000">
                                          <p:val>
                                            <p:strVal val="#ppt_h"/>
                                          </p:val>
                                        </p:tav>
                                      </p:tavLst>
                                    </p:anim>
                                    <p:anim calcmode="lin" valueType="num">
                                      <p:cBhvr>
                                        <p:cTn id="63" dur="1000" fill="hold"/>
                                        <p:tgtEl>
                                          <p:spTgt spid="52257"/>
                                        </p:tgtEl>
                                        <p:attrNameLst>
                                          <p:attrName>ppt_x</p:attrName>
                                        </p:attrNameLst>
                                      </p:cBhvr>
                                      <p:tavLst>
                                        <p:tav tm="0" fmla="#ppt_x+(cos(-2*pi*(1-$))*-#ppt_x-sin(-2*pi*(1-$))*(1-#ppt_y))*(1-$)">
                                          <p:val>
                                            <p:fltVal val="0"/>
                                          </p:val>
                                        </p:tav>
                                        <p:tav tm="100000">
                                          <p:val>
                                            <p:fltVal val="1"/>
                                          </p:val>
                                        </p:tav>
                                      </p:tavLst>
                                    </p:anim>
                                    <p:anim calcmode="lin" valueType="num">
                                      <p:cBhvr>
                                        <p:cTn id="64" dur="1000" fill="hold"/>
                                        <p:tgtEl>
                                          <p:spTgt spid="52257"/>
                                        </p:tgtEl>
                                        <p:attrNameLst>
                                          <p:attrName>ppt_y</p:attrName>
                                        </p:attrNameLst>
                                      </p:cBhvr>
                                      <p:tavLst>
                                        <p:tav tm="0" fmla="#ppt_y+(sin(-2*pi*(1-$))*-#ppt_x+cos(-2*pi*(1-$))*(1-#ppt_y))*(1-$)">
                                          <p:val>
                                            <p:fltVal val="0"/>
                                          </p:val>
                                        </p:tav>
                                        <p:tav tm="100000">
                                          <p:val>
                                            <p:fltVal val="1"/>
                                          </p:val>
                                        </p:tav>
                                      </p:tavLst>
                                    </p:anim>
                                  </p:childTnLst>
                                </p:cTn>
                              </p:par>
                              <p:par>
                                <p:cTn id="65" presetID="15" presetClass="entr" presetSubtype="0" fill="hold" grpId="0" nodeType="withEffect">
                                  <p:stCondLst>
                                    <p:cond delay="0"/>
                                  </p:stCondLst>
                                  <p:childTnLst>
                                    <p:set>
                                      <p:cBhvr>
                                        <p:cTn id="66" dur="1" fill="hold">
                                          <p:stCondLst>
                                            <p:cond delay="0"/>
                                          </p:stCondLst>
                                        </p:cTn>
                                        <p:tgtEl>
                                          <p:spTgt spid="52258"/>
                                        </p:tgtEl>
                                        <p:attrNameLst>
                                          <p:attrName>style.visibility</p:attrName>
                                        </p:attrNameLst>
                                      </p:cBhvr>
                                      <p:to>
                                        <p:strVal val="visible"/>
                                      </p:to>
                                    </p:set>
                                    <p:anim calcmode="lin" valueType="num">
                                      <p:cBhvr>
                                        <p:cTn id="67" dur="1000" fill="hold"/>
                                        <p:tgtEl>
                                          <p:spTgt spid="52258"/>
                                        </p:tgtEl>
                                        <p:attrNameLst>
                                          <p:attrName>ppt_w</p:attrName>
                                        </p:attrNameLst>
                                      </p:cBhvr>
                                      <p:tavLst>
                                        <p:tav tm="0">
                                          <p:val>
                                            <p:fltVal val="0"/>
                                          </p:val>
                                        </p:tav>
                                        <p:tav tm="100000">
                                          <p:val>
                                            <p:strVal val="#ppt_w"/>
                                          </p:val>
                                        </p:tav>
                                      </p:tavLst>
                                    </p:anim>
                                    <p:anim calcmode="lin" valueType="num">
                                      <p:cBhvr>
                                        <p:cTn id="68" dur="1000" fill="hold"/>
                                        <p:tgtEl>
                                          <p:spTgt spid="52258"/>
                                        </p:tgtEl>
                                        <p:attrNameLst>
                                          <p:attrName>ppt_h</p:attrName>
                                        </p:attrNameLst>
                                      </p:cBhvr>
                                      <p:tavLst>
                                        <p:tav tm="0">
                                          <p:val>
                                            <p:fltVal val="0"/>
                                          </p:val>
                                        </p:tav>
                                        <p:tav tm="100000">
                                          <p:val>
                                            <p:strVal val="#ppt_h"/>
                                          </p:val>
                                        </p:tav>
                                      </p:tavLst>
                                    </p:anim>
                                    <p:anim calcmode="lin" valueType="num">
                                      <p:cBhvr>
                                        <p:cTn id="69" dur="1000" fill="hold"/>
                                        <p:tgtEl>
                                          <p:spTgt spid="52258"/>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52258"/>
                                        </p:tgtEl>
                                        <p:attrNameLst>
                                          <p:attrName>ppt_y</p:attrName>
                                        </p:attrNameLst>
                                      </p:cBhvr>
                                      <p:tavLst>
                                        <p:tav tm="0" fmla="#ppt_y+(sin(-2*pi*(1-$))*-#ppt_x+cos(-2*pi*(1-$))*(1-#ppt_y))*(1-$)">
                                          <p:val>
                                            <p:fltVal val="0"/>
                                          </p:val>
                                        </p:tav>
                                        <p:tav tm="100000">
                                          <p:val>
                                            <p:fltVal val="1"/>
                                          </p:val>
                                        </p:tav>
                                      </p:tavLst>
                                    </p:anim>
                                  </p:childTnLst>
                                </p:cTn>
                              </p:par>
                              <p:par>
                                <p:cTn id="71" presetID="15" presetClass="entr" presetSubtype="0" fill="hold" nodeType="with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1000" fill="hold"/>
                                        <p:tgtEl>
                                          <p:spTgt spid="13"/>
                                        </p:tgtEl>
                                        <p:attrNameLst>
                                          <p:attrName>ppt_w</p:attrName>
                                        </p:attrNameLst>
                                      </p:cBhvr>
                                      <p:tavLst>
                                        <p:tav tm="0">
                                          <p:val>
                                            <p:fltVal val="0"/>
                                          </p:val>
                                        </p:tav>
                                        <p:tav tm="100000">
                                          <p:val>
                                            <p:strVal val="#ppt_w"/>
                                          </p:val>
                                        </p:tav>
                                      </p:tavLst>
                                    </p:anim>
                                    <p:anim calcmode="lin" valueType="num">
                                      <p:cBhvr>
                                        <p:cTn id="74" dur="1000" fill="hold"/>
                                        <p:tgtEl>
                                          <p:spTgt spid="13"/>
                                        </p:tgtEl>
                                        <p:attrNameLst>
                                          <p:attrName>ppt_h</p:attrName>
                                        </p:attrNameLst>
                                      </p:cBhvr>
                                      <p:tavLst>
                                        <p:tav tm="0">
                                          <p:val>
                                            <p:fltVal val="0"/>
                                          </p:val>
                                        </p:tav>
                                        <p:tav tm="100000">
                                          <p:val>
                                            <p:strVal val="#ppt_h"/>
                                          </p:val>
                                        </p:tav>
                                      </p:tavLst>
                                    </p:anim>
                                    <p:anim calcmode="lin" valueType="num">
                                      <p:cBhvr>
                                        <p:cTn id="75"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13"/>
                                        </p:tgtEl>
                                        <p:attrNameLst>
                                          <p:attrName>ppt_y</p:attrName>
                                        </p:attrNameLst>
                                      </p:cBhvr>
                                      <p:tavLst>
                                        <p:tav tm="0" fmla="#ppt_y+(sin(-2*pi*(1-$))*-#ppt_x+cos(-2*pi*(1-$))*(1-#ppt_y))*(1-$)">
                                          <p:val>
                                            <p:fltVal val="0"/>
                                          </p:val>
                                        </p:tav>
                                        <p:tav tm="100000">
                                          <p:val>
                                            <p:fltVal val="1"/>
                                          </p:val>
                                        </p:tav>
                                      </p:tavLst>
                                    </p:anim>
                                  </p:childTnLst>
                                </p:cTn>
                              </p:par>
                              <p:par>
                                <p:cTn id="77" presetID="15" presetClass="entr" presetSubtype="0" fill="hold" nodeType="with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p:cTn id="79" dur="1000" fill="hold"/>
                                        <p:tgtEl>
                                          <p:spTgt spid="14"/>
                                        </p:tgtEl>
                                        <p:attrNameLst>
                                          <p:attrName>ppt_w</p:attrName>
                                        </p:attrNameLst>
                                      </p:cBhvr>
                                      <p:tavLst>
                                        <p:tav tm="0">
                                          <p:val>
                                            <p:fltVal val="0"/>
                                          </p:val>
                                        </p:tav>
                                        <p:tav tm="100000">
                                          <p:val>
                                            <p:strVal val="#ppt_w"/>
                                          </p:val>
                                        </p:tav>
                                      </p:tavLst>
                                    </p:anim>
                                    <p:anim calcmode="lin" valueType="num">
                                      <p:cBhvr>
                                        <p:cTn id="80" dur="1000" fill="hold"/>
                                        <p:tgtEl>
                                          <p:spTgt spid="14"/>
                                        </p:tgtEl>
                                        <p:attrNameLst>
                                          <p:attrName>ppt_h</p:attrName>
                                        </p:attrNameLst>
                                      </p:cBhvr>
                                      <p:tavLst>
                                        <p:tav tm="0">
                                          <p:val>
                                            <p:fltVal val="0"/>
                                          </p:val>
                                        </p:tav>
                                        <p:tav tm="100000">
                                          <p:val>
                                            <p:strVal val="#ppt_h"/>
                                          </p:val>
                                        </p:tav>
                                      </p:tavLst>
                                    </p:anim>
                                    <p:anim calcmode="lin" valueType="num">
                                      <p:cBhvr>
                                        <p:cTn id="81"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4"/>
                                        </p:tgtEl>
                                        <p:attrNameLst>
                                          <p:attrName>ppt_y</p:attrName>
                                        </p:attrNameLst>
                                      </p:cBhvr>
                                      <p:tavLst>
                                        <p:tav tm="0" fmla="#ppt_y+(sin(-2*pi*(1-$))*-#ppt_x+cos(-2*pi*(1-$))*(1-#ppt_y))*(1-$)">
                                          <p:val>
                                            <p:fltVal val="0"/>
                                          </p:val>
                                        </p:tav>
                                        <p:tav tm="100000">
                                          <p:val>
                                            <p:fltVal val="1"/>
                                          </p:val>
                                        </p:tav>
                                      </p:tavLst>
                                    </p:anim>
                                  </p:childTnLst>
                                </p:cTn>
                              </p:par>
                              <p:par>
                                <p:cTn id="83" presetID="15" presetClass="entr" presetSubtype="0" fill="hold" grpId="0" nodeType="withEffect">
                                  <p:stCondLst>
                                    <p:cond delay="0"/>
                                  </p:stCondLst>
                                  <p:childTnLst>
                                    <p:set>
                                      <p:cBhvr>
                                        <p:cTn id="84" dur="1" fill="hold">
                                          <p:stCondLst>
                                            <p:cond delay="0"/>
                                          </p:stCondLst>
                                        </p:cTn>
                                        <p:tgtEl>
                                          <p:spTgt spid="52265"/>
                                        </p:tgtEl>
                                        <p:attrNameLst>
                                          <p:attrName>style.visibility</p:attrName>
                                        </p:attrNameLst>
                                      </p:cBhvr>
                                      <p:to>
                                        <p:strVal val="visible"/>
                                      </p:to>
                                    </p:set>
                                    <p:anim calcmode="lin" valueType="num">
                                      <p:cBhvr>
                                        <p:cTn id="85" dur="1000" fill="hold"/>
                                        <p:tgtEl>
                                          <p:spTgt spid="52265"/>
                                        </p:tgtEl>
                                        <p:attrNameLst>
                                          <p:attrName>ppt_w</p:attrName>
                                        </p:attrNameLst>
                                      </p:cBhvr>
                                      <p:tavLst>
                                        <p:tav tm="0">
                                          <p:val>
                                            <p:fltVal val="0"/>
                                          </p:val>
                                        </p:tav>
                                        <p:tav tm="100000">
                                          <p:val>
                                            <p:strVal val="#ppt_w"/>
                                          </p:val>
                                        </p:tav>
                                      </p:tavLst>
                                    </p:anim>
                                    <p:anim calcmode="lin" valueType="num">
                                      <p:cBhvr>
                                        <p:cTn id="86" dur="1000" fill="hold"/>
                                        <p:tgtEl>
                                          <p:spTgt spid="52265"/>
                                        </p:tgtEl>
                                        <p:attrNameLst>
                                          <p:attrName>ppt_h</p:attrName>
                                        </p:attrNameLst>
                                      </p:cBhvr>
                                      <p:tavLst>
                                        <p:tav tm="0">
                                          <p:val>
                                            <p:fltVal val="0"/>
                                          </p:val>
                                        </p:tav>
                                        <p:tav tm="100000">
                                          <p:val>
                                            <p:strVal val="#ppt_h"/>
                                          </p:val>
                                        </p:tav>
                                      </p:tavLst>
                                    </p:anim>
                                    <p:anim calcmode="lin" valueType="num">
                                      <p:cBhvr>
                                        <p:cTn id="87" dur="1000" fill="hold"/>
                                        <p:tgtEl>
                                          <p:spTgt spid="52265"/>
                                        </p:tgtEl>
                                        <p:attrNameLst>
                                          <p:attrName>ppt_x</p:attrName>
                                        </p:attrNameLst>
                                      </p:cBhvr>
                                      <p:tavLst>
                                        <p:tav tm="0" fmla="#ppt_x+(cos(-2*pi*(1-$))*-#ppt_x-sin(-2*pi*(1-$))*(1-#ppt_y))*(1-$)">
                                          <p:val>
                                            <p:fltVal val="0"/>
                                          </p:val>
                                        </p:tav>
                                        <p:tav tm="100000">
                                          <p:val>
                                            <p:fltVal val="1"/>
                                          </p:val>
                                        </p:tav>
                                      </p:tavLst>
                                    </p:anim>
                                    <p:anim calcmode="lin" valueType="num">
                                      <p:cBhvr>
                                        <p:cTn id="88" dur="1000" fill="hold"/>
                                        <p:tgtEl>
                                          <p:spTgt spid="52265"/>
                                        </p:tgtEl>
                                        <p:attrNameLst>
                                          <p:attrName>ppt_y</p:attrName>
                                        </p:attrNameLst>
                                      </p:cBhvr>
                                      <p:tavLst>
                                        <p:tav tm="0" fmla="#ppt_y+(sin(-2*pi*(1-$))*-#ppt_x+cos(-2*pi*(1-$))*(1-#ppt_y))*(1-$)">
                                          <p:val>
                                            <p:fltVal val="0"/>
                                          </p:val>
                                        </p:tav>
                                        <p:tav tm="100000">
                                          <p:val>
                                            <p:fltVal val="1"/>
                                          </p:val>
                                        </p:tav>
                                      </p:tavLst>
                                    </p:anim>
                                  </p:childTnLst>
                                </p:cTn>
                              </p:par>
                              <p:par>
                                <p:cTn id="89" presetID="15" presetClass="entr" presetSubtype="0" fill="hold" grpId="0" nodeType="withEffect">
                                  <p:stCondLst>
                                    <p:cond delay="0"/>
                                  </p:stCondLst>
                                  <p:childTnLst>
                                    <p:set>
                                      <p:cBhvr>
                                        <p:cTn id="90" dur="1" fill="hold">
                                          <p:stCondLst>
                                            <p:cond delay="0"/>
                                          </p:stCondLst>
                                        </p:cTn>
                                        <p:tgtEl>
                                          <p:spTgt spid="52266"/>
                                        </p:tgtEl>
                                        <p:attrNameLst>
                                          <p:attrName>style.visibility</p:attrName>
                                        </p:attrNameLst>
                                      </p:cBhvr>
                                      <p:to>
                                        <p:strVal val="visible"/>
                                      </p:to>
                                    </p:set>
                                    <p:anim calcmode="lin" valueType="num">
                                      <p:cBhvr>
                                        <p:cTn id="91" dur="1000" fill="hold"/>
                                        <p:tgtEl>
                                          <p:spTgt spid="52266"/>
                                        </p:tgtEl>
                                        <p:attrNameLst>
                                          <p:attrName>ppt_w</p:attrName>
                                        </p:attrNameLst>
                                      </p:cBhvr>
                                      <p:tavLst>
                                        <p:tav tm="0">
                                          <p:val>
                                            <p:fltVal val="0"/>
                                          </p:val>
                                        </p:tav>
                                        <p:tav tm="100000">
                                          <p:val>
                                            <p:strVal val="#ppt_w"/>
                                          </p:val>
                                        </p:tav>
                                      </p:tavLst>
                                    </p:anim>
                                    <p:anim calcmode="lin" valueType="num">
                                      <p:cBhvr>
                                        <p:cTn id="92" dur="1000" fill="hold"/>
                                        <p:tgtEl>
                                          <p:spTgt spid="52266"/>
                                        </p:tgtEl>
                                        <p:attrNameLst>
                                          <p:attrName>ppt_h</p:attrName>
                                        </p:attrNameLst>
                                      </p:cBhvr>
                                      <p:tavLst>
                                        <p:tav tm="0">
                                          <p:val>
                                            <p:fltVal val="0"/>
                                          </p:val>
                                        </p:tav>
                                        <p:tav tm="100000">
                                          <p:val>
                                            <p:strVal val="#ppt_h"/>
                                          </p:val>
                                        </p:tav>
                                      </p:tavLst>
                                    </p:anim>
                                    <p:anim calcmode="lin" valueType="num">
                                      <p:cBhvr>
                                        <p:cTn id="93" dur="1000" fill="hold"/>
                                        <p:tgtEl>
                                          <p:spTgt spid="52266"/>
                                        </p:tgtEl>
                                        <p:attrNameLst>
                                          <p:attrName>ppt_x</p:attrName>
                                        </p:attrNameLst>
                                      </p:cBhvr>
                                      <p:tavLst>
                                        <p:tav tm="0" fmla="#ppt_x+(cos(-2*pi*(1-$))*-#ppt_x-sin(-2*pi*(1-$))*(1-#ppt_y))*(1-$)">
                                          <p:val>
                                            <p:fltVal val="0"/>
                                          </p:val>
                                        </p:tav>
                                        <p:tav tm="100000">
                                          <p:val>
                                            <p:fltVal val="1"/>
                                          </p:val>
                                        </p:tav>
                                      </p:tavLst>
                                    </p:anim>
                                    <p:anim calcmode="lin" valueType="num">
                                      <p:cBhvr>
                                        <p:cTn id="94" dur="1000" fill="hold"/>
                                        <p:tgtEl>
                                          <p:spTgt spid="52266"/>
                                        </p:tgtEl>
                                        <p:attrNameLst>
                                          <p:attrName>ppt_y</p:attrName>
                                        </p:attrNameLst>
                                      </p:cBhvr>
                                      <p:tavLst>
                                        <p:tav tm="0" fmla="#ppt_y+(sin(-2*pi*(1-$))*-#ppt_x+cos(-2*pi*(1-$))*(1-#ppt_y))*(1-$)">
                                          <p:val>
                                            <p:fltVal val="0"/>
                                          </p:val>
                                        </p:tav>
                                        <p:tav tm="100000">
                                          <p:val>
                                            <p:fltVal val="1"/>
                                          </p:val>
                                        </p:tav>
                                      </p:tavLst>
                                    </p:anim>
                                  </p:childTnLst>
                                </p:cTn>
                              </p:par>
                              <p:par>
                                <p:cTn id="95" presetID="15" presetClass="entr" presetSubtype="0" fill="hold" grpId="0" nodeType="withEffect">
                                  <p:stCondLst>
                                    <p:cond delay="0"/>
                                  </p:stCondLst>
                                  <p:childTnLst>
                                    <p:set>
                                      <p:cBhvr>
                                        <p:cTn id="96" dur="1" fill="hold">
                                          <p:stCondLst>
                                            <p:cond delay="0"/>
                                          </p:stCondLst>
                                        </p:cTn>
                                        <p:tgtEl>
                                          <p:spTgt spid="52267"/>
                                        </p:tgtEl>
                                        <p:attrNameLst>
                                          <p:attrName>style.visibility</p:attrName>
                                        </p:attrNameLst>
                                      </p:cBhvr>
                                      <p:to>
                                        <p:strVal val="visible"/>
                                      </p:to>
                                    </p:set>
                                    <p:anim calcmode="lin" valueType="num">
                                      <p:cBhvr>
                                        <p:cTn id="97" dur="1000" fill="hold"/>
                                        <p:tgtEl>
                                          <p:spTgt spid="52267"/>
                                        </p:tgtEl>
                                        <p:attrNameLst>
                                          <p:attrName>ppt_w</p:attrName>
                                        </p:attrNameLst>
                                      </p:cBhvr>
                                      <p:tavLst>
                                        <p:tav tm="0">
                                          <p:val>
                                            <p:fltVal val="0"/>
                                          </p:val>
                                        </p:tav>
                                        <p:tav tm="100000">
                                          <p:val>
                                            <p:strVal val="#ppt_w"/>
                                          </p:val>
                                        </p:tav>
                                      </p:tavLst>
                                    </p:anim>
                                    <p:anim calcmode="lin" valueType="num">
                                      <p:cBhvr>
                                        <p:cTn id="98" dur="1000" fill="hold"/>
                                        <p:tgtEl>
                                          <p:spTgt spid="52267"/>
                                        </p:tgtEl>
                                        <p:attrNameLst>
                                          <p:attrName>ppt_h</p:attrName>
                                        </p:attrNameLst>
                                      </p:cBhvr>
                                      <p:tavLst>
                                        <p:tav tm="0">
                                          <p:val>
                                            <p:fltVal val="0"/>
                                          </p:val>
                                        </p:tav>
                                        <p:tav tm="100000">
                                          <p:val>
                                            <p:strVal val="#ppt_h"/>
                                          </p:val>
                                        </p:tav>
                                      </p:tavLst>
                                    </p:anim>
                                    <p:anim calcmode="lin" valueType="num">
                                      <p:cBhvr>
                                        <p:cTn id="99" dur="1000" fill="hold"/>
                                        <p:tgtEl>
                                          <p:spTgt spid="52267"/>
                                        </p:tgtEl>
                                        <p:attrNameLst>
                                          <p:attrName>ppt_x</p:attrName>
                                        </p:attrNameLst>
                                      </p:cBhvr>
                                      <p:tavLst>
                                        <p:tav tm="0" fmla="#ppt_x+(cos(-2*pi*(1-$))*-#ppt_x-sin(-2*pi*(1-$))*(1-#ppt_y))*(1-$)">
                                          <p:val>
                                            <p:fltVal val="0"/>
                                          </p:val>
                                        </p:tav>
                                        <p:tav tm="100000">
                                          <p:val>
                                            <p:fltVal val="1"/>
                                          </p:val>
                                        </p:tav>
                                      </p:tavLst>
                                    </p:anim>
                                    <p:anim calcmode="lin" valueType="num">
                                      <p:cBhvr>
                                        <p:cTn id="100" dur="1000" fill="hold"/>
                                        <p:tgtEl>
                                          <p:spTgt spid="52267"/>
                                        </p:tgtEl>
                                        <p:attrNameLst>
                                          <p:attrName>ppt_y</p:attrName>
                                        </p:attrNameLst>
                                      </p:cBhvr>
                                      <p:tavLst>
                                        <p:tav tm="0" fmla="#ppt_y+(sin(-2*pi*(1-$))*-#ppt_x+cos(-2*pi*(1-$))*(1-#ppt_y))*(1-$)">
                                          <p:val>
                                            <p:fltVal val="0"/>
                                          </p:val>
                                        </p:tav>
                                        <p:tav tm="100000">
                                          <p:val>
                                            <p:fltVal val="1"/>
                                          </p:val>
                                        </p:tav>
                                      </p:tavLst>
                                    </p:anim>
                                  </p:childTnLst>
                                </p:cTn>
                              </p:par>
                              <p:par>
                                <p:cTn id="101" presetID="15" presetClass="entr" presetSubtype="0" fill="hold" grpId="0" nodeType="withEffect">
                                  <p:stCondLst>
                                    <p:cond delay="0"/>
                                  </p:stCondLst>
                                  <p:childTnLst>
                                    <p:set>
                                      <p:cBhvr>
                                        <p:cTn id="102" dur="1" fill="hold">
                                          <p:stCondLst>
                                            <p:cond delay="0"/>
                                          </p:stCondLst>
                                        </p:cTn>
                                        <p:tgtEl>
                                          <p:spTgt spid="52268"/>
                                        </p:tgtEl>
                                        <p:attrNameLst>
                                          <p:attrName>style.visibility</p:attrName>
                                        </p:attrNameLst>
                                      </p:cBhvr>
                                      <p:to>
                                        <p:strVal val="visible"/>
                                      </p:to>
                                    </p:set>
                                    <p:anim calcmode="lin" valueType="num">
                                      <p:cBhvr>
                                        <p:cTn id="103" dur="1000" fill="hold"/>
                                        <p:tgtEl>
                                          <p:spTgt spid="52268"/>
                                        </p:tgtEl>
                                        <p:attrNameLst>
                                          <p:attrName>ppt_w</p:attrName>
                                        </p:attrNameLst>
                                      </p:cBhvr>
                                      <p:tavLst>
                                        <p:tav tm="0">
                                          <p:val>
                                            <p:fltVal val="0"/>
                                          </p:val>
                                        </p:tav>
                                        <p:tav tm="100000">
                                          <p:val>
                                            <p:strVal val="#ppt_w"/>
                                          </p:val>
                                        </p:tav>
                                      </p:tavLst>
                                    </p:anim>
                                    <p:anim calcmode="lin" valueType="num">
                                      <p:cBhvr>
                                        <p:cTn id="104" dur="1000" fill="hold"/>
                                        <p:tgtEl>
                                          <p:spTgt spid="52268"/>
                                        </p:tgtEl>
                                        <p:attrNameLst>
                                          <p:attrName>ppt_h</p:attrName>
                                        </p:attrNameLst>
                                      </p:cBhvr>
                                      <p:tavLst>
                                        <p:tav tm="0">
                                          <p:val>
                                            <p:fltVal val="0"/>
                                          </p:val>
                                        </p:tav>
                                        <p:tav tm="100000">
                                          <p:val>
                                            <p:strVal val="#ppt_h"/>
                                          </p:val>
                                        </p:tav>
                                      </p:tavLst>
                                    </p:anim>
                                    <p:anim calcmode="lin" valueType="num">
                                      <p:cBhvr>
                                        <p:cTn id="105" dur="1000" fill="hold"/>
                                        <p:tgtEl>
                                          <p:spTgt spid="52268"/>
                                        </p:tgtEl>
                                        <p:attrNameLst>
                                          <p:attrName>ppt_x</p:attrName>
                                        </p:attrNameLst>
                                      </p:cBhvr>
                                      <p:tavLst>
                                        <p:tav tm="0" fmla="#ppt_x+(cos(-2*pi*(1-$))*-#ppt_x-sin(-2*pi*(1-$))*(1-#ppt_y))*(1-$)">
                                          <p:val>
                                            <p:fltVal val="0"/>
                                          </p:val>
                                        </p:tav>
                                        <p:tav tm="100000">
                                          <p:val>
                                            <p:fltVal val="1"/>
                                          </p:val>
                                        </p:tav>
                                      </p:tavLst>
                                    </p:anim>
                                    <p:anim calcmode="lin" valueType="num">
                                      <p:cBhvr>
                                        <p:cTn id="106" dur="1000" fill="hold"/>
                                        <p:tgtEl>
                                          <p:spTgt spid="52268"/>
                                        </p:tgtEl>
                                        <p:attrNameLst>
                                          <p:attrName>ppt_y</p:attrName>
                                        </p:attrNameLst>
                                      </p:cBhvr>
                                      <p:tavLst>
                                        <p:tav tm="0" fmla="#ppt_y+(sin(-2*pi*(1-$))*-#ppt_x+cos(-2*pi*(1-$))*(1-#ppt_y))*(1-$)">
                                          <p:val>
                                            <p:fltVal val="0"/>
                                          </p:val>
                                        </p:tav>
                                        <p:tav tm="100000">
                                          <p:val>
                                            <p:fltVal val="1"/>
                                          </p:val>
                                        </p:tav>
                                      </p:tavLst>
                                    </p:anim>
                                  </p:childTnLst>
                                </p:cTn>
                              </p:par>
                              <p:par>
                                <p:cTn id="107" presetID="15" presetClass="entr" presetSubtype="0" fill="hold" grpId="0" nodeType="withEffect">
                                  <p:stCondLst>
                                    <p:cond delay="0"/>
                                  </p:stCondLst>
                                  <p:childTnLst>
                                    <p:set>
                                      <p:cBhvr>
                                        <p:cTn id="108" dur="1" fill="hold">
                                          <p:stCondLst>
                                            <p:cond delay="0"/>
                                          </p:stCondLst>
                                        </p:cTn>
                                        <p:tgtEl>
                                          <p:spTgt spid="52269"/>
                                        </p:tgtEl>
                                        <p:attrNameLst>
                                          <p:attrName>style.visibility</p:attrName>
                                        </p:attrNameLst>
                                      </p:cBhvr>
                                      <p:to>
                                        <p:strVal val="visible"/>
                                      </p:to>
                                    </p:set>
                                    <p:anim calcmode="lin" valueType="num">
                                      <p:cBhvr>
                                        <p:cTn id="109" dur="1000" fill="hold"/>
                                        <p:tgtEl>
                                          <p:spTgt spid="52269"/>
                                        </p:tgtEl>
                                        <p:attrNameLst>
                                          <p:attrName>ppt_w</p:attrName>
                                        </p:attrNameLst>
                                      </p:cBhvr>
                                      <p:tavLst>
                                        <p:tav tm="0">
                                          <p:val>
                                            <p:fltVal val="0"/>
                                          </p:val>
                                        </p:tav>
                                        <p:tav tm="100000">
                                          <p:val>
                                            <p:strVal val="#ppt_w"/>
                                          </p:val>
                                        </p:tav>
                                      </p:tavLst>
                                    </p:anim>
                                    <p:anim calcmode="lin" valueType="num">
                                      <p:cBhvr>
                                        <p:cTn id="110" dur="1000" fill="hold"/>
                                        <p:tgtEl>
                                          <p:spTgt spid="52269"/>
                                        </p:tgtEl>
                                        <p:attrNameLst>
                                          <p:attrName>ppt_h</p:attrName>
                                        </p:attrNameLst>
                                      </p:cBhvr>
                                      <p:tavLst>
                                        <p:tav tm="0">
                                          <p:val>
                                            <p:fltVal val="0"/>
                                          </p:val>
                                        </p:tav>
                                        <p:tav tm="100000">
                                          <p:val>
                                            <p:strVal val="#ppt_h"/>
                                          </p:val>
                                        </p:tav>
                                      </p:tavLst>
                                    </p:anim>
                                    <p:anim calcmode="lin" valueType="num">
                                      <p:cBhvr>
                                        <p:cTn id="111" dur="1000" fill="hold"/>
                                        <p:tgtEl>
                                          <p:spTgt spid="52269"/>
                                        </p:tgtEl>
                                        <p:attrNameLst>
                                          <p:attrName>ppt_x</p:attrName>
                                        </p:attrNameLst>
                                      </p:cBhvr>
                                      <p:tavLst>
                                        <p:tav tm="0" fmla="#ppt_x+(cos(-2*pi*(1-$))*-#ppt_x-sin(-2*pi*(1-$))*(1-#ppt_y))*(1-$)">
                                          <p:val>
                                            <p:fltVal val="0"/>
                                          </p:val>
                                        </p:tav>
                                        <p:tav tm="100000">
                                          <p:val>
                                            <p:fltVal val="1"/>
                                          </p:val>
                                        </p:tav>
                                      </p:tavLst>
                                    </p:anim>
                                    <p:anim calcmode="lin" valueType="num">
                                      <p:cBhvr>
                                        <p:cTn id="112" dur="1000" fill="hold"/>
                                        <p:tgtEl>
                                          <p:spTgt spid="52269"/>
                                        </p:tgtEl>
                                        <p:attrNameLst>
                                          <p:attrName>ppt_y</p:attrName>
                                        </p:attrNameLst>
                                      </p:cBhvr>
                                      <p:tavLst>
                                        <p:tav tm="0" fmla="#ppt_y+(sin(-2*pi*(1-$))*-#ppt_x+cos(-2*pi*(1-$))*(1-#ppt_y))*(1-$)">
                                          <p:val>
                                            <p:fltVal val="0"/>
                                          </p:val>
                                        </p:tav>
                                        <p:tav tm="100000">
                                          <p:val>
                                            <p:fltVal val="1"/>
                                          </p:val>
                                        </p:tav>
                                      </p:tavLst>
                                    </p:anim>
                                  </p:childTnLst>
                                </p:cTn>
                              </p:par>
                              <p:par>
                                <p:cTn id="113" presetID="15" presetClass="entr" presetSubtype="0" fill="hold" grpId="0" nodeType="withEffect">
                                  <p:stCondLst>
                                    <p:cond delay="0"/>
                                  </p:stCondLst>
                                  <p:childTnLst>
                                    <p:set>
                                      <p:cBhvr>
                                        <p:cTn id="114" dur="1" fill="hold">
                                          <p:stCondLst>
                                            <p:cond delay="0"/>
                                          </p:stCondLst>
                                        </p:cTn>
                                        <p:tgtEl>
                                          <p:spTgt spid="52270"/>
                                        </p:tgtEl>
                                        <p:attrNameLst>
                                          <p:attrName>style.visibility</p:attrName>
                                        </p:attrNameLst>
                                      </p:cBhvr>
                                      <p:to>
                                        <p:strVal val="visible"/>
                                      </p:to>
                                    </p:set>
                                    <p:anim calcmode="lin" valueType="num">
                                      <p:cBhvr>
                                        <p:cTn id="115" dur="1000" fill="hold"/>
                                        <p:tgtEl>
                                          <p:spTgt spid="52270"/>
                                        </p:tgtEl>
                                        <p:attrNameLst>
                                          <p:attrName>ppt_w</p:attrName>
                                        </p:attrNameLst>
                                      </p:cBhvr>
                                      <p:tavLst>
                                        <p:tav tm="0">
                                          <p:val>
                                            <p:fltVal val="0"/>
                                          </p:val>
                                        </p:tav>
                                        <p:tav tm="100000">
                                          <p:val>
                                            <p:strVal val="#ppt_w"/>
                                          </p:val>
                                        </p:tav>
                                      </p:tavLst>
                                    </p:anim>
                                    <p:anim calcmode="lin" valueType="num">
                                      <p:cBhvr>
                                        <p:cTn id="116" dur="1000" fill="hold"/>
                                        <p:tgtEl>
                                          <p:spTgt spid="52270"/>
                                        </p:tgtEl>
                                        <p:attrNameLst>
                                          <p:attrName>ppt_h</p:attrName>
                                        </p:attrNameLst>
                                      </p:cBhvr>
                                      <p:tavLst>
                                        <p:tav tm="0">
                                          <p:val>
                                            <p:fltVal val="0"/>
                                          </p:val>
                                        </p:tav>
                                        <p:tav tm="100000">
                                          <p:val>
                                            <p:strVal val="#ppt_h"/>
                                          </p:val>
                                        </p:tav>
                                      </p:tavLst>
                                    </p:anim>
                                    <p:anim calcmode="lin" valueType="num">
                                      <p:cBhvr>
                                        <p:cTn id="117" dur="1000" fill="hold"/>
                                        <p:tgtEl>
                                          <p:spTgt spid="52270"/>
                                        </p:tgtEl>
                                        <p:attrNameLst>
                                          <p:attrName>ppt_x</p:attrName>
                                        </p:attrNameLst>
                                      </p:cBhvr>
                                      <p:tavLst>
                                        <p:tav tm="0" fmla="#ppt_x+(cos(-2*pi*(1-$))*-#ppt_x-sin(-2*pi*(1-$))*(1-#ppt_y))*(1-$)">
                                          <p:val>
                                            <p:fltVal val="0"/>
                                          </p:val>
                                        </p:tav>
                                        <p:tav tm="100000">
                                          <p:val>
                                            <p:fltVal val="1"/>
                                          </p:val>
                                        </p:tav>
                                      </p:tavLst>
                                    </p:anim>
                                    <p:anim calcmode="lin" valueType="num">
                                      <p:cBhvr>
                                        <p:cTn id="118" dur="1000" fill="hold"/>
                                        <p:tgtEl>
                                          <p:spTgt spid="52270"/>
                                        </p:tgtEl>
                                        <p:attrNameLst>
                                          <p:attrName>ppt_y</p:attrName>
                                        </p:attrNameLst>
                                      </p:cBhvr>
                                      <p:tavLst>
                                        <p:tav tm="0" fmla="#ppt_y+(sin(-2*pi*(1-$))*-#ppt_x+cos(-2*pi*(1-$))*(1-#ppt_y))*(1-$)">
                                          <p:val>
                                            <p:fltVal val="0"/>
                                          </p:val>
                                        </p:tav>
                                        <p:tav tm="100000">
                                          <p:val>
                                            <p:fltVal val="1"/>
                                          </p:val>
                                        </p:tav>
                                      </p:tavLst>
                                    </p:anim>
                                  </p:childTnLst>
                                </p:cTn>
                              </p:par>
                              <p:par>
                                <p:cTn id="119" presetID="15" presetClass="entr" presetSubtype="0" fill="hold" grpId="0" nodeType="withEffect">
                                  <p:stCondLst>
                                    <p:cond delay="0"/>
                                  </p:stCondLst>
                                  <p:childTnLst>
                                    <p:set>
                                      <p:cBhvr>
                                        <p:cTn id="120" dur="1" fill="hold">
                                          <p:stCondLst>
                                            <p:cond delay="0"/>
                                          </p:stCondLst>
                                        </p:cTn>
                                        <p:tgtEl>
                                          <p:spTgt spid="52271"/>
                                        </p:tgtEl>
                                        <p:attrNameLst>
                                          <p:attrName>style.visibility</p:attrName>
                                        </p:attrNameLst>
                                      </p:cBhvr>
                                      <p:to>
                                        <p:strVal val="visible"/>
                                      </p:to>
                                    </p:set>
                                    <p:anim calcmode="lin" valueType="num">
                                      <p:cBhvr>
                                        <p:cTn id="121" dur="1000" fill="hold"/>
                                        <p:tgtEl>
                                          <p:spTgt spid="52271"/>
                                        </p:tgtEl>
                                        <p:attrNameLst>
                                          <p:attrName>ppt_w</p:attrName>
                                        </p:attrNameLst>
                                      </p:cBhvr>
                                      <p:tavLst>
                                        <p:tav tm="0">
                                          <p:val>
                                            <p:fltVal val="0"/>
                                          </p:val>
                                        </p:tav>
                                        <p:tav tm="100000">
                                          <p:val>
                                            <p:strVal val="#ppt_w"/>
                                          </p:val>
                                        </p:tav>
                                      </p:tavLst>
                                    </p:anim>
                                    <p:anim calcmode="lin" valueType="num">
                                      <p:cBhvr>
                                        <p:cTn id="122" dur="1000" fill="hold"/>
                                        <p:tgtEl>
                                          <p:spTgt spid="52271"/>
                                        </p:tgtEl>
                                        <p:attrNameLst>
                                          <p:attrName>ppt_h</p:attrName>
                                        </p:attrNameLst>
                                      </p:cBhvr>
                                      <p:tavLst>
                                        <p:tav tm="0">
                                          <p:val>
                                            <p:fltVal val="0"/>
                                          </p:val>
                                        </p:tav>
                                        <p:tav tm="100000">
                                          <p:val>
                                            <p:strVal val="#ppt_h"/>
                                          </p:val>
                                        </p:tav>
                                      </p:tavLst>
                                    </p:anim>
                                    <p:anim calcmode="lin" valueType="num">
                                      <p:cBhvr>
                                        <p:cTn id="123" dur="1000" fill="hold"/>
                                        <p:tgtEl>
                                          <p:spTgt spid="52271"/>
                                        </p:tgtEl>
                                        <p:attrNameLst>
                                          <p:attrName>ppt_x</p:attrName>
                                        </p:attrNameLst>
                                      </p:cBhvr>
                                      <p:tavLst>
                                        <p:tav tm="0" fmla="#ppt_x+(cos(-2*pi*(1-$))*-#ppt_x-sin(-2*pi*(1-$))*(1-#ppt_y))*(1-$)">
                                          <p:val>
                                            <p:fltVal val="0"/>
                                          </p:val>
                                        </p:tav>
                                        <p:tav tm="100000">
                                          <p:val>
                                            <p:fltVal val="1"/>
                                          </p:val>
                                        </p:tav>
                                      </p:tavLst>
                                    </p:anim>
                                    <p:anim calcmode="lin" valueType="num">
                                      <p:cBhvr>
                                        <p:cTn id="124" dur="1000" fill="hold"/>
                                        <p:tgtEl>
                                          <p:spTgt spid="52271"/>
                                        </p:tgtEl>
                                        <p:attrNameLst>
                                          <p:attrName>ppt_y</p:attrName>
                                        </p:attrNameLst>
                                      </p:cBhvr>
                                      <p:tavLst>
                                        <p:tav tm="0" fmla="#ppt_y+(sin(-2*pi*(1-$))*-#ppt_x+cos(-2*pi*(1-$))*(1-#ppt_y))*(1-$)">
                                          <p:val>
                                            <p:fltVal val="0"/>
                                          </p:val>
                                        </p:tav>
                                        <p:tav tm="100000">
                                          <p:val>
                                            <p:fltVal val="1"/>
                                          </p:val>
                                        </p:tav>
                                      </p:tavLst>
                                    </p:anim>
                                  </p:childTnLst>
                                </p:cTn>
                              </p:par>
                              <p:par>
                                <p:cTn id="125" presetID="15" presetClass="entr" presetSubtype="0" fill="hold" grpId="0" nodeType="withEffect">
                                  <p:stCondLst>
                                    <p:cond delay="0"/>
                                  </p:stCondLst>
                                  <p:childTnLst>
                                    <p:set>
                                      <p:cBhvr>
                                        <p:cTn id="126" dur="1" fill="hold">
                                          <p:stCondLst>
                                            <p:cond delay="0"/>
                                          </p:stCondLst>
                                        </p:cTn>
                                        <p:tgtEl>
                                          <p:spTgt spid="52272"/>
                                        </p:tgtEl>
                                        <p:attrNameLst>
                                          <p:attrName>style.visibility</p:attrName>
                                        </p:attrNameLst>
                                      </p:cBhvr>
                                      <p:to>
                                        <p:strVal val="visible"/>
                                      </p:to>
                                    </p:set>
                                    <p:anim calcmode="lin" valueType="num">
                                      <p:cBhvr>
                                        <p:cTn id="127" dur="1000" fill="hold"/>
                                        <p:tgtEl>
                                          <p:spTgt spid="52272"/>
                                        </p:tgtEl>
                                        <p:attrNameLst>
                                          <p:attrName>ppt_w</p:attrName>
                                        </p:attrNameLst>
                                      </p:cBhvr>
                                      <p:tavLst>
                                        <p:tav tm="0">
                                          <p:val>
                                            <p:fltVal val="0"/>
                                          </p:val>
                                        </p:tav>
                                        <p:tav tm="100000">
                                          <p:val>
                                            <p:strVal val="#ppt_w"/>
                                          </p:val>
                                        </p:tav>
                                      </p:tavLst>
                                    </p:anim>
                                    <p:anim calcmode="lin" valueType="num">
                                      <p:cBhvr>
                                        <p:cTn id="128" dur="1000" fill="hold"/>
                                        <p:tgtEl>
                                          <p:spTgt spid="52272"/>
                                        </p:tgtEl>
                                        <p:attrNameLst>
                                          <p:attrName>ppt_h</p:attrName>
                                        </p:attrNameLst>
                                      </p:cBhvr>
                                      <p:tavLst>
                                        <p:tav tm="0">
                                          <p:val>
                                            <p:fltVal val="0"/>
                                          </p:val>
                                        </p:tav>
                                        <p:tav tm="100000">
                                          <p:val>
                                            <p:strVal val="#ppt_h"/>
                                          </p:val>
                                        </p:tav>
                                      </p:tavLst>
                                    </p:anim>
                                    <p:anim calcmode="lin" valueType="num">
                                      <p:cBhvr>
                                        <p:cTn id="129" dur="1000" fill="hold"/>
                                        <p:tgtEl>
                                          <p:spTgt spid="52272"/>
                                        </p:tgtEl>
                                        <p:attrNameLst>
                                          <p:attrName>ppt_x</p:attrName>
                                        </p:attrNameLst>
                                      </p:cBhvr>
                                      <p:tavLst>
                                        <p:tav tm="0" fmla="#ppt_x+(cos(-2*pi*(1-$))*-#ppt_x-sin(-2*pi*(1-$))*(1-#ppt_y))*(1-$)">
                                          <p:val>
                                            <p:fltVal val="0"/>
                                          </p:val>
                                        </p:tav>
                                        <p:tav tm="100000">
                                          <p:val>
                                            <p:fltVal val="1"/>
                                          </p:val>
                                        </p:tav>
                                      </p:tavLst>
                                    </p:anim>
                                    <p:anim calcmode="lin" valueType="num">
                                      <p:cBhvr>
                                        <p:cTn id="130" dur="1000" fill="hold"/>
                                        <p:tgtEl>
                                          <p:spTgt spid="5227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bldLvl="0" animBg="1" autoUpdateAnimBg="0"/>
      <p:bldP spid="52227" grpId="0" bldLvl="0" animBg="1" autoUpdateAnimBg="0"/>
      <p:bldP spid="52228" grpId="0" bldLvl="0" autoUpdateAnimBg="0"/>
      <p:bldP spid="52257" grpId="0" bldLvl="0" animBg="1" autoUpdateAnimBg="0"/>
      <p:bldP spid="52258" grpId="0" bldLvl="0" animBg="1" autoUpdateAnimBg="0"/>
      <p:bldP spid="52265" grpId="0" bldLvl="0" animBg="1" autoUpdateAnimBg="0"/>
      <p:bldP spid="52266" grpId="0" bldLvl="0" animBg="1" autoUpdateAnimBg="0"/>
      <p:bldP spid="52267" grpId="0" bldLvl="0" autoUpdateAnimBg="0"/>
      <p:bldP spid="52268" grpId="0" bldLvl="0" autoUpdateAnimBg="0"/>
      <p:bldP spid="52269" grpId="0" bldLvl="0" autoUpdateAnimBg="0"/>
      <p:bldP spid="52270" grpId="0" bldLvl="0" autoUpdateAnimBg="0"/>
      <p:bldP spid="52271" grpId="0" bldLvl="0" autoUpdateAnimBg="0"/>
      <p:bldP spid="52272" grpId="0" bldLvl="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页脚占位符 4"/>
          <p:cNvSpPr>
            <a:spLocks noGrp="1" noChangeArrowheads="1"/>
          </p:cNvSpPr>
          <p:nvPr/>
        </p:nvSpPr>
        <p:spPr bwMode="auto">
          <a:xfrm>
            <a:off x="3581400" y="6461125"/>
            <a:ext cx="5295900" cy="242888"/>
          </a:xfrm>
          <a:prstGeom prst="rect">
            <a:avLst/>
          </a:prstGeom>
          <a:noFill/>
          <a:ln w="9525">
            <a:noFill/>
            <a:miter lim="800000"/>
            <a:headEnd/>
            <a:tailEnd/>
          </a:ln>
        </p:spPr>
        <p:txBody>
          <a:bodyPr anchor="ctr">
            <a:spAutoFit/>
          </a:bodyPr>
          <a:lstStyle/>
          <a:p>
            <a:pPr algn="r" eaLnBrk="0" hangingPunct="0">
              <a:buFont typeface="Arial" charset="0"/>
              <a:buNone/>
            </a:pPr>
            <a:r>
              <a:rPr lang="en-US" altLang="zh-CN" sz="1000">
                <a:solidFill>
                  <a:srgbClr val="000000"/>
                </a:solidFill>
                <a:latin typeface="Arial" charset="0"/>
                <a:ea typeface="Gulim" pitchFamily="34" charset="-127"/>
                <a:sym typeface="Arial" charset="0"/>
              </a:rPr>
              <a:t>A Multidisciplinary Approach to Curriculum Development in Sustainable Built Environment</a:t>
            </a:r>
            <a:endParaRPr lang="zh-CN" altLang="en-US">
              <a:solidFill>
                <a:srgbClr val="000000"/>
              </a:solidFill>
              <a:ea typeface="Gulim" pitchFamily="34" charset="-127"/>
            </a:endParaRPr>
          </a:p>
        </p:txBody>
      </p:sp>
      <p:sp>
        <p:nvSpPr>
          <p:cNvPr id="78850" name="TextBox 54"/>
          <p:cNvSpPr>
            <a:spLocks noChangeArrowheads="1"/>
          </p:cNvSpPr>
          <p:nvPr/>
        </p:nvSpPr>
        <p:spPr bwMode="auto">
          <a:xfrm>
            <a:off x="1590675" y="868363"/>
            <a:ext cx="5095875" cy="639762"/>
          </a:xfrm>
          <a:prstGeom prst="rect">
            <a:avLst/>
          </a:prstGeom>
          <a:noFill/>
          <a:ln w="9525">
            <a:noFill/>
            <a:miter lim="800000"/>
            <a:headEnd/>
            <a:tailEnd/>
          </a:ln>
        </p:spPr>
        <p:txBody>
          <a:bodyPr>
            <a:spAutoFit/>
          </a:bodyPr>
          <a:lstStyle/>
          <a:p>
            <a:pPr algn="ctr" eaLnBrk="0" hangingPunct="0">
              <a:buFont typeface="Arial" charset="0"/>
              <a:buNone/>
            </a:pPr>
            <a:r>
              <a:rPr lang="zh-CN" altLang="en-US" sz="3600">
                <a:solidFill>
                  <a:schemeClr val="tx1"/>
                </a:solidFill>
                <a:latin typeface="Calibri" pitchFamily="34" charset="0"/>
                <a:ea typeface="Arial Unicode MS"/>
                <a:cs typeface="Arial Unicode MS"/>
                <a:sym typeface="Arial Unicode MS"/>
              </a:rPr>
              <a:t> </a:t>
            </a:r>
            <a:r>
              <a:rPr lang="zh-CN" altLang="en-US" sz="3600" b="1">
                <a:solidFill>
                  <a:schemeClr val="tx1"/>
                </a:solidFill>
                <a:latin typeface="Calibri" pitchFamily="34" charset="0"/>
                <a:ea typeface="Arial Unicode MS"/>
                <a:cs typeface="Arial Unicode MS"/>
                <a:sym typeface="Arial Unicode MS"/>
              </a:rPr>
              <a:t> </a:t>
            </a:r>
            <a:r>
              <a:rPr lang="en-US" altLang="zh-CN" sz="3600" b="1">
                <a:solidFill>
                  <a:schemeClr val="tx1"/>
                </a:solidFill>
                <a:latin typeface="Calibri" pitchFamily="34" charset="0"/>
                <a:ea typeface="Arial Unicode MS"/>
                <a:cs typeface="Arial Unicode MS"/>
                <a:sym typeface="Arial Unicode MS"/>
              </a:rPr>
              <a:t>7.</a:t>
            </a:r>
            <a:r>
              <a:rPr lang="zh-CN" altLang="en-US" sz="3600" b="1">
                <a:solidFill>
                  <a:schemeClr val="tx1"/>
                </a:solidFill>
                <a:latin typeface="Calibri" pitchFamily="34" charset="0"/>
                <a:ea typeface="Arial Unicode MS"/>
                <a:cs typeface="Arial Unicode MS"/>
                <a:sym typeface="Arial Unicode MS"/>
              </a:rPr>
              <a:t>5</a:t>
            </a:r>
            <a:r>
              <a:rPr lang="en-US" altLang="zh-CN" sz="3600" b="1">
                <a:solidFill>
                  <a:schemeClr val="tx1"/>
                </a:solidFill>
                <a:latin typeface="Calibri" pitchFamily="34" charset="0"/>
                <a:ea typeface="Arial Unicode MS"/>
                <a:cs typeface="Arial Unicode MS"/>
                <a:sym typeface="Arial Unicode MS"/>
              </a:rPr>
              <a:t> </a:t>
            </a:r>
            <a:r>
              <a:rPr lang="zh-CN" altLang="en-US" sz="3600" b="1">
                <a:solidFill>
                  <a:schemeClr val="tx1"/>
                </a:solidFill>
                <a:latin typeface="Calibri" pitchFamily="34" charset="0"/>
                <a:ea typeface="Arial Unicode MS"/>
                <a:cs typeface="Arial Unicode MS"/>
                <a:sym typeface="Arial Unicode MS"/>
              </a:rPr>
              <a:t>N</a:t>
            </a:r>
            <a:r>
              <a:rPr lang="en-US" altLang="zh-CN" sz="3600" b="1">
                <a:solidFill>
                  <a:schemeClr val="tx1"/>
                </a:solidFill>
                <a:latin typeface="Calibri" pitchFamily="34" charset="0"/>
                <a:ea typeface="Arial Unicode MS"/>
                <a:cs typeface="Arial Unicode MS"/>
                <a:sym typeface="Arial Unicode MS"/>
              </a:rPr>
              <a:t>atural</a:t>
            </a:r>
            <a:r>
              <a:rPr lang="zh-CN" altLang="en-US" sz="3600" b="1">
                <a:solidFill>
                  <a:schemeClr val="tx1"/>
                </a:solidFill>
                <a:latin typeface="Calibri" pitchFamily="34" charset="0"/>
                <a:ea typeface="Arial Unicode MS"/>
                <a:cs typeface="Arial Unicode MS"/>
                <a:sym typeface="Arial Unicode MS"/>
              </a:rPr>
              <a:t> V</a:t>
            </a:r>
            <a:r>
              <a:rPr lang="en-US" altLang="zh-CN" sz="3600" b="1">
                <a:solidFill>
                  <a:schemeClr val="tx1"/>
                </a:solidFill>
                <a:latin typeface="Calibri" pitchFamily="34" charset="0"/>
                <a:ea typeface="Arial Unicode MS"/>
                <a:cs typeface="Arial Unicode MS"/>
                <a:sym typeface="Arial Unicode MS"/>
              </a:rPr>
              <a:t>entilation</a:t>
            </a:r>
            <a:r>
              <a:rPr lang="en-US" altLang="zh-CN" sz="3600" b="1">
                <a:solidFill>
                  <a:schemeClr val="tx1"/>
                </a:solidFill>
                <a:latin typeface="Arial" charset="0"/>
                <a:ea typeface="Arial Unicode MS"/>
                <a:cs typeface="Arial Unicode MS"/>
                <a:sym typeface="Arial Unicode MS"/>
              </a:rPr>
              <a:t> </a:t>
            </a:r>
            <a:endParaRPr lang="zh-CN" altLang="en-US" sz="3600" b="1">
              <a:solidFill>
                <a:schemeClr val="tx1"/>
              </a:solidFill>
              <a:latin typeface="Arial" charset="0"/>
              <a:ea typeface="Arial Unicode MS"/>
              <a:cs typeface="Arial Unicode MS"/>
              <a:sym typeface="Arial Unicode MS"/>
            </a:endParaRPr>
          </a:p>
        </p:txBody>
      </p:sp>
      <p:grpSp>
        <p:nvGrpSpPr>
          <p:cNvPr id="2" name="Group 4"/>
          <p:cNvGrpSpPr>
            <a:grpSpLocks/>
          </p:cNvGrpSpPr>
          <p:nvPr/>
        </p:nvGrpSpPr>
        <p:grpSpPr bwMode="auto">
          <a:xfrm>
            <a:off x="617538" y="1646238"/>
            <a:ext cx="7781925" cy="1558925"/>
            <a:chOff x="0" y="0"/>
            <a:chExt cx="6260592" cy="1641657"/>
          </a:xfrm>
        </p:grpSpPr>
        <p:grpSp>
          <p:nvGrpSpPr>
            <p:cNvPr id="78903" name="Group 5"/>
            <p:cNvGrpSpPr>
              <a:grpSpLocks/>
            </p:cNvGrpSpPr>
            <p:nvPr/>
          </p:nvGrpSpPr>
          <p:grpSpPr bwMode="auto">
            <a:xfrm>
              <a:off x="0" y="0"/>
              <a:ext cx="6260592" cy="1121664"/>
              <a:chOff x="0" y="0"/>
              <a:chExt cx="6260127" cy="1120221"/>
            </a:xfrm>
          </p:grpSpPr>
          <p:grpSp>
            <p:nvGrpSpPr>
              <p:cNvPr id="78907" name="Group 6"/>
              <p:cNvGrpSpPr>
                <a:grpSpLocks/>
              </p:cNvGrpSpPr>
              <p:nvPr/>
            </p:nvGrpSpPr>
            <p:grpSpPr bwMode="auto">
              <a:xfrm>
                <a:off x="0" y="0"/>
                <a:ext cx="6260127" cy="1120221"/>
                <a:chOff x="0" y="0"/>
                <a:chExt cx="6260592" cy="1121664"/>
              </a:xfrm>
            </p:grpSpPr>
            <p:pic>
              <p:nvPicPr>
                <p:cNvPr id="78912" name="AutoShape 864"/>
                <p:cNvPicPr>
                  <a:picLocks noChangeArrowheads="1"/>
                </p:cNvPicPr>
                <p:nvPr/>
              </p:nvPicPr>
              <p:blipFill>
                <a:blip r:embed="rId2" cstate="print"/>
                <a:srcRect/>
                <a:stretch>
                  <a:fillRect/>
                </a:stretch>
              </p:blipFill>
              <p:spPr bwMode="auto">
                <a:xfrm>
                  <a:off x="0" y="0"/>
                  <a:ext cx="6260592" cy="1121664"/>
                </a:xfrm>
                <a:prstGeom prst="rect">
                  <a:avLst/>
                </a:prstGeom>
                <a:noFill/>
                <a:ln w="9525">
                  <a:noFill/>
                  <a:miter lim="800000"/>
                  <a:headEnd/>
                  <a:tailEnd/>
                </a:ln>
              </p:spPr>
            </p:pic>
            <p:sp>
              <p:nvSpPr>
                <p:cNvPr id="78913" name="Text Box 6"/>
                <p:cNvSpPr>
                  <a:spLocks noChangeArrowheads="1"/>
                </p:cNvSpPr>
                <p:nvPr/>
              </p:nvSpPr>
              <p:spPr bwMode="auto">
                <a:xfrm>
                  <a:off x="194089" y="190850"/>
                  <a:ext cx="5699746" cy="555396"/>
                </a:xfrm>
                <a:prstGeom prst="rect">
                  <a:avLst/>
                </a:prstGeom>
                <a:noFill/>
                <a:ln w="9525">
                  <a:noFill/>
                  <a:miter lim="800000"/>
                  <a:headEnd/>
                  <a:tailEnd/>
                </a:ln>
              </p:spPr>
              <p:txBody>
                <a:bodyPr wrap="none" lIns="72000" tIns="0" rIns="72000" bIns="0" anchor="ctr"/>
                <a:lstStyle/>
                <a:p>
                  <a:pPr algn="ctr" eaLnBrk="0" hangingPunct="0">
                    <a:buFont typeface="Arial" charset="0"/>
                    <a:buNone/>
                  </a:pPr>
                  <a:endParaRPr lang="zh-CN" altLang="zh-CN" sz="2400">
                    <a:solidFill>
                      <a:srgbClr val="000000"/>
                    </a:solidFill>
                    <a:latin typeface="Arial Unicode MS"/>
                    <a:ea typeface="Arial Unicode MS"/>
                    <a:cs typeface="Arial Unicode MS"/>
                    <a:sym typeface="Arial Unicode MS"/>
                  </a:endParaRPr>
                </a:p>
              </p:txBody>
            </p:sp>
          </p:grpSp>
          <p:grpSp>
            <p:nvGrpSpPr>
              <p:cNvPr id="78908" name="Group 9"/>
              <p:cNvGrpSpPr>
                <a:grpSpLocks/>
              </p:cNvGrpSpPr>
              <p:nvPr/>
            </p:nvGrpSpPr>
            <p:grpSpPr bwMode="auto">
              <a:xfrm>
                <a:off x="822467" y="41922"/>
                <a:ext cx="5143499" cy="930728"/>
                <a:chOff x="0" y="0"/>
                <a:chExt cx="2948" cy="549"/>
              </a:xfrm>
            </p:grpSpPr>
            <p:pic>
              <p:nvPicPr>
                <p:cNvPr id="78910" name="Picture 49" descr="그림자"/>
                <p:cNvPicPr>
                  <a:picLocks noChangeAspect="1" noChangeArrowheads="1"/>
                </p:cNvPicPr>
                <p:nvPr/>
              </p:nvPicPr>
              <p:blipFill>
                <a:blip r:embed="rId3" cstate="print"/>
                <a:srcRect/>
                <a:stretch>
                  <a:fillRect/>
                </a:stretch>
              </p:blipFill>
              <p:spPr bwMode="auto">
                <a:xfrm>
                  <a:off x="0" y="0"/>
                  <a:ext cx="2948" cy="549"/>
                </a:xfrm>
                <a:prstGeom prst="rect">
                  <a:avLst/>
                </a:prstGeom>
                <a:noFill/>
                <a:ln w="9525">
                  <a:noFill/>
                  <a:miter lim="800000"/>
                  <a:headEnd/>
                  <a:tailEnd/>
                </a:ln>
              </p:spPr>
            </p:pic>
            <p:sp>
              <p:nvSpPr>
                <p:cNvPr id="78911" name="AutoShape 50"/>
                <p:cNvSpPr>
                  <a:spLocks noChangeArrowheads="1"/>
                </p:cNvSpPr>
                <p:nvPr/>
              </p:nvSpPr>
              <p:spPr bwMode="auto">
                <a:xfrm>
                  <a:off x="77" y="82"/>
                  <a:ext cx="2790" cy="331"/>
                </a:xfrm>
                <a:prstGeom prst="roundRect">
                  <a:avLst>
                    <a:gd name="adj" fmla="val 50000"/>
                  </a:avLst>
                </a:prstGeom>
                <a:gradFill rotWithShape="1">
                  <a:gsLst>
                    <a:gs pos="0">
                      <a:srgbClr val="C6D9F1"/>
                    </a:gs>
                    <a:gs pos="100000">
                      <a:srgbClr val="FFFFFF"/>
                    </a:gs>
                  </a:gsLst>
                  <a:lin ang="5400000" scaled="1"/>
                </a:gradFill>
                <a:ln w="19050">
                  <a:solidFill>
                    <a:srgbClr val="FFFFFF"/>
                  </a:solidFill>
                  <a:bevel/>
                  <a:headEnd/>
                  <a:tailEnd/>
                </a:ln>
              </p:spPr>
              <p:txBody>
                <a:bodyPr wrap="none" lIns="342000" tIns="36000" bIns="36000" anchor="ctr"/>
                <a:lstStyle/>
                <a:p>
                  <a:pPr algn="r" eaLnBrk="0" hangingPunct="0">
                    <a:lnSpc>
                      <a:spcPct val="120000"/>
                    </a:lnSpc>
                    <a:buFont typeface="Arial" charset="0"/>
                    <a:buNone/>
                  </a:pPr>
                  <a:r>
                    <a:rPr lang="zh-CN" altLang="en-US" sz="2400">
                      <a:solidFill>
                        <a:srgbClr val="000000"/>
                      </a:solidFill>
                      <a:ea typeface="Arial Unicode MS"/>
                      <a:cs typeface="Arial Unicode MS"/>
                      <a:sym typeface="Arial Unicode MS"/>
                    </a:rPr>
                    <a:t>Summary</a:t>
                  </a:r>
                  <a:endParaRPr lang="zh-CN" altLang="en-US">
                    <a:ea typeface="Gulim" pitchFamily="34" charset="-127"/>
                  </a:endParaRPr>
                </a:p>
              </p:txBody>
            </p:sp>
          </p:grpSp>
          <p:sp>
            <p:nvSpPr>
              <p:cNvPr id="78909" name="TextBox 47"/>
              <p:cNvSpPr>
                <a:spLocks noChangeArrowheads="1"/>
              </p:cNvSpPr>
              <p:nvPr/>
            </p:nvSpPr>
            <p:spPr bwMode="auto">
              <a:xfrm>
                <a:off x="124212" y="224542"/>
                <a:ext cx="787085" cy="485540"/>
              </a:xfrm>
              <a:prstGeom prst="rect">
                <a:avLst/>
              </a:prstGeom>
              <a:noFill/>
              <a:ln w="9525">
                <a:noFill/>
                <a:miter lim="800000"/>
                <a:headEnd/>
                <a:tailEnd/>
              </a:ln>
            </p:spPr>
            <p:txBody>
              <a:bodyPr wrap="none">
                <a:spAutoFit/>
              </a:bodyPr>
              <a:lstStyle/>
              <a:p>
                <a:pPr algn="r" eaLnBrk="0" hangingPunct="0">
                  <a:buFont typeface="Arial" charset="0"/>
                  <a:buNone/>
                </a:pPr>
                <a:r>
                  <a:rPr lang="zh-CN" altLang="en-US" sz="2400" b="1">
                    <a:solidFill>
                      <a:schemeClr val="tx1"/>
                    </a:solidFill>
                    <a:latin typeface="Arial Unicode MS"/>
                    <a:ea typeface="Arial Unicode MS"/>
                    <a:cs typeface="Arial Unicode MS"/>
                    <a:sym typeface="Arial Unicode MS"/>
                  </a:rPr>
                  <a:t>7</a:t>
                </a:r>
                <a:r>
                  <a:rPr lang="en-US" altLang="zh-CN" sz="2400">
                    <a:solidFill>
                      <a:srgbClr val="000000"/>
                    </a:solidFill>
                    <a:latin typeface="Arial Unicode MS"/>
                    <a:ea typeface="Arial Unicode MS"/>
                    <a:cs typeface="Arial Unicode MS"/>
                    <a:sym typeface="Arial Unicode MS"/>
                  </a:rPr>
                  <a:t>.</a:t>
                </a:r>
                <a:r>
                  <a:rPr lang="zh-CN" altLang="en-US" sz="2400">
                    <a:solidFill>
                      <a:srgbClr val="000000"/>
                    </a:solidFill>
                    <a:latin typeface="Arial Unicode MS"/>
                    <a:ea typeface="Arial Unicode MS"/>
                    <a:cs typeface="Arial Unicode MS"/>
                    <a:sym typeface="Arial Unicode MS"/>
                  </a:rPr>
                  <a:t>5</a:t>
                </a:r>
                <a:r>
                  <a:rPr lang="en-US" altLang="zh-CN" sz="2400">
                    <a:solidFill>
                      <a:srgbClr val="000000"/>
                    </a:solidFill>
                    <a:latin typeface="Arial Unicode MS"/>
                    <a:ea typeface="Arial Unicode MS"/>
                    <a:cs typeface="Arial Unicode MS"/>
                    <a:sym typeface="Arial Unicode MS"/>
                  </a:rPr>
                  <a:t>.1</a:t>
                </a:r>
                <a:endParaRPr lang="zh-CN" altLang="en-US" sz="2400">
                  <a:solidFill>
                    <a:srgbClr val="000000"/>
                  </a:solidFill>
                  <a:latin typeface="Arial Unicode MS"/>
                  <a:ea typeface="Arial Unicode MS"/>
                  <a:cs typeface="Arial Unicode MS"/>
                  <a:sym typeface="Arial Unicode MS"/>
                </a:endParaRPr>
              </a:p>
            </p:txBody>
          </p:sp>
        </p:grpSp>
        <p:grpSp>
          <p:nvGrpSpPr>
            <p:cNvPr id="78904" name="Group 13"/>
            <p:cNvGrpSpPr>
              <a:grpSpLocks/>
            </p:cNvGrpSpPr>
            <p:nvPr/>
          </p:nvGrpSpPr>
          <p:grpSpPr bwMode="auto">
            <a:xfrm>
              <a:off x="194089" y="1086261"/>
              <a:ext cx="5699746" cy="555396"/>
              <a:chOff x="0" y="0"/>
              <a:chExt cx="5699323" cy="554681"/>
            </a:xfrm>
          </p:grpSpPr>
          <p:sp>
            <p:nvSpPr>
              <p:cNvPr id="78905" name="Text Box 15"/>
              <p:cNvSpPr>
                <a:spLocks noChangeArrowheads="1"/>
              </p:cNvSpPr>
              <p:nvPr/>
            </p:nvSpPr>
            <p:spPr bwMode="auto">
              <a:xfrm>
                <a:off x="0" y="0"/>
                <a:ext cx="5699323" cy="554681"/>
              </a:xfrm>
              <a:prstGeom prst="rect">
                <a:avLst/>
              </a:prstGeom>
              <a:noFill/>
              <a:ln w="9525">
                <a:noFill/>
                <a:miter lim="800000"/>
                <a:headEnd/>
                <a:tailEnd/>
              </a:ln>
            </p:spPr>
            <p:txBody>
              <a:bodyPr wrap="none" lIns="72000" tIns="0" rIns="72000" bIns="0" anchor="ctr"/>
              <a:lstStyle/>
              <a:p>
                <a:pPr algn="ctr" eaLnBrk="0" hangingPunct="0">
                  <a:buFont typeface="Arial" charset="0"/>
                  <a:buNone/>
                </a:pPr>
                <a:endParaRPr lang="zh-CN" altLang="zh-CN" sz="2400">
                  <a:solidFill>
                    <a:srgbClr val="000000"/>
                  </a:solidFill>
                  <a:latin typeface="Arial Unicode MS"/>
                  <a:ea typeface="Arial Unicode MS"/>
                  <a:cs typeface="Arial Unicode MS"/>
                  <a:sym typeface="Arial Unicode MS"/>
                </a:endParaRPr>
              </a:p>
            </p:txBody>
          </p:sp>
          <p:sp>
            <p:nvSpPr>
              <p:cNvPr id="78906" name="AutoShape 51"/>
              <p:cNvSpPr>
                <a:spLocks noChangeArrowheads="1"/>
              </p:cNvSpPr>
              <p:nvPr/>
            </p:nvSpPr>
            <p:spPr bwMode="auto">
              <a:xfrm>
                <a:off x="921509" y="20849"/>
                <a:ext cx="4555521" cy="262774"/>
              </a:xfrm>
              <a:prstGeom prst="roundRect">
                <a:avLst>
                  <a:gd name="adj" fmla="val 50000"/>
                </a:avLst>
              </a:prstGeom>
              <a:gradFill rotWithShape="1">
                <a:gsLst>
                  <a:gs pos="0">
                    <a:srgbClr val="FFFFFF"/>
                  </a:gs>
                  <a:gs pos="100000">
                    <a:srgbClr val="767676"/>
                  </a:gs>
                </a:gsLst>
                <a:lin ang="5400000" scaled="1"/>
              </a:gradFill>
              <a:ln w="9525">
                <a:noFill/>
                <a:bevel/>
                <a:headEnd/>
                <a:tailEnd/>
              </a:ln>
            </p:spPr>
            <p:txBody>
              <a:bodyPr wrap="none" lIns="342000" tIns="190800" anchor="ctr"/>
              <a:lstStyle/>
              <a:p>
                <a:pPr algn="r" eaLnBrk="0" hangingPunct="0">
                  <a:buFont typeface="Arial" charset="0"/>
                  <a:buNone/>
                </a:pPr>
                <a:endParaRPr lang="zh-CN" altLang="zh-CN" sz="2400">
                  <a:solidFill>
                    <a:srgbClr val="000000"/>
                  </a:solidFill>
                  <a:latin typeface="Arial Unicode MS"/>
                  <a:ea typeface="Arial Unicode MS"/>
                  <a:cs typeface="Arial Unicode MS"/>
                  <a:sym typeface="Arial Unicode MS"/>
                </a:endParaRPr>
              </a:p>
            </p:txBody>
          </p:sp>
        </p:grpSp>
      </p:grpSp>
      <p:sp>
        <p:nvSpPr>
          <p:cNvPr id="53264" name="TextBox 47"/>
          <p:cNvSpPr>
            <a:spLocks noChangeArrowheads="1"/>
          </p:cNvSpPr>
          <p:nvPr/>
        </p:nvSpPr>
        <p:spPr bwMode="auto">
          <a:xfrm>
            <a:off x="1054100" y="4327525"/>
            <a:ext cx="681038" cy="457200"/>
          </a:xfrm>
          <a:prstGeom prst="rect">
            <a:avLst/>
          </a:prstGeom>
          <a:noFill/>
          <a:ln w="9525">
            <a:noFill/>
            <a:miter lim="800000"/>
            <a:headEnd/>
            <a:tailEnd/>
          </a:ln>
        </p:spPr>
        <p:txBody>
          <a:bodyPr wrap="none">
            <a:spAutoFit/>
          </a:bodyPr>
          <a:lstStyle/>
          <a:p>
            <a:pPr algn="r" eaLnBrk="0" hangingPunct="0">
              <a:buFont typeface="Arial" charset="0"/>
              <a:buNone/>
            </a:pPr>
            <a:r>
              <a:rPr lang="en-US" altLang="zh-CN" sz="2400">
                <a:solidFill>
                  <a:srgbClr val="000000"/>
                </a:solidFill>
                <a:ea typeface="Gulim" pitchFamily="34" charset="-127"/>
                <a:sym typeface="Arial" charset="0"/>
              </a:rPr>
              <a:t>4.2</a:t>
            </a:r>
            <a:endParaRPr lang="zh-CN" altLang="en-US" sz="2400">
              <a:solidFill>
                <a:srgbClr val="000000"/>
              </a:solidFill>
              <a:ea typeface="Gulim" pitchFamily="34" charset="-127"/>
              <a:sym typeface="Arial" charset="0"/>
            </a:endParaRPr>
          </a:p>
        </p:txBody>
      </p:sp>
      <p:grpSp>
        <p:nvGrpSpPr>
          <p:cNvPr id="7" name="Group 17"/>
          <p:cNvGrpSpPr>
            <a:grpSpLocks/>
          </p:cNvGrpSpPr>
          <p:nvPr/>
        </p:nvGrpSpPr>
        <p:grpSpPr bwMode="auto">
          <a:xfrm>
            <a:off x="673100" y="3140075"/>
            <a:ext cx="7677150" cy="1066800"/>
            <a:chOff x="0" y="0"/>
            <a:chExt cx="6260127" cy="1120220"/>
          </a:xfrm>
        </p:grpSpPr>
        <p:grpSp>
          <p:nvGrpSpPr>
            <p:cNvPr id="78897" name="Group 18"/>
            <p:cNvGrpSpPr>
              <a:grpSpLocks/>
            </p:cNvGrpSpPr>
            <p:nvPr/>
          </p:nvGrpSpPr>
          <p:grpSpPr bwMode="auto">
            <a:xfrm>
              <a:off x="0" y="0"/>
              <a:ext cx="6260127" cy="1120220"/>
              <a:chOff x="0" y="0"/>
              <a:chExt cx="6260592" cy="1121663"/>
            </a:xfrm>
          </p:grpSpPr>
          <p:pic>
            <p:nvPicPr>
              <p:cNvPr id="78901" name="AutoShape 864"/>
              <p:cNvPicPr>
                <a:picLocks noChangeArrowheads="1"/>
              </p:cNvPicPr>
              <p:nvPr/>
            </p:nvPicPr>
            <p:blipFill>
              <a:blip r:embed="rId2" cstate="print"/>
              <a:srcRect/>
              <a:stretch>
                <a:fillRect/>
              </a:stretch>
            </p:blipFill>
            <p:spPr bwMode="auto">
              <a:xfrm>
                <a:off x="0" y="0"/>
                <a:ext cx="6260592" cy="1121663"/>
              </a:xfrm>
              <a:prstGeom prst="rect">
                <a:avLst/>
              </a:prstGeom>
              <a:noFill/>
              <a:ln w="9525">
                <a:noFill/>
                <a:miter lim="800000"/>
                <a:headEnd/>
                <a:tailEnd/>
              </a:ln>
            </p:spPr>
          </p:pic>
          <p:sp>
            <p:nvSpPr>
              <p:cNvPr id="78902" name="Text Box 6"/>
              <p:cNvSpPr>
                <a:spLocks noChangeArrowheads="1"/>
              </p:cNvSpPr>
              <p:nvPr/>
            </p:nvSpPr>
            <p:spPr bwMode="auto">
              <a:xfrm>
                <a:off x="194089" y="190850"/>
                <a:ext cx="5699746" cy="555396"/>
              </a:xfrm>
              <a:prstGeom prst="rect">
                <a:avLst/>
              </a:prstGeom>
              <a:noFill/>
              <a:ln w="9525">
                <a:noFill/>
                <a:miter lim="800000"/>
                <a:headEnd/>
                <a:tailEnd/>
              </a:ln>
            </p:spPr>
            <p:txBody>
              <a:bodyPr wrap="none" lIns="72000" tIns="0" rIns="72000" bIns="0" anchor="ctr"/>
              <a:lstStyle/>
              <a:p>
                <a:pPr algn="ctr" eaLnBrk="0" hangingPunct="0">
                  <a:buFont typeface="Arial" charset="0"/>
                  <a:buNone/>
                </a:pPr>
                <a:endParaRPr lang="zh-CN" altLang="zh-CN" sz="2400">
                  <a:solidFill>
                    <a:srgbClr val="000000"/>
                  </a:solidFill>
                  <a:latin typeface="Times New Roman" pitchFamily="18" charset="0"/>
                  <a:ea typeface="Gulim" pitchFamily="34" charset="-127"/>
                  <a:sym typeface="Times New Roman" pitchFamily="18" charset="0"/>
                </a:endParaRPr>
              </a:p>
            </p:txBody>
          </p:sp>
        </p:grpSp>
        <p:grpSp>
          <p:nvGrpSpPr>
            <p:cNvPr id="78898" name="Group 21"/>
            <p:cNvGrpSpPr>
              <a:grpSpLocks/>
            </p:cNvGrpSpPr>
            <p:nvPr/>
          </p:nvGrpSpPr>
          <p:grpSpPr bwMode="auto">
            <a:xfrm>
              <a:off x="822467" y="41922"/>
              <a:ext cx="5143499" cy="930728"/>
              <a:chOff x="0" y="0"/>
              <a:chExt cx="2948" cy="549"/>
            </a:xfrm>
          </p:grpSpPr>
          <p:pic>
            <p:nvPicPr>
              <p:cNvPr id="78899" name="Picture 49" descr="그림자"/>
              <p:cNvPicPr>
                <a:picLocks noChangeAspect="1" noChangeArrowheads="1"/>
              </p:cNvPicPr>
              <p:nvPr/>
            </p:nvPicPr>
            <p:blipFill>
              <a:blip r:embed="rId3" cstate="print"/>
              <a:srcRect/>
              <a:stretch>
                <a:fillRect/>
              </a:stretch>
            </p:blipFill>
            <p:spPr bwMode="auto">
              <a:xfrm>
                <a:off x="0" y="0"/>
                <a:ext cx="2948" cy="549"/>
              </a:xfrm>
              <a:prstGeom prst="rect">
                <a:avLst/>
              </a:prstGeom>
              <a:noFill/>
              <a:ln w="9525">
                <a:noFill/>
                <a:miter lim="800000"/>
                <a:headEnd/>
                <a:tailEnd/>
              </a:ln>
            </p:spPr>
          </p:pic>
          <p:sp>
            <p:nvSpPr>
              <p:cNvPr id="78900" name="AutoShape 50"/>
              <p:cNvSpPr>
                <a:spLocks noChangeArrowheads="1"/>
              </p:cNvSpPr>
              <p:nvPr/>
            </p:nvSpPr>
            <p:spPr bwMode="auto">
              <a:xfrm>
                <a:off x="77" y="82"/>
                <a:ext cx="2790" cy="331"/>
              </a:xfrm>
              <a:prstGeom prst="roundRect">
                <a:avLst>
                  <a:gd name="adj" fmla="val 50000"/>
                </a:avLst>
              </a:prstGeom>
              <a:gradFill rotWithShape="1">
                <a:gsLst>
                  <a:gs pos="0">
                    <a:srgbClr val="C6D9F1"/>
                  </a:gs>
                  <a:gs pos="100000">
                    <a:srgbClr val="FFFFFF"/>
                  </a:gs>
                </a:gsLst>
                <a:lin ang="5400000" scaled="1"/>
              </a:gradFill>
              <a:ln w="19050">
                <a:solidFill>
                  <a:srgbClr val="FFFFFF"/>
                </a:solidFill>
                <a:bevel/>
                <a:headEnd/>
                <a:tailEnd/>
              </a:ln>
            </p:spPr>
            <p:txBody>
              <a:bodyPr wrap="none" lIns="342000" tIns="36000" bIns="36000" anchor="ctr"/>
              <a:lstStyle/>
              <a:p>
                <a:pPr algn="r" eaLnBrk="0" hangingPunct="0">
                  <a:lnSpc>
                    <a:spcPct val="120000"/>
                  </a:lnSpc>
                  <a:buFont typeface="Arial" charset="0"/>
                  <a:buNone/>
                </a:pPr>
                <a:r>
                  <a:rPr lang="zh-CN" altLang="en-US" sz="2400">
                    <a:solidFill>
                      <a:schemeClr val="tx1"/>
                    </a:solidFill>
                    <a:ea typeface="Gulim" pitchFamily="34" charset="-127"/>
                    <a:sym typeface="Arial" charset="0"/>
                  </a:rPr>
                  <a:t>Fundamental principles</a:t>
                </a:r>
                <a:endParaRPr lang="zh-CN" altLang="en-US">
                  <a:ea typeface="Gulim" pitchFamily="34" charset="-127"/>
                </a:endParaRPr>
              </a:p>
            </p:txBody>
          </p:sp>
        </p:grpSp>
      </p:grpSp>
      <p:grpSp>
        <p:nvGrpSpPr>
          <p:cNvPr id="10" name="Group 24"/>
          <p:cNvGrpSpPr>
            <a:grpSpLocks/>
          </p:cNvGrpSpPr>
          <p:nvPr/>
        </p:nvGrpSpPr>
        <p:grpSpPr bwMode="auto">
          <a:xfrm>
            <a:off x="911225" y="4171950"/>
            <a:ext cx="6988175" cy="528638"/>
            <a:chOff x="0" y="0"/>
            <a:chExt cx="5699323" cy="554681"/>
          </a:xfrm>
        </p:grpSpPr>
        <p:sp>
          <p:nvSpPr>
            <p:cNvPr id="78895" name="Text Box 15"/>
            <p:cNvSpPr>
              <a:spLocks noChangeArrowheads="1"/>
            </p:cNvSpPr>
            <p:nvPr/>
          </p:nvSpPr>
          <p:spPr bwMode="auto">
            <a:xfrm>
              <a:off x="0" y="0"/>
              <a:ext cx="5699323" cy="554681"/>
            </a:xfrm>
            <a:prstGeom prst="rect">
              <a:avLst/>
            </a:prstGeom>
            <a:noFill/>
            <a:ln w="9525">
              <a:noFill/>
              <a:miter lim="800000"/>
              <a:headEnd/>
              <a:tailEnd/>
            </a:ln>
          </p:spPr>
          <p:txBody>
            <a:bodyPr wrap="none" lIns="72000" tIns="0" rIns="72000" bIns="0" anchor="ctr"/>
            <a:lstStyle/>
            <a:p>
              <a:pPr algn="ctr" eaLnBrk="0" hangingPunct="0">
                <a:buFont typeface="Arial" charset="0"/>
                <a:buNone/>
              </a:pPr>
              <a:endParaRPr lang="zh-CN" altLang="zh-CN" sz="2400">
                <a:solidFill>
                  <a:srgbClr val="000000"/>
                </a:solidFill>
                <a:latin typeface="Times New Roman" pitchFamily="18" charset="0"/>
                <a:ea typeface="Gulim" pitchFamily="34" charset="-127"/>
                <a:sym typeface="Times New Roman" pitchFamily="18" charset="0"/>
              </a:endParaRPr>
            </a:p>
          </p:txBody>
        </p:sp>
        <p:sp>
          <p:nvSpPr>
            <p:cNvPr id="78896" name="AutoShape 51"/>
            <p:cNvSpPr>
              <a:spLocks noChangeArrowheads="1"/>
            </p:cNvSpPr>
            <p:nvPr/>
          </p:nvSpPr>
          <p:spPr bwMode="auto">
            <a:xfrm>
              <a:off x="921509" y="20849"/>
              <a:ext cx="4555521" cy="262774"/>
            </a:xfrm>
            <a:prstGeom prst="roundRect">
              <a:avLst>
                <a:gd name="adj" fmla="val 50000"/>
              </a:avLst>
            </a:prstGeom>
            <a:gradFill rotWithShape="1">
              <a:gsLst>
                <a:gs pos="0">
                  <a:srgbClr val="FFFFFF"/>
                </a:gs>
                <a:gs pos="100000">
                  <a:srgbClr val="767676"/>
                </a:gs>
              </a:gsLst>
              <a:lin ang="5400000" scaled="1"/>
            </a:gradFill>
            <a:ln w="9525">
              <a:noFill/>
              <a:bevel/>
              <a:headEnd/>
              <a:tailEnd/>
            </a:ln>
          </p:spPr>
          <p:txBody>
            <a:bodyPr wrap="none" lIns="342000" tIns="190800" anchor="ctr"/>
            <a:lstStyle/>
            <a:p>
              <a:pPr algn="r" eaLnBrk="0" hangingPunct="0">
                <a:buFont typeface="Arial" charset="0"/>
                <a:buNone/>
              </a:pPr>
              <a:endParaRPr lang="zh-CN" altLang="zh-CN" sz="2400">
                <a:solidFill>
                  <a:srgbClr val="000000"/>
                </a:solidFill>
                <a:ea typeface="Gulim" pitchFamily="34" charset="-127"/>
              </a:endParaRPr>
            </a:p>
          </p:txBody>
        </p:sp>
      </p:grpSp>
      <p:sp>
        <p:nvSpPr>
          <p:cNvPr id="53275" name="TextBox 47"/>
          <p:cNvSpPr>
            <a:spLocks noChangeArrowheads="1"/>
          </p:cNvSpPr>
          <p:nvPr/>
        </p:nvSpPr>
        <p:spPr bwMode="auto">
          <a:xfrm>
            <a:off x="1258888" y="4327525"/>
            <a:ext cx="487362" cy="457200"/>
          </a:xfrm>
          <a:prstGeom prst="rect">
            <a:avLst/>
          </a:prstGeom>
          <a:noFill/>
          <a:ln w="9525">
            <a:noFill/>
            <a:miter lim="800000"/>
            <a:headEnd/>
            <a:tailEnd/>
          </a:ln>
        </p:spPr>
        <p:txBody>
          <a:bodyPr wrap="none">
            <a:spAutoFit/>
          </a:bodyPr>
          <a:lstStyle/>
          <a:p>
            <a:pPr algn="r" eaLnBrk="0" hangingPunct="0">
              <a:buFont typeface="Arial" charset="0"/>
              <a:buNone/>
            </a:pPr>
            <a:r>
              <a:rPr lang="en-US" altLang="zh-CN" sz="2400">
                <a:solidFill>
                  <a:srgbClr val="000000"/>
                </a:solidFill>
                <a:ea typeface="Gulim" pitchFamily="34" charset="-127"/>
                <a:sym typeface="Arial" charset="0"/>
              </a:rPr>
              <a:t>.2</a:t>
            </a:r>
            <a:endParaRPr lang="zh-CN" altLang="en-US" sz="2400">
              <a:solidFill>
                <a:srgbClr val="000000"/>
              </a:solidFill>
              <a:ea typeface="Gulim" pitchFamily="34" charset="-127"/>
              <a:sym typeface="Arial" charset="0"/>
            </a:endParaRPr>
          </a:p>
        </p:txBody>
      </p:sp>
      <p:grpSp>
        <p:nvGrpSpPr>
          <p:cNvPr id="11" name="Group 28"/>
          <p:cNvGrpSpPr>
            <a:grpSpLocks/>
          </p:cNvGrpSpPr>
          <p:nvPr/>
        </p:nvGrpSpPr>
        <p:grpSpPr bwMode="auto">
          <a:xfrm>
            <a:off x="588963" y="4683125"/>
            <a:ext cx="7958137" cy="1066800"/>
            <a:chOff x="0" y="0"/>
            <a:chExt cx="6260592" cy="1121663"/>
          </a:xfrm>
        </p:grpSpPr>
        <p:pic>
          <p:nvPicPr>
            <p:cNvPr id="78893" name="AutoShape 864"/>
            <p:cNvPicPr>
              <a:picLocks noChangeArrowheads="1"/>
            </p:cNvPicPr>
            <p:nvPr/>
          </p:nvPicPr>
          <p:blipFill>
            <a:blip r:embed="rId2" cstate="print"/>
            <a:srcRect/>
            <a:stretch>
              <a:fillRect/>
            </a:stretch>
          </p:blipFill>
          <p:spPr bwMode="auto">
            <a:xfrm>
              <a:off x="0" y="0"/>
              <a:ext cx="6260592" cy="1121663"/>
            </a:xfrm>
            <a:prstGeom prst="rect">
              <a:avLst/>
            </a:prstGeom>
            <a:noFill/>
            <a:ln w="9525">
              <a:noFill/>
              <a:miter lim="800000"/>
              <a:headEnd/>
              <a:tailEnd/>
            </a:ln>
          </p:spPr>
        </p:pic>
        <p:sp>
          <p:nvSpPr>
            <p:cNvPr id="78894" name="Text Box 6"/>
            <p:cNvSpPr>
              <a:spLocks noChangeArrowheads="1"/>
            </p:cNvSpPr>
            <p:nvPr/>
          </p:nvSpPr>
          <p:spPr bwMode="auto">
            <a:xfrm>
              <a:off x="194089" y="190850"/>
              <a:ext cx="5699746" cy="555396"/>
            </a:xfrm>
            <a:prstGeom prst="rect">
              <a:avLst/>
            </a:prstGeom>
            <a:noFill/>
            <a:ln w="9525">
              <a:noFill/>
              <a:miter lim="800000"/>
              <a:headEnd/>
              <a:tailEnd/>
            </a:ln>
          </p:spPr>
          <p:txBody>
            <a:bodyPr wrap="none" lIns="72000" tIns="0" rIns="72000" bIns="0" anchor="ctr"/>
            <a:lstStyle/>
            <a:p>
              <a:pPr algn="ctr" eaLnBrk="0" hangingPunct="0">
                <a:buFont typeface="Arial" charset="0"/>
                <a:buNone/>
              </a:pPr>
              <a:endParaRPr lang="zh-CN" altLang="zh-CN" sz="2400">
                <a:solidFill>
                  <a:srgbClr val="000000"/>
                </a:solidFill>
                <a:latin typeface="Times New Roman" pitchFamily="18" charset="0"/>
                <a:ea typeface="Gulim" pitchFamily="34" charset="-127"/>
                <a:sym typeface="Times New Roman" pitchFamily="18" charset="0"/>
              </a:endParaRPr>
            </a:p>
          </p:txBody>
        </p:sp>
      </p:grpSp>
      <p:pic>
        <p:nvPicPr>
          <p:cNvPr id="53279" name="Picture 49" descr="그림자"/>
          <p:cNvPicPr>
            <a:picLocks noChangeAspect="1" noChangeArrowheads="1"/>
          </p:cNvPicPr>
          <p:nvPr/>
        </p:nvPicPr>
        <p:blipFill>
          <a:blip r:embed="rId3" cstate="print"/>
          <a:srcRect/>
          <a:stretch>
            <a:fillRect/>
          </a:stretch>
        </p:blipFill>
        <p:spPr bwMode="auto">
          <a:xfrm>
            <a:off x="1635125" y="4722813"/>
            <a:ext cx="6537325" cy="885825"/>
          </a:xfrm>
          <a:prstGeom prst="rect">
            <a:avLst/>
          </a:prstGeom>
          <a:noFill/>
          <a:ln w="9525">
            <a:noFill/>
            <a:miter lim="800000"/>
            <a:headEnd/>
            <a:tailEnd/>
          </a:ln>
        </p:spPr>
      </p:pic>
      <p:sp>
        <p:nvSpPr>
          <p:cNvPr id="53280" name="AutoShape 50"/>
          <p:cNvSpPr>
            <a:spLocks noChangeArrowheads="1"/>
          </p:cNvSpPr>
          <p:nvPr/>
        </p:nvSpPr>
        <p:spPr bwMode="auto">
          <a:xfrm>
            <a:off x="1817688" y="4854575"/>
            <a:ext cx="6188075" cy="534988"/>
          </a:xfrm>
          <a:prstGeom prst="roundRect">
            <a:avLst>
              <a:gd name="adj" fmla="val 50000"/>
            </a:avLst>
          </a:prstGeom>
          <a:gradFill rotWithShape="1">
            <a:gsLst>
              <a:gs pos="0">
                <a:srgbClr val="C6D9F1"/>
              </a:gs>
              <a:gs pos="100000">
                <a:srgbClr val="FFFFFF"/>
              </a:gs>
            </a:gsLst>
            <a:lin ang="5400000" scaled="1"/>
          </a:gradFill>
          <a:ln w="19050">
            <a:solidFill>
              <a:srgbClr val="FFFFFF"/>
            </a:solidFill>
            <a:bevel/>
            <a:headEnd/>
            <a:tailEnd/>
          </a:ln>
        </p:spPr>
        <p:txBody>
          <a:bodyPr wrap="none" lIns="342000" tIns="36000" bIns="36000" anchor="ctr"/>
          <a:lstStyle/>
          <a:p>
            <a:pPr eaLnBrk="0" hangingPunct="0">
              <a:lnSpc>
                <a:spcPct val="120000"/>
              </a:lnSpc>
              <a:buFont typeface="Arial" charset="0"/>
              <a:buNone/>
            </a:pPr>
            <a:r>
              <a:rPr lang="en-US" altLang="zh-CN" sz="2800">
                <a:solidFill>
                  <a:schemeClr val="tx1"/>
                </a:solidFill>
                <a:latin typeface="Calibri" pitchFamily="34" charset="0"/>
                <a:ea typeface="Gulim" pitchFamily="34" charset="-127"/>
                <a:sym typeface="Arial" charset="0"/>
              </a:rPr>
              <a:t>Design </a:t>
            </a:r>
            <a:r>
              <a:rPr lang="en-US" altLang="zh-CN" sz="2400">
                <a:solidFill>
                  <a:schemeClr val="tx1"/>
                </a:solidFill>
                <a:ea typeface="Gulim" pitchFamily="34" charset="-127"/>
                <a:sym typeface="Arial" charset="0"/>
              </a:rPr>
              <a:t>methods and measures </a:t>
            </a:r>
            <a:endParaRPr lang="zh-CN" altLang="en-US">
              <a:ea typeface="Gulim" pitchFamily="34" charset="-127"/>
            </a:endParaRPr>
          </a:p>
        </p:txBody>
      </p:sp>
      <p:grpSp>
        <p:nvGrpSpPr>
          <p:cNvPr id="12" name="Group 33"/>
          <p:cNvGrpSpPr>
            <a:grpSpLocks/>
          </p:cNvGrpSpPr>
          <p:nvPr/>
        </p:nvGrpSpPr>
        <p:grpSpPr bwMode="auto">
          <a:xfrm>
            <a:off x="835025" y="5716588"/>
            <a:ext cx="7245350" cy="528637"/>
            <a:chOff x="0" y="0"/>
            <a:chExt cx="5699323" cy="554681"/>
          </a:xfrm>
        </p:grpSpPr>
        <p:sp>
          <p:nvSpPr>
            <p:cNvPr id="78891" name="Text Box 15"/>
            <p:cNvSpPr>
              <a:spLocks noChangeArrowheads="1"/>
            </p:cNvSpPr>
            <p:nvPr/>
          </p:nvSpPr>
          <p:spPr bwMode="auto">
            <a:xfrm>
              <a:off x="0" y="0"/>
              <a:ext cx="5699323" cy="554681"/>
            </a:xfrm>
            <a:prstGeom prst="rect">
              <a:avLst/>
            </a:prstGeom>
            <a:noFill/>
            <a:ln w="9525">
              <a:noFill/>
              <a:miter lim="800000"/>
              <a:headEnd/>
              <a:tailEnd/>
            </a:ln>
          </p:spPr>
          <p:txBody>
            <a:bodyPr wrap="none" lIns="72000" tIns="0" rIns="72000" bIns="0" anchor="ctr"/>
            <a:lstStyle/>
            <a:p>
              <a:pPr algn="ctr" eaLnBrk="0" hangingPunct="0">
                <a:buFont typeface="Arial" charset="0"/>
                <a:buNone/>
              </a:pPr>
              <a:endParaRPr lang="zh-CN" altLang="zh-CN" sz="2400">
                <a:solidFill>
                  <a:srgbClr val="000000"/>
                </a:solidFill>
                <a:latin typeface="Times New Roman" pitchFamily="18" charset="0"/>
                <a:ea typeface="Gulim" pitchFamily="34" charset="-127"/>
                <a:sym typeface="Times New Roman" pitchFamily="18" charset="0"/>
              </a:endParaRPr>
            </a:p>
          </p:txBody>
        </p:sp>
        <p:sp>
          <p:nvSpPr>
            <p:cNvPr id="78892" name="AutoShape 51"/>
            <p:cNvSpPr>
              <a:spLocks noChangeArrowheads="1"/>
            </p:cNvSpPr>
            <p:nvPr/>
          </p:nvSpPr>
          <p:spPr bwMode="auto">
            <a:xfrm>
              <a:off x="921509" y="20849"/>
              <a:ext cx="4555521" cy="262774"/>
            </a:xfrm>
            <a:prstGeom prst="roundRect">
              <a:avLst>
                <a:gd name="adj" fmla="val 50000"/>
              </a:avLst>
            </a:prstGeom>
            <a:gradFill rotWithShape="1">
              <a:gsLst>
                <a:gs pos="0">
                  <a:srgbClr val="FFFFFF"/>
                </a:gs>
                <a:gs pos="100000">
                  <a:srgbClr val="767676"/>
                </a:gs>
              </a:gsLst>
              <a:lin ang="5400000" scaled="1"/>
            </a:gradFill>
            <a:ln w="9525">
              <a:noFill/>
              <a:bevel/>
              <a:headEnd/>
              <a:tailEnd/>
            </a:ln>
          </p:spPr>
          <p:txBody>
            <a:bodyPr wrap="none" lIns="342000" tIns="190800" anchor="ctr"/>
            <a:lstStyle/>
            <a:p>
              <a:pPr algn="r" eaLnBrk="0" hangingPunct="0">
                <a:buFont typeface="Arial" charset="0"/>
                <a:buNone/>
              </a:pPr>
              <a:endParaRPr lang="zh-CN" altLang="zh-CN" sz="2400">
                <a:solidFill>
                  <a:srgbClr val="000000"/>
                </a:solidFill>
                <a:ea typeface="Gulim" pitchFamily="34" charset="-127"/>
              </a:endParaRPr>
            </a:p>
          </p:txBody>
        </p:sp>
      </p:grpSp>
      <p:sp>
        <p:nvSpPr>
          <p:cNvPr id="53284" name="TextBox 47"/>
          <p:cNvSpPr>
            <a:spLocks noChangeArrowheads="1"/>
          </p:cNvSpPr>
          <p:nvPr/>
        </p:nvSpPr>
        <p:spPr bwMode="auto">
          <a:xfrm>
            <a:off x="635000" y="4924425"/>
            <a:ext cx="1101725" cy="457200"/>
          </a:xfrm>
          <a:prstGeom prst="rect">
            <a:avLst/>
          </a:prstGeom>
          <a:noFill/>
          <a:ln w="9525">
            <a:noFill/>
            <a:miter lim="800000"/>
            <a:headEnd/>
            <a:tailEnd/>
          </a:ln>
        </p:spPr>
        <p:txBody>
          <a:bodyPr>
            <a:spAutoFit/>
          </a:bodyPr>
          <a:lstStyle/>
          <a:p>
            <a:pPr algn="r" eaLnBrk="0" hangingPunct="0">
              <a:buFont typeface="Arial" charset="0"/>
              <a:buNone/>
            </a:pPr>
            <a:r>
              <a:rPr lang="zh-CN" altLang="en-US" sz="2400">
                <a:solidFill>
                  <a:srgbClr val="000000"/>
                </a:solidFill>
                <a:latin typeface="Arial Unicode MS"/>
                <a:ea typeface="Arial Unicode MS"/>
                <a:cs typeface="Arial Unicode MS"/>
                <a:sym typeface="Arial Unicode MS"/>
              </a:rPr>
              <a:t>7</a:t>
            </a:r>
            <a:r>
              <a:rPr lang="en-US" altLang="zh-CN" sz="2400">
                <a:solidFill>
                  <a:srgbClr val="000000"/>
                </a:solidFill>
                <a:latin typeface="Arial Unicode MS"/>
                <a:ea typeface="Arial Unicode MS"/>
                <a:cs typeface="Arial Unicode MS"/>
                <a:sym typeface="Arial Unicode MS"/>
              </a:rPr>
              <a:t>.</a:t>
            </a:r>
            <a:r>
              <a:rPr lang="zh-CN" altLang="en-US" sz="2400">
                <a:solidFill>
                  <a:srgbClr val="000000"/>
                </a:solidFill>
                <a:latin typeface="Arial Unicode MS"/>
                <a:ea typeface="Arial Unicode MS"/>
                <a:cs typeface="Arial Unicode MS"/>
                <a:sym typeface="Arial Unicode MS"/>
              </a:rPr>
              <a:t>5</a:t>
            </a:r>
            <a:r>
              <a:rPr lang="en-US" altLang="zh-CN" sz="2400">
                <a:solidFill>
                  <a:srgbClr val="000000"/>
                </a:solidFill>
                <a:latin typeface="Arial Unicode MS"/>
                <a:ea typeface="Arial Unicode MS"/>
                <a:cs typeface="Arial Unicode MS"/>
                <a:sym typeface="Arial Unicode MS"/>
              </a:rPr>
              <a:t>.</a:t>
            </a:r>
            <a:r>
              <a:rPr lang="zh-CN" altLang="en-US" sz="2400">
                <a:solidFill>
                  <a:srgbClr val="000000"/>
                </a:solidFill>
                <a:latin typeface="Arial Unicode MS"/>
                <a:ea typeface="Arial Unicode MS"/>
                <a:cs typeface="Arial Unicode MS"/>
                <a:sym typeface="Arial Unicode MS"/>
              </a:rPr>
              <a:t>3</a:t>
            </a:r>
            <a:endParaRPr lang="zh-CN" altLang="en-US">
              <a:ea typeface="Gulim" pitchFamily="34" charset="-127"/>
            </a:endParaRPr>
          </a:p>
        </p:txBody>
      </p:sp>
      <p:sp>
        <p:nvSpPr>
          <p:cNvPr id="53285" name="Text Box 37"/>
          <p:cNvSpPr>
            <a:spLocks noChangeArrowheads="1"/>
          </p:cNvSpPr>
          <p:nvPr/>
        </p:nvSpPr>
        <p:spPr bwMode="auto">
          <a:xfrm>
            <a:off x="842963" y="3403600"/>
            <a:ext cx="944562" cy="457200"/>
          </a:xfrm>
          <a:prstGeom prst="rect">
            <a:avLst/>
          </a:prstGeom>
          <a:noFill/>
          <a:ln w="9525">
            <a:noFill/>
            <a:miter lim="800000"/>
            <a:headEnd/>
            <a:tailEnd/>
          </a:ln>
        </p:spPr>
        <p:txBody>
          <a:bodyPr>
            <a:spAutoFit/>
          </a:bodyPr>
          <a:lstStyle/>
          <a:p>
            <a:pPr algn="r" eaLnBrk="0" hangingPunct="0">
              <a:buFont typeface="Arial" charset="0"/>
              <a:buNone/>
            </a:pPr>
            <a:r>
              <a:rPr lang="zh-CN" altLang="en-US" sz="2400">
                <a:solidFill>
                  <a:schemeClr val="tx1"/>
                </a:solidFill>
                <a:latin typeface="Arial Unicode MS"/>
                <a:ea typeface="Arial Unicode MS"/>
                <a:cs typeface="Arial Unicode MS"/>
                <a:sym typeface="Arial Unicode MS"/>
              </a:rPr>
              <a:t>7</a:t>
            </a:r>
            <a:r>
              <a:rPr lang="zh-CN" altLang="en-US" sz="2400">
                <a:solidFill>
                  <a:srgbClr val="000000"/>
                </a:solidFill>
                <a:latin typeface="Arial Unicode MS"/>
                <a:ea typeface="Arial Unicode MS"/>
                <a:cs typeface="Arial Unicode MS"/>
                <a:sym typeface="Arial Unicode MS"/>
              </a:rPr>
              <a:t>.5.2</a:t>
            </a:r>
            <a:endParaRPr lang="zh-CN" altLang="en-US">
              <a:ea typeface="Gulim" pitchFamily="34" charset="-127"/>
            </a:endParaRPr>
          </a:p>
        </p:txBody>
      </p:sp>
      <p:grpSp>
        <p:nvGrpSpPr>
          <p:cNvPr id="13" name="Group 38"/>
          <p:cNvGrpSpPr>
            <a:grpSpLocks/>
          </p:cNvGrpSpPr>
          <p:nvPr/>
        </p:nvGrpSpPr>
        <p:grpSpPr bwMode="auto">
          <a:xfrm>
            <a:off x="630238" y="1646238"/>
            <a:ext cx="7781925" cy="1558925"/>
            <a:chOff x="0" y="0"/>
            <a:chExt cx="6260592" cy="1641657"/>
          </a:xfrm>
        </p:grpSpPr>
        <p:grpSp>
          <p:nvGrpSpPr>
            <p:cNvPr id="78880" name="Group 39"/>
            <p:cNvGrpSpPr>
              <a:grpSpLocks/>
            </p:cNvGrpSpPr>
            <p:nvPr/>
          </p:nvGrpSpPr>
          <p:grpSpPr bwMode="auto">
            <a:xfrm>
              <a:off x="0" y="0"/>
              <a:ext cx="6260592" cy="1121664"/>
              <a:chOff x="0" y="0"/>
              <a:chExt cx="6260127" cy="1120221"/>
            </a:xfrm>
          </p:grpSpPr>
          <p:grpSp>
            <p:nvGrpSpPr>
              <p:cNvPr id="78884" name="Group 40"/>
              <p:cNvGrpSpPr>
                <a:grpSpLocks/>
              </p:cNvGrpSpPr>
              <p:nvPr/>
            </p:nvGrpSpPr>
            <p:grpSpPr bwMode="auto">
              <a:xfrm>
                <a:off x="0" y="0"/>
                <a:ext cx="6260127" cy="1120221"/>
                <a:chOff x="0" y="0"/>
                <a:chExt cx="6260592" cy="1121664"/>
              </a:xfrm>
            </p:grpSpPr>
            <p:pic>
              <p:nvPicPr>
                <p:cNvPr id="78889" name="AutoShape 864"/>
                <p:cNvPicPr>
                  <a:picLocks noChangeArrowheads="1"/>
                </p:cNvPicPr>
                <p:nvPr/>
              </p:nvPicPr>
              <p:blipFill>
                <a:blip r:embed="rId2" cstate="print"/>
                <a:srcRect/>
                <a:stretch>
                  <a:fillRect/>
                </a:stretch>
              </p:blipFill>
              <p:spPr bwMode="auto">
                <a:xfrm>
                  <a:off x="0" y="0"/>
                  <a:ext cx="6260592" cy="1121664"/>
                </a:xfrm>
                <a:prstGeom prst="rect">
                  <a:avLst/>
                </a:prstGeom>
                <a:noFill/>
                <a:ln w="9525">
                  <a:noFill/>
                  <a:miter lim="800000"/>
                  <a:headEnd/>
                  <a:tailEnd/>
                </a:ln>
              </p:spPr>
            </p:pic>
            <p:sp>
              <p:nvSpPr>
                <p:cNvPr id="78890" name="Text Box 6"/>
                <p:cNvSpPr>
                  <a:spLocks noChangeArrowheads="1"/>
                </p:cNvSpPr>
                <p:nvPr/>
              </p:nvSpPr>
              <p:spPr bwMode="auto">
                <a:xfrm>
                  <a:off x="194089" y="190850"/>
                  <a:ext cx="5699746" cy="555396"/>
                </a:xfrm>
                <a:prstGeom prst="rect">
                  <a:avLst/>
                </a:prstGeom>
                <a:noFill/>
                <a:ln w="9525">
                  <a:noFill/>
                  <a:miter lim="800000"/>
                  <a:headEnd/>
                  <a:tailEnd/>
                </a:ln>
              </p:spPr>
              <p:txBody>
                <a:bodyPr wrap="none" lIns="72000" tIns="0" rIns="72000" bIns="0" anchor="ctr"/>
                <a:lstStyle/>
                <a:p>
                  <a:pPr algn="ctr" eaLnBrk="0" hangingPunct="0">
                    <a:buFont typeface="Arial" charset="0"/>
                    <a:buNone/>
                  </a:pPr>
                  <a:endParaRPr lang="zh-CN" altLang="zh-CN" sz="2400">
                    <a:solidFill>
                      <a:srgbClr val="000000"/>
                    </a:solidFill>
                    <a:latin typeface="Arial Unicode MS"/>
                    <a:ea typeface="Arial Unicode MS"/>
                    <a:cs typeface="Arial Unicode MS"/>
                    <a:sym typeface="Arial Unicode MS"/>
                  </a:endParaRPr>
                </a:p>
              </p:txBody>
            </p:sp>
          </p:grpSp>
          <p:grpSp>
            <p:nvGrpSpPr>
              <p:cNvPr id="78885" name="Group 43"/>
              <p:cNvGrpSpPr>
                <a:grpSpLocks/>
              </p:cNvGrpSpPr>
              <p:nvPr/>
            </p:nvGrpSpPr>
            <p:grpSpPr bwMode="auto">
              <a:xfrm>
                <a:off x="822467" y="41922"/>
                <a:ext cx="5143499" cy="930728"/>
                <a:chOff x="0" y="0"/>
                <a:chExt cx="2948" cy="549"/>
              </a:xfrm>
            </p:grpSpPr>
            <p:pic>
              <p:nvPicPr>
                <p:cNvPr id="78887" name="Picture 49" descr="그림자"/>
                <p:cNvPicPr>
                  <a:picLocks noChangeAspect="1" noChangeArrowheads="1"/>
                </p:cNvPicPr>
                <p:nvPr/>
              </p:nvPicPr>
              <p:blipFill>
                <a:blip r:embed="rId3" cstate="print"/>
                <a:srcRect/>
                <a:stretch>
                  <a:fillRect/>
                </a:stretch>
              </p:blipFill>
              <p:spPr bwMode="auto">
                <a:xfrm>
                  <a:off x="0" y="0"/>
                  <a:ext cx="2948" cy="549"/>
                </a:xfrm>
                <a:prstGeom prst="rect">
                  <a:avLst/>
                </a:prstGeom>
                <a:noFill/>
                <a:ln w="9525">
                  <a:noFill/>
                  <a:miter lim="800000"/>
                  <a:headEnd/>
                  <a:tailEnd/>
                </a:ln>
              </p:spPr>
            </p:pic>
            <p:sp>
              <p:nvSpPr>
                <p:cNvPr id="78888" name="AutoShape 50"/>
                <p:cNvSpPr>
                  <a:spLocks noChangeArrowheads="1"/>
                </p:cNvSpPr>
                <p:nvPr/>
              </p:nvSpPr>
              <p:spPr bwMode="auto">
                <a:xfrm>
                  <a:off x="77" y="82"/>
                  <a:ext cx="2790" cy="331"/>
                </a:xfrm>
                <a:prstGeom prst="roundRect">
                  <a:avLst>
                    <a:gd name="adj" fmla="val 50000"/>
                  </a:avLst>
                </a:prstGeom>
                <a:gradFill rotWithShape="1">
                  <a:gsLst>
                    <a:gs pos="0">
                      <a:srgbClr val="C6D9F1"/>
                    </a:gs>
                    <a:gs pos="100000">
                      <a:srgbClr val="FFFFFF"/>
                    </a:gs>
                  </a:gsLst>
                  <a:lin ang="5400000" scaled="1"/>
                </a:gradFill>
                <a:ln w="19050">
                  <a:solidFill>
                    <a:srgbClr val="FFFFFF"/>
                  </a:solidFill>
                  <a:bevel/>
                  <a:headEnd/>
                  <a:tailEnd/>
                </a:ln>
              </p:spPr>
              <p:txBody>
                <a:bodyPr wrap="none" lIns="342000" tIns="36000" bIns="36000" anchor="ctr"/>
                <a:lstStyle/>
                <a:p>
                  <a:pPr algn="r" eaLnBrk="0" hangingPunct="0">
                    <a:lnSpc>
                      <a:spcPct val="120000"/>
                    </a:lnSpc>
                    <a:buFont typeface="Arial" charset="0"/>
                    <a:buNone/>
                  </a:pPr>
                  <a:r>
                    <a:rPr lang="zh-CN" altLang="en-US" sz="2400">
                      <a:solidFill>
                        <a:srgbClr val="000000"/>
                      </a:solidFill>
                      <a:ea typeface="Arial Unicode MS"/>
                      <a:cs typeface="Arial Unicode MS"/>
                      <a:sym typeface="Arial Unicode MS"/>
                    </a:rPr>
                    <a:t>Summary</a:t>
                  </a:r>
                  <a:endParaRPr lang="zh-CN" altLang="en-US">
                    <a:ea typeface="Gulim" pitchFamily="34" charset="-127"/>
                  </a:endParaRPr>
                </a:p>
              </p:txBody>
            </p:sp>
          </p:grpSp>
          <p:sp>
            <p:nvSpPr>
              <p:cNvPr id="78886" name="TextBox 47"/>
              <p:cNvSpPr>
                <a:spLocks noChangeArrowheads="1"/>
              </p:cNvSpPr>
              <p:nvPr/>
            </p:nvSpPr>
            <p:spPr bwMode="auto">
              <a:xfrm>
                <a:off x="124212" y="224542"/>
                <a:ext cx="787085" cy="485540"/>
              </a:xfrm>
              <a:prstGeom prst="rect">
                <a:avLst/>
              </a:prstGeom>
              <a:noFill/>
              <a:ln w="9525">
                <a:noFill/>
                <a:miter lim="800000"/>
                <a:headEnd/>
                <a:tailEnd/>
              </a:ln>
            </p:spPr>
            <p:txBody>
              <a:bodyPr wrap="none">
                <a:spAutoFit/>
              </a:bodyPr>
              <a:lstStyle/>
              <a:p>
                <a:pPr algn="r" eaLnBrk="0" hangingPunct="0">
                  <a:buFont typeface="Arial" charset="0"/>
                  <a:buNone/>
                </a:pPr>
                <a:r>
                  <a:rPr lang="zh-CN" altLang="en-US" sz="2400" b="1">
                    <a:solidFill>
                      <a:schemeClr val="tx1"/>
                    </a:solidFill>
                    <a:latin typeface="Arial Unicode MS"/>
                    <a:ea typeface="Arial Unicode MS"/>
                    <a:cs typeface="Arial Unicode MS"/>
                    <a:sym typeface="Arial Unicode MS"/>
                  </a:rPr>
                  <a:t>7</a:t>
                </a:r>
                <a:r>
                  <a:rPr lang="en-US" altLang="zh-CN" sz="2400">
                    <a:solidFill>
                      <a:srgbClr val="000000"/>
                    </a:solidFill>
                    <a:latin typeface="Arial Unicode MS"/>
                    <a:ea typeface="Arial Unicode MS"/>
                    <a:cs typeface="Arial Unicode MS"/>
                    <a:sym typeface="Arial Unicode MS"/>
                  </a:rPr>
                  <a:t>.</a:t>
                </a:r>
                <a:r>
                  <a:rPr lang="zh-CN" altLang="en-US" sz="2400">
                    <a:solidFill>
                      <a:srgbClr val="000000"/>
                    </a:solidFill>
                    <a:latin typeface="Arial Unicode MS"/>
                    <a:ea typeface="Arial Unicode MS"/>
                    <a:cs typeface="Arial Unicode MS"/>
                    <a:sym typeface="Arial Unicode MS"/>
                  </a:rPr>
                  <a:t>5</a:t>
                </a:r>
                <a:r>
                  <a:rPr lang="en-US" altLang="zh-CN" sz="2400">
                    <a:solidFill>
                      <a:srgbClr val="000000"/>
                    </a:solidFill>
                    <a:latin typeface="Arial Unicode MS"/>
                    <a:ea typeface="Arial Unicode MS"/>
                    <a:cs typeface="Arial Unicode MS"/>
                    <a:sym typeface="Arial Unicode MS"/>
                  </a:rPr>
                  <a:t>.1</a:t>
                </a:r>
                <a:endParaRPr lang="zh-CN" altLang="en-US" sz="2400">
                  <a:solidFill>
                    <a:srgbClr val="000000"/>
                  </a:solidFill>
                  <a:latin typeface="Arial Unicode MS"/>
                  <a:ea typeface="Arial Unicode MS"/>
                  <a:cs typeface="Arial Unicode MS"/>
                  <a:sym typeface="Arial Unicode MS"/>
                </a:endParaRPr>
              </a:p>
            </p:txBody>
          </p:sp>
        </p:grpSp>
        <p:grpSp>
          <p:nvGrpSpPr>
            <p:cNvPr id="78881" name="Group 47"/>
            <p:cNvGrpSpPr>
              <a:grpSpLocks/>
            </p:cNvGrpSpPr>
            <p:nvPr/>
          </p:nvGrpSpPr>
          <p:grpSpPr bwMode="auto">
            <a:xfrm>
              <a:off x="194089" y="1086261"/>
              <a:ext cx="5699746" cy="555396"/>
              <a:chOff x="0" y="0"/>
              <a:chExt cx="5699323" cy="554681"/>
            </a:xfrm>
          </p:grpSpPr>
          <p:sp>
            <p:nvSpPr>
              <p:cNvPr id="78882" name="Text Box 15"/>
              <p:cNvSpPr>
                <a:spLocks noChangeArrowheads="1"/>
              </p:cNvSpPr>
              <p:nvPr/>
            </p:nvSpPr>
            <p:spPr bwMode="auto">
              <a:xfrm>
                <a:off x="0" y="0"/>
                <a:ext cx="5699323" cy="554681"/>
              </a:xfrm>
              <a:prstGeom prst="rect">
                <a:avLst/>
              </a:prstGeom>
              <a:noFill/>
              <a:ln w="9525">
                <a:noFill/>
                <a:miter lim="800000"/>
                <a:headEnd/>
                <a:tailEnd/>
              </a:ln>
            </p:spPr>
            <p:txBody>
              <a:bodyPr wrap="none" lIns="72000" tIns="0" rIns="72000" bIns="0" anchor="ctr"/>
              <a:lstStyle/>
              <a:p>
                <a:pPr algn="ctr" eaLnBrk="0" hangingPunct="0">
                  <a:buFont typeface="Arial" charset="0"/>
                  <a:buNone/>
                </a:pPr>
                <a:endParaRPr lang="zh-CN" altLang="zh-CN" sz="2400">
                  <a:solidFill>
                    <a:srgbClr val="000000"/>
                  </a:solidFill>
                  <a:latin typeface="Arial Unicode MS"/>
                  <a:ea typeface="Arial Unicode MS"/>
                  <a:cs typeface="Arial Unicode MS"/>
                  <a:sym typeface="Arial Unicode MS"/>
                </a:endParaRPr>
              </a:p>
            </p:txBody>
          </p:sp>
          <p:sp>
            <p:nvSpPr>
              <p:cNvPr id="78883" name="AutoShape 51"/>
              <p:cNvSpPr>
                <a:spLocks noChangeArrowheads="1"/>
              </p:cNvSpPr>
              <p:nvPr/>
            </p:nvSpPr>
            <p:spPr bwMode="auto">
              <a:xfrm>
                <a:off x="921509" y="20849"/>
                <a:ext cx="4555521" cy="262774"/>
              </a:xfrm>
              <a:prstGeom prst="roundRect">
                <a:avLst>
                  <a:gd name="adj" fmla="val 50000"/>
                </a:avLst>
              </a:prstGeom>
              <a:gradFill rotWithShape="1">
                <a:gsLst>
                  <a:gs pos="0">
                    <a:srgbClr val="FFFFFF"/>
                  </a:gs>
                  <a:gs pos="100000">
                    <a:srgbClr val="767676"/>
                  </a:gs>
                </a:gsLst>
                <a:lin ang="5400000" scaled="1"/>
              </a:gradFill>
              <a:ln w="9525">
                <a:noFill/>
                <a:bevel/>
                <a:headEnd/>
                <a:tailEnd/>
              </a:ln>
            </p:spPr>
            <p:txBody>
              <a:bodyPr wrap="none" lIns="342000" tIns="190800" anchor="ctr"/>
              <a:lstStyle/>
              <a:p>
                <a:pPr algn="r" eaLnBrk="0" hangingPunct="0">
                  <a:buFont typeface="Arial" charset="0"/>
                  <a:buNone/>
                </a:pPr>
                <a:endParaRPr lang="zh-CN" altLang="zh-CN" sz="2400">
                  <a:solidFill>
                    <a:srgbClr val="000000"/>
                  </a:solidFill>
                  <a:latin typeface="Arial Unicode MS"/>
                  <a:ea typeface="Arial Unicode MS"/>
                  <a:cs typeface="Arial Unicode MS"/>
                  <a:sym typeface="Arial Unicode MS"/>
                </a:endParaRPr>
              </a:p>
            </p:txBody>
          </p:sp>
        </p:grpSp>
      </p:grpSp>
      <p:grpSp>
        <p:nvGrpSpPr>
          <p:cNvPr id="18" name="Group 50"/>
          <p:cNvGrpSpPr>
            <a:grpSpLocks/>
          </p:cNvGrpSpPr>
          <p:nvPr/>
        </p:nvGrpSpPr>
        <p:grpSpPr bwMode="auto">
          <a:xfrm>
            <a:off x="642938" y="1646238"/>
            <a:ext cx="7781925" cy="1065212"/>
            <a:chOff x="0" y="0"/>
            <a:chExt cx="6260592" cy="1121664"/>
          </a:xfrm>
        </p:grpSpPr>
        <p:pic>
          <p:nvPicPr>
            <p:cNvPr id="78878" name="AutoShape 864"/>
            <p:cNvPicPr>
              <a:picLocks noChangeArrowheads="1"/>
            </p:cNvPicPr>
            <p:nvPr/>
          </p:nvPicPr>
          <p:blipFill>
            <a:blip r:embed="rId2" cstate="print"/>
            <a:srcRect/>
            <a:stretch>
              <a:fillRect/>
            </a:stretch>
          </p:blipFill>
          <p:spPr bwMode="auto">
            <a:xfrm>
              <a:off x="0" y="0"/>
              <a:ext cx="6260592" cy="1121664"/>
            </a:xfrm>
            <a:prstGeom prst="rect">
              <a:avLst/>
            </a:prstGeom>
            <a:noFill/>
            <a:ln w="9525">
              <a:noFill/>
              <a:miter lim="800000"/>
              <a:headEnd/>
              <a:tailEnd/>
            </a:ln>
          </p:spPr>
        </p:pic>
        <p:sp>
          <p:nvSpPr>
            <p:cNvPr id="78879" name="Text Box 6"/>
            <p:cNvSpPr>
              <a:spLocks noChangeArrowheads="1"/>
            </p:cNvSpPr>
            <p:nvPr/>
          </p:nvSpPr>
          <p:spPr bwMode="auto">
            <a:xfrm>
              <a:off x="194089" y="190850"/>
              <a:ext cx="5699746" cy="555396"/>
            </a:xfrm>
            <a:prstGeom prst="rect">
              <a:avLst/>
            </a:prstGeom>
            <a:noFill/>
            <a:ln w="9525">
              <a:noFill/>
              <a:miter lim="800000"/>
              <a:headEnd/>
              <a:tailEnd/>
            </a:ln>
          </p:spPr>
          <p:txBody>
            <a:bodyPr wrap="none" lIns="72000" tIns="0" rIns="72000" bIns="0" anchor="ctr"/>
            <a:lstStyle/>
            <a:p>
              <a:pPr algn="ctr" eaLnBrk="0" hangingPunct="0">
                <a:buFont typeface="Arial" charset="0"/>
                <a:buNone/>
              </a:pPr>
              <a:endParaRPr lang="zh-CN" altLang="zh-CN" sz="2400">
                <a:solidFill>
                  <a:srgbClr val="000000"/>
                </a:solidFill>
                <a:latin typeface="Arial Unicode MS"/>
                <a:ea typeface="Arial Unicode MS"/>
                <a:cs typeface="Arial Unicode MS"/>
                <a:sym typeface="Arial Unicode MS"/>
              </a:endParaRPr>
            </a:p>
          </p:txBody>
        </p:sp>
      </p:grpSp>
      <p:grpSp>
        <p:nvGrpSpPr>
          <p:cNvPr id="19" name="Group 53"/>
          <p:cNvGrpSpPr>
            <a:grpSpLocks/>
          </p:cNvGrpSpPr>
          <p:nvPr/>
        </p:nvGrpSpPr>
        <p:grpSpPr bwMode="auto">
          <a:xfrm>
            <a:off x="1614488" y="1736725"/>
            <a:ext cx="6394450" cy="885825"/>
            <a:chOff x="0" y="0"/>
            <a:chExt cx="2948" cy="549"/>
          </a:xfrm>
        </p:grpSpPr>
        <p:pic>
          <p:nvPicPr>
            <p:cNvPr id="78876" name="Picture 49" descr="그림자"/>
            <p:cNvPicPr>
              <a:picLocks noChangeAspect="1" noChangeArrowheads="1"/>
            </p:cNvPicPr>
            <p:nvPr/>
          </p:nvPicPr>
          <p:blipFill>
            <a:blip r:embed="rId3" cstate="print"/>
            <a:srcRect/>
            <a:stretch>
              <a:fillRect/>
            </a:stretch>
          </p:blipFill>
          <p:spPr bwMode="auto">
            <a:xfrm>
              <a:off x="0" y="0"/>
              <a:ext cx="2948" cy="549"/>
            </a:xfrm>
            <a:prstGeom prst="rect">
              <a:avLst/>
            </a:prstGeom>
            <a:noFill/>
            <a:ln w="9525">
              <a:noFill/>
              <a:miter lim="800000"/>
              <a:headEnd/>
              <a:tailEnd/>
            </a:ln>
          </p:spPr>
        </p:pic>
        <p:sp>
          <p:nvSpPr>
            <p:cNvPr id="78877" name="AutoShape 50"/>
            <p:cNvSpPr>
              <a:spLocks noChangeArrowheads="1"/>
            </p:cNvSpPr>
            <p:nvPr/>
          </p:nvSpPr>
          <p:spPr bwMode="auto">
            <a:xfrm>
              <a:off x="77" y="82"/>
              <a:ext cx="2790" cy="331"/>
            </a:xfrm>
            <a:prstGeom prst="roundRect">
              <a:avLst>
                <a:gd name="adj" fmla="val 50000"/>
              </a:avLst>
            </a:prstGeom>
            <a:gradFill rotWithShape="1">
              <a:gsLst>
                <a:gs pos="0">
                  <a:srgbClr val="C6D9F1"/>
                </a:gs>
                <a:gs pos="100000">
                  <a:srgbClr val="FFFFFF"/>
                </a:gs>
              </a:gsLst>
              <a:lin ang="5400000" scaled="1"/>
            </a:gradFill>
            <a:ln w="19050">
              <a:solidFill>
                <a:srgbClr val="FFFFFF"/>
              </a:solidFill>
              <a:bevel/>
              <a:headEnd/>
              <a:tailEnd/>
            </a:ln>
          </p:spPr>
          <p:txBody>
            <a:bodyPr wrap="none" lIns="342000" tIns="36000" bIns="36000" anchor="ctr"/>
            <a:lstStyle/>
            <a:p>
              <a:pPr eaLnBrk="0" hangingPunct="0">
                <a:lnSpc>
                  <a:spcPct val="120000"/>
                </a:lnSpc>
                <a:buFont typeface="Arial" charset="0"/>
                <a:buNone/>
              </a:pPr>
              <a:r>
                <a:rPr lang="zh-CN" altLang="en-US" sz="2800">
                  <a:solidFill>
                    <a:srgbClr val="000000"/>
                  </a:solidFill>
                  <a:latin typeface="Calibri" pitchFamily="34" charset="0"/>
                  <a:ea typeface="Arial Unicode MS"/>
                  <a:cs typeface="Arial Unicode MS"/>
                  <a:sym typeface="Arial Unicode MS"/>
                </a:rPr>
                <a:t>Summary</a:t>
              </a:r>
              <a:endParaRPr lang="zh-CN" altLang="en-US" sz="2800">
                <a:latin typeface="Calibri" pitchFamily="34" charset="0"/>
                <a:ea typeface="Gulim" pitchFamily="34" charset="-127"/>
              </a:endParaRPr>
            </a:p>
          </p:txBody>
        </p:sp>
      </p:grpSp>
      <p:sp>
        <p:nvSpPr>
          <p:cNvPr id="53304" name="TextBox 47"/>
          <p:cNvSpPr>
            <a:spLocks noChangeArrowheads="1"/>
          </p:cNvSpPr>
          <p:nvPr/>
        </p:nvSpPr>
        <p:spPr bwMode="auto">
          <a:xfrm>
            <a:off x="904875" y="1860550"/>
            <a:ext cx="869950" cy="461963"/>
          </a:xfrm>
          <a:prstGeom prst="rect">
            <a:avLst/>
          </a:prstGeom>
          <a:noFill/>
          <a:ln w="9525">
            <a:noFill/>
            <a:miter lim="800000"/>
            <a:headEnd/>
            <a:tailEnd/>
          </a:ln>
        </p:spPr>
        <p:txBody>
          <a:bodyPr wrap="none">
            <a:spAutoFit/>
          </a:bodyPr>
          <a:lstStyle/>
          <a:p>
            <a:pPr algn="r" eaLnBrk="0" hangingPunct="0">
              <a:buFont typeface="Arial" charset="0"/>
              <a:buNone/>
            </a:pPr>
            <a:r>
              <a:rPr lang="zh-CN" altLang="en-US" sz="2400" b="1">
                <a:solidFill>
                  <a:srgbClr val="000000"/>
                </a:solidFill>
                <a:latin typeface="Arial Unicode MS"/>
                <a:ea typeface="Arial Unicode MS"/>
                <a:cs typeface="Arial Unicode MS"/>
                <a:sym typeface="Arial Unicode MS"/>
              </a:rPr>
              <a:t>7</a:t>
            </a:r>
            <a:r>
              <a:rPr lang="en-US" altLang="zh-CN" sz="2400">
                <a:solidFill>
                  <a:srgbClr val="000000"/>
                </a:solidFill>
                <a:latin typeface="Arial Unicode MS"/>
                <a:ea typeface="Arial Unicode MS"/>
                <a:cs typeface="Arial Unicode MS"/>
                <a:sym typeface="Arial Unicode MS"/>
              </a:rPr>
              <a:t>.</a:t>
            </a:r>
            <a:r>
              <a:rPr lang="zh-CN" altLang="en-US" sz="2400">
                <a:solidFill>
                  <a:srgbClr val="000000"/>
                </a:solidFill>
                <a:latin typeface="Arial Unicode MS"/>
                <a:ea typeface="Arial Unicode MS"/>
                <a:cs typeface="Arial Unicode MS"/>
                <a:sym typeface="Arial Unicode MS"/>
              </a:rPr>
              <a:t>5</a:t>
            </a:r>
            <a:r>
              <a:rPr lang="en-US" altLang="zh-CN" sz="2400">
                <a:solidFill>
                  <a:srgbClr val="000000"/>
                </a:solidFill>
                <a:latin typeface="Arial Unicode MS"/>
                <a:ea typeface="Arial Unicode MS"/>
                <a:cs typeface="Arial Unicode MS"/>
                <a:sym typeface="Arial Unicode MS"/>
              </a:rPr>
              <a:t>.1</a:t>
            </a:r>
            <a:endParaRPr lang="zh-CN" altLang="en-US" sz="2400">
              <a:solidFill>
                <a:srgbClr val="000000"/>
              </a:solidFill>
              <a:latin typeface="Arial Unicode MS"/>
              <a:ea typeface="Arial Unicode MS"/>
              <a:cs typeface="Arial Unicode MS"/>
              <a:sym typeface="Arial Unicode MS"/>
            </a:endParaRPr>
          </a:p>
        </p:txBody>
      </p:sp>
      <p:grpSp>
        <p:nvGrpSpPr>
          <p:cNvPr id="20" name="Group 57"/>
          <p:cNvGrpSpPr>
            <a:grpSpLocks/>
          </p:cNvGrpSpPr>
          <p:nvPr/>
        </p:nvGrpSpPr>
        <p:grpSpPr bwMode="auto">
          <a:xfrm>
            <a:off x="884238" y="2678113"/>
            <a:ext cx="7085012" cy="527050"/>
            <a:chOff x="0" y="0"/>
            <a:chExt cx="5699323" cy="554681"/>
          </a:xfrm>
        </p:grpSpPr>
        <p:sp>
          <p:nvSpPr>
            <p:cNvPr id="78874" name="Text Box 15"/>
            <p:cNvSpPr>
              <a:spLocks noChangeArrowheads="1"/>
            </p:cNvSpPr>
            <p:nvPr/>
          </p:nvSpPr>
          <p:spPr bwMode="auto">
            <a:xfrm>
              <a:off x="0" y="0"/>
              <a:ext cx="5699323" cy="554681"/>
            </a:xfrm>
            <a:prstGeom prst="rect">
              <a:avLst/>
            </a:prstGeom>
            <a:noFill/>
            <a:ln w="9525">
              <a:noFill/>
              <a:miter lim="800000"/>
              <a:headEnd/>
              <a:tailEnd/>
            </a:ln>
          </p:spPr>
          <p:txBody>
            <a:bodyPr wrap="none" lIns="72000" tIns="0" rIns="72000" bIns="0" anchor="ctr"/>
            <a:lstStyle/>
            <a:p>
              <a:pPr algn="ctr" eaLnBrk="0" hangingPunct="0">
                <a:buFont typeface="Arial" charset="0"/>
                <a:buNone/>
              </a:pPr>
              <a:endParaRPr lang="zh-CN" altLang="zh-CN" sz="2400">
                <a:solidFill>
                  <a:srgbClr val="000000"/>
                </a:solidFill>
                <a:latin typeface="Arial Unicode MS"/>
                <a:ea typeface="Arial Unicode MS"/>
                <a:cs typeface="Arial Unicode MS"/>
                <a:sym typeface="Arial Unicode MS"/>
              </a:endParaRPr>
            </a:p>
          </p:txBody>
        </p:sp>
        <p:sp>
          <p:nvSpPr>
            <p:cNvPr id="78875" name="AutoShape 51"/>
            <p:cNvSpPr>
              <a:spLocks noChangeArrowheads="1"/>
            </p:cNvSpPr>
            <p:nvPr/>
          </p:nvSpPr>
          <p:spPr bwMode="auto">
            <a:xfrm>
              <a:off x="921509" y="20849"/>
              <a:ext cx="4555521" cy="262774"/>
            </a:xfrm>
            <a:prstGeom prst="roundRect">
              <a:avLst>
                <a:gd name="adj" fmla="val 50000"/>
              </a:avLst>
            </a:prstGeom>
            <a:gradFill rotWithShape="1">
              <a:gsLst>
                <a:gs pos="0">
                  <a:srgbClr val="FFFFFF"/>
                </a:gs>
                <a:gs pos="100000">
                  <a:srgbClr val="767676"/>
                </a:gs>
              </a:gsLst>
              <a:lin ang="5400000" scaled="1"/>
            </a:gradFill>
            <a:ln w="9525">
              <a:noFill/>
              <a:bevel/>
              <a:headEnd/>
              <a:tailEnd/>
            </a:ln>
          </p:spPr>
          <p:txBody>
            <a:bodyPr wrap="none" lIns="342000" tIns="190800" anchor="ctr"/>
            <a:lstStyle/>
            <a:p>
              <a:pPr algn="r" eaLnBrk="0" hangingPunct="0">
                <a:buFont typeface="Arial" charset="0"/>
                <a:buNone/>
              </a:pPr>
              <a:endParaRPr lang="zh-CN" altLang="zh-CN" sz="2400">
                <a:solidFill>
                  <a:srgbClr val="000000"/>
                </a:solidFill>
                <a:latin typeface="Arial Unicode MS"/>
                <a:ea typeface="Arial Unicode MS"/>
                <a:cs typeface="Arial Unicode MS"/>
                <a:sym typeface="Arial Unicode MS"/>
              </a:endParaRPr>
            </a:p>
          </p:txBody>
        </p:sp>
      </p:grpSp>
      <p:grpSp>
        <p:nvGrpSpPr>
          <p:cNvPr id="21" name="Group 60"/>
          <p:cNvGrpSpPr>
            <a:grpSpLocks/>
          </p:cNvGrpSpPr>
          <p:nvPr/>
        </p:nvGrpSpPr>
        <p:grpSpPr bwMode="auto">
          <a:xfrm>
            <a:off x="647700" y="3114675"/>
            <a:ext cx="7677150" cy="1066800"/>
            <a:chOff x="0" y="0"/>
            <a:chExt cx="6260592" cy="1121663"/>
          </a:xfrm>
        </p:grpSpPr>
        <p:pic>
          <p:nvPicPr>
            <p:cNvPr id="78872" name="AutoShape 864"/>
            <p:cNvPicPr>
              <a:picLocks noChangeArrowheads="1"/>
            </p:cNvPicPr>
            <p:nvPr/>
          </p:nvPicPr>
          <p:blipFill>
            <a:blip r:embed="rId2" cstate="print"/>
            <a:srcRect/>
            <a:stretch>
              <a:fillRect/>
            </a:stretch>
          </p:blipFill>
          <p:spPr bwMode="auto">
            <a:xfrm>
              <a:off x="0" y="0"/>
              <a:ext cx="6260592" cy="1121663"/>
            </a:xfrm>
            <a:prstGeom prst="rect">
              <a:avLst/>
            </a:prstGeom>
            <a:noFill/>
            <a:ln w="9525">
              <a:noFill/>
              <a:miter lim="800000"/>
              <a:headEnd/>
              <a:tailEnd/>
            </a:ln>
          </p:spPr>
        </p:pic>
        <p:sp>
          <p:nvSpPr>
            <p:cNvPr id="78873" name="Text Box 6"/>
            <p:cNvSpPr>
              <a:spLocks noChangeArrowheads="1"/>
            </p:cNvSpPr>
            <p:nvPr/>
          </p:nvSpPr>
          <p:spPr bwMode="auto">
            <a:xfrm>
              <a:off x="194089" y="190850"/>
              <a:ext cx="5699746" cy="555396"/>
            </a:xfrm>
            <a:prstGeom prst="rect">
              <a:avLst/>
            </a:prstGeom>
            <a:noFill/>
            <a:ln w="9525">
              <a:noFill/>
              <a:miter lim="800000"/>
              <a:headEnd/>
              <a:tailEnd/>
            </a:ln>
          </p:spPr>
          <p:txBody>
            <a:bodyPr wrap="none" lIns="72000" tIns="0" rIns="72000" bIns="0" anchor="ctr"/>
            <a:lstStyle/>
            <a:p>
              <a:pPr algn="ctr" eaLnBrk="0" hangingPunct="0">
                <a:buFont typeface="Arial" charset="0"/>
                <a:buNone/>
              </a:pPr>
              <a:endParaRPr lang="zh-CN" altLang="zh-CN" sz="2400">
                <a:solidFill>
                  <a:srgbClr val="000000"/>
                </a:solidFill>
                <a:latin typeface="Times New Roman" pitchFamily="18" charset="0"/>
                <a:ea typeface="Gulim" pitchFamily="34" charset="-127"/>
                <a:sym typeface="Times New Roman" pitchFamily="18" charset="0"/>
              </a:endParaRPr>
            </a:p>
          </p:txBody>
        </p:sp>
      </p:grpSp>
      <p:pic>
        <p:nvPicPr>
          <p:cNvPr id="53311" name="Picture 49" descr="그림자"/>
          <p:cNvPicPr>
            <a:picLocks noChangeAspect="1" noChangeArrowheads="1"/>
          </p:cNvPicPr>
          <p:nvPr/>
        </p:nvPicPr>
        <p:blipFill>
          <a:blip r:embed="rId3" cstate="print"/>
          <a:srcRect/>
          <a:stretch>
            <a:fillRect/>
          </a:stretch>
        </p:blipFill>
        <p:spPr bwMode="auto">
          <a:xfrm>
            <a:off x="1655763" y="3154363"/>
            <a:ext cx="6307137" cy="885825"/>
          </a:xfrm>
          <a:prstGeom prst="rect">
            <a:avLst/>
          </a:prstGeom>
          <a:noFill/>
          <a:ln w="9525">
            <a:noFill/>
            <a:miter lim="800000"/>
            <a:headEnd/>
            <a:tailEnd/>
          </a:ln>
        </p:spPr>
      </p:pic>
      <p:sp>
        <p:nvSpPr>
          <p:cNvPr id="53312" name="AutoShape 50"/>
          <p:cNvSpPr>
            <a:spLocks noChangeArrowheads="1"/>
          </p:cNvSpPr>
          <p:nvPr/>
        </p:nvSpPr>
        <p:spPr bwMode="auto">
          <a:xfrm>
            <a:off x="1819275" y="3286125"/>
            <a:ext cx="5970588" cy="533400"/>
          </a:xfrm>
          <a:prstGeom prst="roundRect">
            <a:avLst>
              <a:gd name="adj" fmla="val 50000"/>
            </a:avLst>
          </a:prstGeom>
          <a:gradFill rotWithShape="1">
            <a:gsLst>
              <a:gs pos="0">
                <a:srgbClr val="C6D9F1"/>
              </a:gs>
              <a:gs pos="100000">
                <a:srgbClr val="FFFFFF"/>
              </a:gs>
            </a:gsLst>
            <a:lin ang="5400000" scaled="1"/>
          </a:gradFill>
          <a:ln w="19050">
            <a:solidFill>
              <a:srgbClr val="FFFFFF"/>
            </a:solidFill>
            <a:bevel/>
            <a:headEnd/>
            <a:tailEnd/>
          </a:ln>
        </p:spPr>
        <p:txBody>
          <a:bodyPr wrap="none" lIns="342000" tIns="36000" bIns="36000" anchor="ctr"/>
          <a:lstStyle/>
          <a:p>
            <a:pPr eaLnBrk="0" hangingPunct="0">
              <a:lnSpc>
                <a:spcPct val="120000"/>
              </a:lnSpc>
              <a:buFont typeface="Arial" charset="0"/>
              <a:buNone/>
            </a:pPr>
            <a:r>
              <a:rPr lang="zh-CN" altLang="en-US" sz="2800">
                <a:solidFill>
                  <a:schemeClr val="tx1"/>
                </a:solidFill>
                <a:latin typeface="Calibri" pitchFamily="34" charset="0"/>
                <a:ea typeface="Gulim" pitchFamily="34" charset="-127"/>
                <a:sym typeface="Arial" charset="0"/>
              </a:rPr>
              <a:t>Fundamental </a:t>
            </a:r>
            <a:r>
              <a:rPr lang="zh-CN" altLang="en-US" sz="2400">
                <a:solidFill>
                  <a:schemeClr val="tx1"/>
                </a:solidFill>
                <a:ea typeface="Gulim" pitchFamily="34" charset="-127"/>
                <a:sym typeface="Arial" charset="0"/>
              </a:rPr>
              <a:t>principles</a:t>
            </a:r>
            <a:endParaRPr lang="zh-CN" altLang="en-US">
              <a:ea typeface="Gulim" pitchFamily="34" charset="-127"/>
            </a:endParaRPr>
          </a:p>
        </p:txBody>
      </p:sp>
      <p:sp>
        <p:nvSpPr>
          <p:cNvPr id="53313" name="Text Box 65"/>
          <p:cNvSpPr>
            <a:spLocks noChangeArrowheads="1"/>
          </p:cNvSpPr>
          <p:nvPr/>
        </p:nvSpPr>
        <p:spPr bwMode="auto">
          <a:xfrm>
            <a:off x="817563" y="3378200"/>
            <a:ext cx="944562" cy="457200"/>
          </a:xfrm>
          <a:prstGeom prst="rect">
            <a:avLst/>
          </a:prstGeom>
          <a:noFill/>
          <a:ln w="9525">
            <a:noFill/>
            <a:miter lim="800000"/>
            <a:headEnd/>
            <a:tailEnd/>
          </a:ln>
        </p:spPr>
        <p:txBody>
          <a:bodyPr>
            <a:spAutoFit/>
          </a:bodyPr>
          <a:lstStyle/>
          <a:p>
            <a:pPr algn="r" eaLnBrk="0" hangingPunct="0">
              <a:buFont typeface="Arial" charset="0"/>
              <a:buNone/>
            </a:pPr>
            <a:r>
              <a:rPr lang="zh-CN" altLang="en-US" sz="2400">
                <a:solidFill>
                  <a:srgbClr val="000000"/>
                </a:solidFill>
                <a:latin typeface="Arial Unicode MS"/>
                <a:ea typeface="Arial Unicode MS"/>
                <a:cs typeface="Arial Unicode MS"/>
                <a:sym typeface="Arial Unicode MS"/>
              </a:rPr>
              <a:t>7.5.2</a:t>
            </a:r>
            <a:endParaRPr lang="zh-CN" altLang="en-US">
              <a:ea typeface="Gulim" pitchFamily="34" charset="-127"/>
            </a:endParaRPr>
          </a:p>
        </p:txBody>
      </p:sp>
      <p:sp>
        <p:nvSpPr>
          <p:cNvPr id="69" name="灯片编号占位符 68"/>
          <p:cNvSpPr>
            <a:spLocks noGrp="1"/>
          </p:cNvSpPr>
          <p:nvPr>
            <p:ph type="sldNum" sz="quarter" idx="11"/>
          </p:nvPr>
        </p:nvSpPr>
        <p:spPr>
          <a:xfrm>
            <a:off x="161925" y="6337300"/>
            <a:ext cx="2133600" cy="365125"/>
          </a:xfrm>
        </p:spPr>
        <p:txBody>
          <a:bodyPr/>
          <a:lstStyle/>
          <a:p>
            <a:pPr>
              <a:defRPr/>
            </a:pPr>
            <a:fld id="{13C0199F-8839-42CE-AF84-EAA80FAF997A}" type="slidenum">
              <a:rPr lang="zh-CN" altLang="en-US"/>
              <a:pPr>
                <a:defRPr/>
              </a:pPr>
              <a:t>47</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3264"/>
                                        </p:tgtEl>
                                        <p:attrNameLst>
                                          <p:attrName>style.visibility</p:attrName>
                                        </p:attrNameLst>
                                      </p:cBhvr>
                                      <p:to>
                                        <p:strVal val="visible"/>
                                      </p:to>
                                    </p:set>
                                    <p:animEffect>
                                      <p:cBhvr>
                                        <p:cTn id="12" dur="1000"/>
                                        <p:tgtEl>
                                          <p:spTgt spid="53264"/>
                                        </p:tgtEl>
                                      </p:cBhvr>
                                    </p:animEffect>
                                    <p:anim calcmode="lin" valueType="num">
                                      <p:cBhvr>
                                        <p:cTn id="13" dur="1000" fill="hold"/>
                                        <p:tgtEl>
                                          <p:spTgt spid="53264"/>
                                        </p:tgtEl>
                                        <p:attrNameLst>
                                          <p:attrName>ppt_x</p:attrName>
                                        </p:attrNameLst>
                                      </p:cBhvr>
                                      <p:tavLst>
                                        <p:tav tm="0">
                                          <p:val>
                                            <p:strVal val="#ppt_x"/>
                                          </p:val>
                                        </p:tav>
                                        <p:tav tm="100000">
                                          <p:val>
                                            <p:strVal val="#ppt_x"/>
                                          </p:val>
                                        </p:tav>
                                      </p:tavLst>
                                    </p:anim>
                                    <p:anim calcmode="lin" valueType="num">
                                      <p:cBhvr>
                                        <p:cTn id="14" dur="1000" fill="hold"/>
                                        <p:tgtEl>
                                          <p:spTgt spid="5326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3275"/>
                                        </p:tgtEl>
                                        <p:attrNameLst>
                                          <p:attrName>style.visibility</p:attrName>
                                        </p:attrNameLst>
                                      </p:cBhvr>
                                      <p:to>
                                        <p:strVal val="visible"/>
                                      </p:to>
                                    </p:set>
                                    <p:animEffect>
                                      <p:cBhvr>
                                        <p:cTn id="27" dur="1000"/>
                                        <p:tgtEl>
                                          <p:spTgt spid="53275"/>
                                        </p:tgtEl>
                                      </p:cBhvr>
                                    </p:animEffect>
                                    <p:anim calcmode="lin" valueType="num">
                                      <p:cBhvr>
                                        <p:cTn id="28" dur="1000" fill="hold"/>
                                        <p:tgtEl>
                                          <p:spTgt spid="53275"/>
                                        </p:tgtEl>
                                        <p:attrNameLst>
                                          <p:attrName>ppt_x</p:attrName>
                                        </p:attrNameLst>
                                      </p:cBhvr>
                                      <p:tavLst>
                                        <p:tav tm="0">
                                          <p:val>
                                            <p:strVal val="#ppt_x"/>
                                          </p:val>
                                        </p:tav>
                                        <p:tav tm="100000">
                                          <p:val>
                                            <p:strVal val="#ppt_x"/>
                                          </p:val>
                                        </p:tav>
                                      </p:tavLst>
                                    </p:anim>
                                    <p:anim calcmode="lin" valueType="num">
                                      <p:cBhvr>
                                        <p:cTn id="29" dur="1000" fill="hold"/>
                                        <p:tgtEl>
                                          <p:spTgt spid="5327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53279"/>
                                        </p:tgtEl>
                                        <p:attrNameLst>
                                          <p:attrName>style.visibility</p:attrName>
                                        </p:attrNameLst>
                                      </p:cBhvr>
                                      <p:to>
                                        <p:strVal val="visible"/>
                                      </p:to>
                                    </p:set>
                                    <p:animEffect>
                                      <p:cBhvr>
                                        <p:cTn id="37" dur="1000"/>
                                        <p:tgtEl>
                                          <p:spTgt spid="53279"/>
                                        </p:tgtEl>
                                      </p:cBhvr>
                                    </p:animEffect>
                                    <p:anim calcmode="lin" valueType="num">
                                      <p:cBhvr>
                                        <p:cTn id="38" dur="1000" fill="hold"/>
                                        <p:tgtEl>
                                          <p:spTgt spid="53279"/>
                                        </p:tgtEl>
                                        <p:attrNameLst>
                                          <p:attrName>ppt_x</p:attrName>
                                        </p:attrNameLst>
                                      </p:cBhvr>
                                      <p:tavLst>
                                        <p:tav tm="0">
                                          <p:val>
                                            <p:strVal val="#ppt_x"/>
                                          </p:val>
                                        </p:tav>
                                        <p:tav tm="100000">
                                          <p:val>
                                            <p:strVal val="#ppt_x"/>
                                          </p:val>
                                        </p:tav>
                                      </p:tavLst>
                                    </p:anim>
                                    <p:anim calcmode="lin" valueType="num">
                                      <p:cBhvr>
                                        <p:cTn id="39" dur="1000" fill="hold"/>
                                        <p:tgtEl>
                                          <p:spTgt spid="5327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3280"/>
                                        </p:tgtEl>
                                        <p:attrNameLst>
                                          <p:attrName>style.visibility</p:attrName>
                                        </p:attrNameLst>
                                      </p:cBhvr>
                                      <p:to>
                                        <p:strVal val="visible"/>
                                      </p:to>
                                    </p:set>
                                    <p:animEffect>
                                      <p:cBhvr>
                                        <p:cTn id="42" dur="1000"/>
                                        <p:tgtEl>
                                          <p:spTgt spid="53280"/>
                                        </p:tgtEl>
                                      </p:cBhvr>
                                    </p:animEffect>
                                    <p:anim calcmode="lin" valueType="num">
                                      <p:cBhvr>
                                        <p:cTn id="43" dur="1000" fill="hold"/>
                                        <p:tgtEl>
                                          <p:spTgt spid="53280"/>
                                        </p:tgtEl>
                                        <p:attrNameLst>
                                          <p:attrName>ppt_x</p:attrName>
                                        </p:attrNameLst>
                                      </p:cBhvr>
                                      <p:tavLst>
                                        <p:tav tm="0">
                                          <p:val>
                                            <p:strVal val="#ppt_x"/>
                                          </p:val>
                                        </p:tav>
                                        <p:tav tm="100000">
                                          <p:val>
                                            <p:strVal val="#ppt_x"/>
                                          </p:val>
                                        </p:tav>
                                      </p:tavLst>
                                    </p:anim>
                                    <p:anim calcmode="lin" valueType="num">
                                      <p:cBhvr>
                                        <p:cTn id="44" dur="1000" fill="hold"/>
                                        <p:tgtEl>
                                          <p:spTgt spid="5328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53284"/>
                                        </p:tgtEl>
                                        <p:attrNameLst>
                                          <p:attrName>style.visibility</p:attrName>
                                        </p:attrNameLst>
                                      </p:cBhvr>
                                      <p:to>
                                        <p:strVal val="visible"/>
                                      </p:to>
                                    </p:set>
                                    <p:animEffect>
                                      <p:cBhvr>
                                        <p:cTn id="47" dur="1000"/>
                                        <p:tgtEl>
                                          <p:spTgt spid="53284"/>
                                        </p:tgtEl>
                                      </p:cBhvr>
                                    </p:animEffect>
                                    <p:anim calcmode="lin" valueType="num">
                                      <p:cBhvr>
                                        <p:cTn id="48" dur="1000" fill="hold"/>
                                        <p:tgtEl>
                                          <p:spTgt spid="53284"/>
                                        </p:tgtEl>
                                        <p:attrNameLst>
                                          <p:attrName>ppt_x</p:attrName>
                                        </p:attrNameLst>
                                      </p:cBhvr>
                                      <p:tavLst>
                                        <p:tav tm="0">
                                          <p:val>
                                            <p:strVal val="#ppt_x"/>
                                          </p:val>
                                        </p:tav>
                                        <p:tav tm="100000">
                                          <p:val>
                                            <p:strVal val="#ppt_x"/>
                                          </p:val>
                                        </p:tav>
                                      </p:tavLst>
                                    </p:anim>
                                    <p:anim calcmode="lin" valueType="num">
                                      <p:cBhvr>
                                        <p:cTn id="49" dur="1000" fill="hold"/>
                                        <p:tgtEl>
                                          <p:spTgt spid="5328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53285"/>
                                        </p:tgtEl>
                                        <p:attrNameLst>
                                          <p:attrName>style.visibility</p:attrName>
                                        </p:attrNameLst>
                                      </p:cBhvr>
                                      <p:to>
                                        <p:strVal val="visible"/>
                                      </p:to>
                                    </p:set>
                                    <p:animEffect>
                                      <p:cBhvr>
                                        <p:cTn id="52" dur="1000"/>
                                        <p:tgtEl>
                                          <p:spTgt spid="53285"/>
                                        </p:tgtEl>
                                      </p:cBhvr>
                                    </p:animEffect>
                                    <p:anim calcmode="lin" valueType="num">
                                      <p:cBhvr>
                                        <p:cTn id="53" dur="1000" fill="hold"/>
                                        <p:tgtEl>
                                          <p:spTgt spid="53285"/>
                                        </p:tgtEl>
                                        <p:attrNameLst>
                                          <p:attrName>ppt_x</p:attrName>
                                        </p:attrNameLst>
                                      </p:cBhvr>
                                      <p:tavLst>
                                        <p:tav tm="0">
                                          <p:val>
                                            <p:strVal val="#ppt_x"/>
                                          </p:val>
                                        </p:tav>
                                        <p:tav tm="100000">
                                          <p:val>
                                            <p:strVal val="#ppt_x"/>
                                          </p:val>
                                        </p:tav>
                                      </p:tavLst>
                                    </p:anim>
                                    <p:anim calcmode="lin" valueType="num">
                                      <p:cBhvr>
                                        <p:cTn id="54" dur="1000" fill="hold"/>
                                        <p:tgtEl>
                                          <p:spTgt spid="53285"/>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p:cBhvr>
                                        <p:cTn id="62" dur="1000"/>
                                        <p:tgtEl>
                                          <p:spTgt spid="18"/>
                                        </p:tgtEl>
                                      </p:cBhvr>
                                    </p:animEffect>
                                    <p:anim calcmode="lin" valueType="num">
                                      <p:cBhvr>
                                        <p:cTn id="63" dur="1000" fill="hold"/>
                                        <p:tgtEl>
                                          <p:spTgt spid="18"/>
                                        </p:tgtEl>
                                        <p:attrNameLst>
                                          <p:attrName>ppt_x</p:attrName>
                                        </p:attrNameLst>
                                      </p:cBhvr>
                                      <p:tavLst>
                                        <p:tav tm="0">
                                          <p:val>
                                            <p:strVal val="#ppt_x"/>
                                          </p:val>
                                        </p:tav>
                                        <p:tav tm="100000">
                                          <p:val>
                                            <p:strVal val="#ppt_x"/>
                                          </p:val>
                                        </p:tav>
                                      </p:tavLst>
                                    </p:anim>
                                    <p:anim calcmode="lin" valueType="num">
                                      <p:cBhvr>
                                        <p:cTn id="64" dur="1000" fill="hold"/>
                                        <p:tgtEl>
                                          <p:spTgt spid="18"/>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p:cBhvr>
                                        <p:cTn id="67" dur="1000"/>
                                        <p:tgtEl>
                                          <p:spTgt spid="19"/>
                                        </p:tgtEl>
                                      </p:cBhvr>
                                    </p:animEffect>
                                    <p:anim calcmode="lin" valueType="num">
                                      <p:cBhvr>
                                        <p:cTn id="68" dur="1000" fill="hold"/>
                                        <p:tgtEl>
                                          <p:spTgt spid="19"/>
                                        </p:tgtEl>
                                        <p:attrNameLst>
                                          <p:attrName>ppt_x</p:attrName>
                                        </p:attrNameLst>
                                      </p:cBhvr>
                                      <p:tavLst>
                                        <p:tav tm="0">
                                          <p:val>
                                            <p:strVal val="#ppt_x"/>
                                          </p:val>
                                        </p:tav>
                                        <p:tav tm="100000">
                                          <p:val>
                                            <p:strVal val="#ppt_x"/>
                                          </p:val>
                                        </p:tav>
                                      </p:tavLst>
                                    </p:anim>
                                    <p:anim calcmode="lin" valueType="num">
                                      <p:cBhvr>
                                        <p:cTn id="69" dur="1000" fill="hold"/>
                                        <p:tgtEl>
                                          <p:spTgt spid="1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53304"/>
                                        </p:tgtEl>
                                        <p:attrNameLst>
                                          <p:attrName>style.visibility</p:attrName>
                                        </p:attrNameLst>
                                      </p:cBhvr>
                                      <p:to>
                                        <p:strVal val="visible"/>
                                      </p:to>
                                    </p:set>
                                    <p:animEffect>
                                      <p:cBhvr>
                                        <p:cTn id="72" dur="1000"/>
                                        <p:tgtEl>
                                          <p:spTgt spid="53304"/>
                                        </p:tgtEl>
                                      </p:cBhvr>
                                    </p:animEffect>
                                    <p:anim calcmode="lin" valueType="num">
                                      <p:cBhvr>
                                        <p:cTn id="73" dur="1000" fill="hold"/>
                                        <p:tgtEl>
                                          <p:spTgt spid="53304"/>
                                        </p:tgtEl>
                                        <p:attrNameLst>
                                          <p:attrName>ppt_x</p:attrName>
                                        </p:attrNameLst>
                                      </p:cBhvr>
                                      <p:tavLst>
                                        <p:tav tm="0">
                                          <p:val>
                                            <p:strVal val="#ppt_x"/>
                                          </p:val>
                                        </p:tav>
                                        <p:tav tm="100000">
                                          <p:val>
                                            <p:strVal val="#ppt_x"/>
                                          </p:val>
                                        </p:tav>
                                      </p:tavLst>
                                    </p:anim>
                                    <p:anim calcmode="lin" valueType="num">
                                      <p:cBhvr>
                                        <p:cTn id="74" dur="1000" fill="hold"/>
                                        <p:tgtEl>
                                          <p:spTgt spid="53304"/>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20"/>
                                        </p:tgtEl>
                                        <p:attrNameLst>
                                          <p:attrName>style.visibility</p:attrName>
                                        </p:attrNameLst>
                                      </p:cBhvr>
                                      <p:to>
                                        <p:strVal val="visible"/>
                                      </p:to>
                                    </p:set>
                                    <p:animEffect>
                                      <p:cBhvr>
                                        <p:cTn id="77" dur="1000"/>
                                        <p:tgtEl>
                                          <p:spTgt spid="20"/>
                                        </p:tgtEl>
                                      </p:cBhvr>
                                    </p:animEffect>
                                    <p:anim calcmode="lin" valueType="num">
                                      <p:cBhvr>
                                        <p:cTn id="78" dur="1000" fill="hold"/>
                                        <p:tgtEl>
                                          <p:spTgt spid="20"/>
                                        </p:tgtEl>
                                        <p:attrNameLst>
                                          <p:attrName>ppt_x</p:attrName>
                                        </p:attrNameLst>
                                      </p:cBhvr>
                                      <p:tavLst>
                                        <p:tav tm="0">
                                          <p:val>
                                            <p:strVal val="#ppt_x"/>
                                          </p:val>
                                        </p:tav>
                                        <p:tav tm="100000">
                                          <p:val>
                                            <p:strVal val="#ppt_x"/>
                                          </p:val>
                                        </p:tav>
                                      </p:tavLst>
                                    </p:anim>
                                    <p:anim calcmode="lin" valueType="num">
                                      <p:cBhvr>
                                        <p:cTn id="79" dur="1000" fill="hold"/>
                                        <p:tgtEl>
                                          <p:spTgt spid="20"/>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21"/>
                                        </p:tgtEl>
                                        <p:attrNameLst>
                                          <p:attrName>style.visibility</p:attrName>
                                        </p:attrNameLst>
                                      </p:cBhvr>
                                      <p:to>
                                        <p:strVal val="visible"/>
                                      </p:to>
                                    </p:set>
                                    <p:animEffect>
                                      <p:cBhvr>
                                        <p:cTn id="82" dur="1000"/>
                                        <p:tgtEl>
                                          <p:spTgt spid="21"/>
                                        </p:tgtEl>
                                      </p:cBhvr>
                                    </p:animEffect>
                                    <p:anim calcmode="lin" valueType="num">
                                      <p:cBhvr>
                                        <p:cTn id="83" dur="1000" fill="hold"/>
                                        <p:tgtEl>
                                          <p:spTgt spid="21"/>
                                        </p:tgtEl>
                                        <p:attrNameLst>
                                          <p:attrName>ppt_x</p:attrName>
                                        </p:attrNameLst>
                                      </p:cBhvr>
                                      <p:tavLst>
                                        <p:tav tm="0">
                                          <p:val>
                                            <p:strVal val="#ppt_x"/>
                                          </p:val>
                                        </p:tav>
                                        <p:tav tm="100000">
                                          <p:val>
                                            <p:strVal val="#ppt_x"/>
                                          </p:val>
                                        </p:tav>
                                      </p:tavLst>
                                    </p:anim>
                                    <p:anim calcmode="lin" valueType="num">
                                      <p:cBhvr>
                                        <p:cTn id="84" dur="1000" fill="hold"/>
                                        <p:tgtEl>
                                          <p:spTgt spid="21"/>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53311"/>
                                        </p:tgtEl>
                                        <p:attrNameLst>
                                          <p:attrName>style.visibility</p:attrName>
                                        </p:attrNameLst>
                                      </p:cBhvr>
                                      <p:to>
                                        <p:strVal val="visible"/>
                                      </p:to>
                                    </p:set>
                                    <p:animEffect>
                                      <p:cBhvr>
                                        <p:cTn id="87" dur="1000"/>
                                        <p:tgtEl>
                                          <p:spTgt spid="53311"/>
                                        </p:tgtEl>
                                      </p:cBhvr>
                                    </p:animEffect>
                                    <p:anim calcmode="lin" valueType="num">
                                      <p:cBhvr>
                                        <p:cTn id="88" dur="1000" fill="hold"/>
                                        <p:tgtEl>
                                          <p:spTgt spid="53311"/>
                                        </p:tgtEl>
                                        <p:attrNameLst>
                                          <p:attrName>ppt_x</p:attrName>
                                        </p:attrNameLst>
                                      </p:cBhvr>
                                      <p:tavLst>
                                        <p:tav tm="0">
                                          <p:val>
                                            <p:strVal val="#ppt_x"/>
                                          </p:val>
                                        </p:tav>
                                        <p:tav tm="100000">
                                          <p:val>
                                            <p:strVal val="#ppt_x"/>
                                          </p:val>
                                        </p:tav>
                                      </p:tavLst>
                                    </p:anim>
                                    <p:anim calcmode="lin" valueType="num">
                                      <p:cBhvr>
                                        <p:cTn id="89" dur="1000" fill="hold"/>
                                        <p:tgtEl>
                                          <p:spTgt spid="53311"/>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53312"/>
                                        </p:tgtEl>
                                        <p:attrNameLst>
                                          <p:attrName>style.visibility</p:attrName>
                                        </p:attrNameLst>
                                      </p:cBhvr>
                                      <p:to>
                                        <p:strVal val="visible"/>
                                      </p:to>
                                    </p:set>
                                    <p:animEffect>
                                      <p:cBhvr>
                                        <p:cTn id="92" dur="1000"/>
                                        <p:tgtEl>
                                          <p:spTgt spid="53312"/>
                                        </p:tgtEl>
                                      </p:cBhvr>
                                    </p:animEffect>
                                    <p:anim calcmode="lin" valueType="num">
                                      <p:cBhvr>
                                        <p:cTn id="93" dur="1000" fill="hold"/>
                                        <p:tgtEl>
                                          <p:spTgt spid="53312"/>
                                        </p:tgtEl>
                                        <p:attrNameLst>
                                          <p:attrName>ppt_x</p:attrName>
                                        </p:attrNameLst>
                                      </p:cBhvr>
                                      <p:tavLst>
                                        <p:tav tm="0">
                                          <p:val>
                                            <p:strVal val="#ppt_x"/>
                                          </p:val>
                                        </p:tav>
                                        <p:tav tm="100000">
                                          <p:val>
                                            <p:strVal val="#ppt_x"/>
                                          </p:val>
                                        </p:tav>
                                      </p:tavLst>
                                    </p:anim>
                                    <p:anim calcmode="lin" valueType="num">
                                      <p:cBhvr>
                                        <p:cTn id="94" dur="1000" fill="hold"/>
                                        <p:tgtEl>
                                          <p:spTgt spid="53312"/>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53313"/>
                                        </p:tgtEl>
                                        <p:attrNameLst>
                                          <p:attrName>style.visibility</p:attrName>
                                        </p:attrNameLst>
                                      </p:cBhvr>
                                      <p:to>
                                        <p:strVal val="visible"/>
                                      </p:to>
                                    </p:set>
                                    <p:animEffect>
                                      <p:cBhvr>
                                        <p:cTn id="97" dur="1000"/>
                                        <p:tgtEl>
                                          <p:spTgt spid="53313"/>
                                        </p:tgtEl>
                                      </p:cBhvr>
                                    </p:animEffect>
                                    <p:anim calcmode="lin" valueType="num">
                                      <p:cBhvr>
                                        <p:cTn id="98" dur="1000" fill="hold"/>
                                        <p:tgtEl>
                                          <p:spTgt spid="53313"/>
                                        </p:tgtEl>
                                        <p:attrNameLst>
                                          <p:attrName>ppt_x</p:attrName>
                                        </p:attrNameLst>
                                      </p:cBhvr>
                                      <p:tavLst>
                                        <p:tav tm="0">
                                          <p:val>
                                            <p:strVal val="#ppt_x"/>
                                          </p:val>
                                        </p:tav>
                                        <p:tav tm="100000">
                                          <p:val>
                                            <p:strVal val="#ppt_x"/>
                                          </p:val>
                                        </p:tav>
                                      </p:tavLst>
                                    </p:anim>
                                    <p:anim calcmode="lin" valueType="num">
                                      <p:cBhvr>
                                        <p:cTn id="99" dur="1000" fill="hold"/>
                                        <p:tgtEl>
                                          <p:spTgt spid="53313"/>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12"/>
                                        </p:tgtEl>
                                        <p:attrNameLst>
                                          <p:attrName>style.visibility</p:attrName>
                                        </p:attrNameLst>
                                      </p:cBhvr>
                                      <p:to>
                                        <p:strVal val="visible"/>
                                      </p:to>
                                    </p:set>
                                    <p:animEffect>
                                      <p:cBhvr>
                                        <p:cTn id="102" dur="1000"/>
                                        <p:tgtEl>
                                          <p:spTgt spid="12"/>
                                        </p:tgtEl>
                                      </p:cBhvr>
                                    </p:animEffect>
                                    <p:anim calcmode="lin" valueType="num">
                                      <p:cBhvr>
                                        <p:cTn id="103" dur="1000" fill="hold"/>
                                        <p:tgtEl>
                                          <p:spTgt spid="12"/>
                                        </p:tgtEl>
                                        <p:attrNameLst>
                                          <p:attrName>ppt_x</p:attrName>
                                        </p:attrNameLst>
                                      </p:cBhvr>
                                      <p:tavLst>
                                        <p:tav tm="0">
                                          <p:val>
                                            <p:strVal val="#ppt_x"/>
                                          </p:val>
                                        </p:tav>
                                        <p:tav tm="100000">
                                          <p:val>
                                            <p:strVal val="#ppt_x"/>
                                          </p:val>
                                        </p:tav>
                                      </p:tavLst>
                                    </p:anim>
                                    <p:anim calcmode="lin" valueType="num">
                                      <p:cBhvr>
                                        <p:cTn id="10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64" grpId="0" bldLvl="0" autoUpdateAnimBg="0"/>
      <p:bldP spid="53275" grpId="0" bldLvl="0" autoUpdateAnimBg="0"/>
      <p:bldP spid="53280" grpId="0" bldLvl="0" animBg="1" autoUpdateAnimBg="0"/>
      <p:bldP spid="53284" grpId="0" bldLvl="0" autoUpdateAnimBg="0"/>
      <p:bldP spid="53285" grpId="0" bldLvl="0" autoUpdateAnimBg="0"/>
      <p:bldP spid="53304" grpId="0" bldLvl="0" autoUpdateAnimBg="0"/>
      <p:bldP spid="53312" grpId="0" bldLvl="0" animBg="1" autoUpdateAnimBg="0"/>
      <p:bldP spid="53313" grpId="0" bldLvl="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页脚占位符 4"/>
          <p:cNvSpPr>
            <a:spLocks noGrp="1" noChangeArrowheads="1"/>
          </p:cNvSpPr>
          <p:nvPr/>
        </p:nvSpPr>
        <p:spPr bwMode="auto">
          <a:xfrm>
            <a:off x="3581400" y="6461125"/>
            <a:ext cx="5295900" cy="242888"/>
          </a:xfrm>
          <a:prstGeom prst="rect">
            <a:avLst/>
          </a:prstGeom>
          <a:noFill/>
          <a:ln w="9525">
            <a:noFill/>
            <a:miter lim="800000"/>
            <a:headEnd/>
            <a:tailEnd/>
          </a:ln>
        </p:spPr>
        <p:txBody>
          <a:bodyPr anchor="ctr">
            <a:spAutoFit/>
          </a:bodyPr>
          <a:lstStyle/>
          <a:p>
            <a:pPr algn="r" eaLnBrk="0" hangingPunct="0">
              <a:buFont typeface="Arial" charset="0"/>
              <a:buNone/>
            </a:pPr>
            <a:r>
              <a:rPr lang="en-US" altLang="zh-CN" sz="1000">
                <a:solidFill>
                  <a:srgbClr val="000000"/>
                </a:solidFill>
                <a:latin typeface="Arial" charset="0"/>
                <a:ea typeface="Gulim" pitchFamily="34" charset="-127"/>
                <a:sym typeface="Arial" charset="0"/>
              </a:rPr>
              <a:t>A Multidisciplinary Approach to Curriculum Development in Sustainable Built Environment</a:t>
            </a:r>
            <a:endParaRPr lang="zh-CN" altLang="en-US">
              <a:solidFill>
                <a:srgbClr val="000000"/>
              </a:solidFill>
              <a:ea typeface="Gulim" pitchFamily="34" charset="-127"/>
            </a:endParaRPr>
          </a:p>
        </p:txBody>
      </p:sp>
      <p:sp>
        <p:nvSpPr>
          <p:cNvPr id="54275" name="AutoShape 6"/>
          <p:cNvSpPr>
            <a:spLocks noChangeArrowheads="1"/>
          </p:cNvSpPr>
          <p:nvPr/>
        </p:nvSpPr>
        <p:spPr bwMode="auto">
          <a:xfrm rot="9044363">
            <a:off x="1239838" y="4043363"/>
            <a:ext cx="3127375" cy="2000250"/>
          </a:xfrm>
          <a:prstGeom prst="chevron">
            <a:avLst>
              <a:gd name="adj" fmla="val 48678"/>
            </a:avLst>
          </a:prstGeom>
          <a:solidFill>
            <a:srgbClr val="6699FF"/>
          </a:solidFill>
          <a:ln w="9525">
            <a:noFill/>
            <a:miter lim="800000"/>
            <a:headEnd/>
            <a:tailEnd/>
          </a:ln>
        </p:spPr>
        <p:txBody>
          <a:bodyPr wrap="none" lIns="93345" tIns="46990" rIns="93345" bIns="46990" anchor="ctr"/>
          <a:lstStyle/>
          <a:p>
            <a:pPr algn="r">
              <a:buFont typeface="Arial" charset="0"/>
              <a:buNone/>
            </a:pPr>
            <a:endParaRPr lang="zh-CN" altLang="zh-CN">
              <a:solidFill>
                <a:srgbClr val="D7D45D"/>
              </a:solidFill>
              <a:ea typeface="Gulim" pitchFamily="34" charset="-127"/>
              <a:sym typeface="Arial" charset="0"/>
            </a:endParaRPr>
          </a:p>
        </p:txBody>
      </p:sp>
      <p:sp>
        <p:nvSpPr>
          <p:cNvPr id="54276" name="AutoShape 7"/>
          <p:cNvSpPr>
            <a:spLocks noChangeArrowheads="1"/>
          </p:cNvSpPr>
          <p:nvPr/>
        </p:nvSpPr>
        <p:spPr bwMode="auto">
          <a:xfrm rot="-5400000">
            <a:off x="3256756" y="1086644"/>
            <a:ext cx="2714625" cy="2128838"/>
          </a:xfrm>
          <a:prstGeom prst="chevron">
            <a:avLst>
              <a:gd name="adj" fmla="val 36236"/>
            </a:avLst>
          </a:prstGeom>
          <a:solidFill>
            <a:schemeClr val="accent1"/>
          </a:solidFill>
          <a:ln w="9525">
            <a:noFill/>
            <a:miter lim="800000"/>
            <a:headEnd/>
            <a:tailEnd/>
          </a:ln>
        </p:spPr>
        <p:txBody>
          <a:bodyPr wrap="none" lIns="92382" tIns="46191" rIns="92382" bIns="46191" anchor="ctr"/>
          <a:lstStyle/>
          <a:p>
            <a:pPr algn="r">
              <a:buFont typeface="Arial" charset="0"/>
              <a:buNone/>
            </a:pPr>
            <a:endParaRPr lang="zh-CN" altLang="zh-CN">
              <a:solidFill>
                <a:srgbClr val="000000"/>
              </a:solidFill>
              <a:ea typeface="Gulim" pitchFamily="34" charset="-127"/>
              <a:sym typeface="Arial" charset="0"/>
            </a:endParaRPr>
          </a:p>
        </p:txBody>
      </p:sp>
      <p:sp>
        <p:nvSpPr>
          <p:cNvPr id="54277" name="AutoShape 8"/>
          <p:cNvSpPr>
            <a:spLocks noChangeArrowheads="1"/>
          </p:cNvSpPr>
          <p:nvPr/>
        </p:nvSpPr>
        <p:spPr bwMode="auto">
          <a:xfrm rot="1788254">
            <a:off x="4899025" y="4160838"/>
            <a:ext cx="3278188" cy="1908175"/>
          </a:xfrm>
          <a:prstGeom prst="chevron">
            <a:avLst>
              <a:gd name="adj" fmla="val 48819"/>
            </a:avLst>
          </a:prstGeom>
          <a:solidFill>
            <a:srgbClr val="CCFFFF"/>
          </a:solidFill>
          <a:ln w="9525">
            <a:noFill/>
            <a:miter lim="800000"/>
            <a:headEnd/>
            <a:tailEnd/>
          </a:ln>
        </p:spPr>
        <p:txBody>
          <a:bodyPr wrap="none" lIns="93345" tIns="46990" rIns="93345" bIns="46990" anchor="ctr"/>
          <a:lstStyle/>
          <a:p>
            <a:pPr algn="r">
              <a:buFont typeface="Arial" charset="0"/>
              <a:buNone/>
            </a:pPr>
            <a:endParaRPr lang="zh-CN" altLang="zh-CN">
              <a:solidFill>
                <a:srgbClr val="ACE7FA"/>
              </a:solidFill>
              <a:ea typeface="Gulim" pitchFamily="34" charset="-127"/>
              <a:sym typeface="Arial" charset="0"/>
            </a:endParaRPr>
          </a:p>
        </p:txBody>
      </p:sp>
      <p:sp>
        <p:nvSpPr>
          <p:cNvPr id="54278" name="Text Box 9"/>
          <p:cNvSpPr>
            <a:spLocks noChangeArrowheads="1"/>
          </p:cNvSpPr>
          <p:nvPr/>
        </p:nvSpPr>
        <p:spPr bwMode="auto">
          <a:xfrm>
            <a:off x="3292475" y="3568700"/>
            <a:ext cx="2693988" cy="944563"/>
          </a:xfrm>
          <a:prstGeom prst="rect">
            <a:avLst/>
          </a:prstGeom>
          <a:noFill/>
          <a:ln w="9525">
            <a:noFill/>
            <a:miter lim="800000"/>
            <a:headEnd/>
            <a:tailEnd/>
          </a:ln>
        </p:spPr>
        <p:txBody>
          <a:bodyPr lIns="92382" tIns="46191" rIns="92382" bIns="46191">
            <a:spAutoFit/>
          </a:bodyPr>
          <a:lstStyle/>
          <a:p>
            <a:pPr algn="ctr" eaLnBrk="0" hangingPunct="0">
              <a:buFont typeface="Arial" charset="0"/>
              <a:buNone/>
            </a:pPr>
            <a:r>
              <a:rPr lang="zh-CN" altLang="en-US" sz="2800" b="1">
                <a:solidFill>
                  <a:srgbClr val="006666"/>
                </a:solidFill>
                <a:latin typeface="Calibri" pitchFamily="34" charset="0"/>
                <a:ea typeface="Arial Unicode MS"/>
                <a:cs typeface="Arial Unicode MS"/>
                <a:sym typeface="Arial Unicode MS"/>
              </a:rPr>
              <a:t>Natural </a:t>
            </a:r>
          </a:p>
          <a:p>
            <a:pPr algn="ctr" eaLnBrk="0" hangingPunct="0">
              <a:buFont typeface="Arial" charset="0"/>
              <a:buNone/>
            </a:pPr>
            <a:r>
              <a:rPr lang="zh-CN" altLang="en-US" sz="2800" b="1">
                <a:solidFill>
                  <a:srgbClr val="006666"/>
                </a:solidFill>
                <a:latin typeface="Calibri" pitchFamily="34" charset="0"/>
                <a:ea typeface="Arial Unicode MS"/>
                <a:cs typeface="Arial Unicode MS"/>
                <a:sym typeface="Arial Unicode MS"/>
              </a:rPr>
              <a:t>Ventilation</a:t>
            </a:r>
            <a:endParaRPr lang="en-US" altLang="zh-CN" sz="2800" b="1">
              <a:solidFill>
                <a:srgbClr val="006666"/>
              </a:solidFill>
              <a:latin typeface="Calibri" pitchFamily="34" charset="0"/>
              <a:ea typeface="Arial Unicode MS"/>
              <a:cs typeface="Arial Unicode MS"/>
              <a:sym typeface="Arial Unicode MS"/>
            </a:endParaRPr>
          </a:p>
        </p:txBody>
      </p:sp>
      <p:sp>
        <p:nvSpPr>
          <p:cNvPr id="54279" name="Rectangle 10"/>
          <p:cNvSpPr>
            <a:spLocks noChangeArrowheads="1"/>
          </p:cNvSpPr>
          <p:nvPr/>
        </p:nvSpPr>
        <p:spPr bwMode="auto">
          <a:xfrm>
            <a:off x="3478213" y="1416050"/>
            <a:ext cx="2359025" cy="944563"/>
          </a:xfrm>
          <a:prstGeom prst="rect">
            <a:avLst/>
          </a:prstGeom>
          <a:noFill/>
          <a:ln w="9525">
            <a:noFill/>
            <a:miter lim="800000"/>
            <a:headEnd/>
            <a:tailEnd/>
          </a:ln>
        </p:spPr>
        <p:txBody>
          <a:bodyPr lIns="92382" tIns="46191" rIns="92382" bIns="46191">
            <a:spAutoFit/>
          </a:bodyPr>
          <a:lstStyle/>
          <a:p>
            <a:pPr algn="ctr" eaLnBrk="0" hangingPunct="0">
              <a:buFont typeface="Arial" charset="0"/>
              <a:buNone/>
            </a:pPr>
            <a:r>
              <a:rPr lang="zh-CN" altLang="en-US" sz="2800" b="1">
                <a:solidFill>
                  <a:schemeClr val="tx1"/>
                </a:solidFill>
                <a:latin typeface="Calibri" pitchFamily="34" charset="0"/>
                <a:ea typeface="Arial Unicode MS"/>
                <a:cs typeface="Arial Unicode MS"/>
                <a:sym typeface="Arial Unicode MS"/>
              </a:rPr>
              <a:t>D</a:t>
            </a:r>
            <a:r>
              <a:rPr lang="en-US" altLang="zh-CN" sz="2800" b="1">
                <a:solidFill>
                  <a:schemeClr val="tx1"/>
                </a:solidFill>
                <a:latin typeface="Calibri" pitchFamily="34" charset="0"/>
                <a:ea typeface="Arial Unicode MS"/>
                <a:cs typeface="Arial Unicode MS"/>
                <a:sym typeface="Arial Unicode MS"/>
              </a:rPr>
              <a:t>efinition and significance</a:t>
            </a:r>
            <a:r>
              <a:rPr lang="en-US" altLang="zh-CN" sz="2800" b="1">
                <a:solidFill>
                  <a:schemeClr val="tx1"/>
                </a:solidFill>
                <a:latin typeface="Calibri" pitchFamily="34" charset="0"/>
                <a:ea typeface="Gulim" pitchFamily="34" charset="-127"/>
                <a:sym typeface="Arial" charset="0"/>
              </a:rPr>
              <a:t> </a:t>
            </a:r>
            <a:endParaRPr lang="zh-CN" altLang="en-US" sz="2800">
              <a:latin typeface="Calibri" pitchFamily="34" charset="0"/>
              <a:ea typeface="Gulim" pitchFamily="34" charset="-127"/>
            </a:endParaRPr>
          </a:p>
        </p:txBody>
      </p:sp>
      <p:sp>
        <p:nvSpPr>
          <p:cNvPr id="54280" name="Rectangle 11"/>
          <p:cNvSpPr>
            <a:spLocks noChangeArrowheads="1"/>
          </p:cNvSpPr>
          <p:nvPr/>
        </p:nvSpPr>
        <p:spPr bwMode="auto">
          <a:xfrm>
            <a:off x="1320800" y="4914900"/>
            <a:ext cx="2890838" cy="517525"/>
          </a:xfrm>
          <a:prstGeom prst="rect">
            <a:avLst/>
          </a:prstGeom>
          <a:noFill/>
          <a:ln w="9525">
            <a:noFill/>
            <a:miter lim="800000"/>
            <a:headEnd/>
            <a:tailEnd/>
          </a:ln>
        </p:spPr>
        <p:txBody>
          <a:bodyPr lIns="92382" tIns="46191" rIns="92382" bIns="46191">
            <a:spAutoFit/>
          </a:bodyPr>
          <a:lstStyle/>
          <a:p>
            <a:pPr algn="ctr" eaLnBrk="0" hangingPunct="0">
              <a:buFont typeface="Arial" charset="0"/>
              <a:buNone/>
            </a:pPr>
            <a:r>
              <a:rPr lang="zh-CN" altLang="en-US" sz="2800" b="1">
                <a:solidFill>
                  <a:schemeClr val="tx1"/>
                </a:solidFill>
                <a:latin typeface="Calibri" pitchFamily="34" charset="0"/>
                <a:ea typeface="Gulim" pitchFamily="34" charset="-127"/>
                <a:sym typeface="Arial" charset="0"/>
              </a:rPr>
              <a:t>C</a:t>
            </a:r>
            <a:r>
              <a:rPr lang="en-US" altLang="zh-CN" sz="2800" b="1">
                <a:solidFill>
                  <a:schemeClr val="tx1"/>
                </a:solidFill>
                <a:latin typeface="Calibri" pitchFamily="34" charset="0"/>
                <a:ea typeface="Gulim" pitchFamily="34" charset="-127"/>
                <a:sym typeface="Arial" charset="0"/>
              </a:rPr>
              <a:t>lassification</a:t>
            </a:r>
            <a:r>
              <a:rPr lang="en-US" altLang="zh-CN" sz="2800" b="1">
                <a:solidFill>
                  <a:schemeClr val="tx1"/>
                </a:solidFill>
                <a:ea typeface="Gulim" pitchFamily="34" charset="-127"/>
                <a:sym typeface="Arial" charset="0"/>
              </a:rPr>
              <a:t> </a:t>
            </a:r>
            <a:endParaRPr lang="zh-CN" altLang="en-US">
              <a:ea typeface="Gulim" pitchFamily="34" charset="-127"/>
            </a:endParaRPr>
          </a:p>
        </p:txBody>
      </p:sp>
      <p:sp>
        <p:nvSpPr>
          <p:cNvPr id="54281" name="Rectangle 12"/>
          <p:cNvSpPr>
            <a:spLocks noChangeArrowheads="1"/>
          </p:cNvSpPr>
          <p:nvPr/>
        </p:nvSpPr>
        <p:spPr bwMode="auto">
          <a:xfrm>
            <a:off x="5172075" y="5019675"/>
            <a:ext cx="2593975" cy="517525"/>
          </a:xfrm>
          <a:prstGeom prst="rect">
            <a:avLst/>
          </a:prstGeom>
          <a:noFill/>
          <a:ln w="9525">
            <a:noFill/>
            <a:miter lim="800000"/>
            <a:headEnd/>
            <a:tailEnd/>
          </a:ln>
        </p:spPr>
        <p:txBody>
          <a:bodyPr lIns="92382" tIns="46191" rIns="92382" bIns="46191">
            <a:spAutoFit/>
          </a:bodyPr>
          <a:lstStyle/>
          <a:p>
            <a:pPr algn="ctr" eaLnBrk="0" hangingPunct="0">
              <a:buFont typeface="Arial" charset="0"/>
              <a:buNone/>
            </a:pPr>
            <a:r>
              <a:rPr lang="zh-CN" altLang="en-US" sz="2800" b="1">
                <a:solidFill>
                  <a:schemeClr val="tx1"/>
                </a:solidFill>
                <a:latin typeface="Calibri" pitchFamily="34" charset="0"/>
                <a:ea typeface="Arial Unicode MS"/>
                <a:cs typeface="Arial Unicode MS"/>
                <a:sym typeface="Arial Unicode MS"/>
              </a:rPr>
              <a:t>Advantages</a:t>
            </a:r>
          </a:p>
        </p:txBody>
      </p:sp>
      <p:sp>
        <p:nvSpPr>
          <p:cNvPr id="79881" name="Rectangle 2"/>
          <p:cNvSpPr>
            <a:spLocks noGrp="1" noChangeArrowheads="1"/>
          </p:cNvSpPr>
          <p:nvPr/>
        </p:nvSpPr>
        <p:spPr bwMode="auto">
          <a:xfrm>
            <a:off x="292100" y="866775"/>
            <a:ext cx="3060700" cy="396875"/>
          </a:xfrm>
          <a:prstGeom prst="rect">
            <a:avLst/>
          </a:prstGeom>
          <a:noFill/>
          <a:ln w="9525">
            <a:noFill/>
            <a:miter lim="800000"/>
            <a:headEnd/>
            <a:tailEnd/>
          </a:ln>
        </p:spPr>
        <p:txBody>
          <a:bodyPr lIns="91449" tIns="45725" rIns="91449" bIns="45725" anchor="ctr"/>
          <a:lstStyle/>
          <a:p>
            <a:pPr eaLnBrk="0" hangingPunct="0">
              <a:lnSpc>
                <a:spcPct val="90000"/>
              </a:lnSpc>
              <a:buFont typeface="Arial" charset="0"/>
              <a:buNone/>
            </a:pPr>
            <a:r>
              <a:rPr lang="en-US" altLang="zh-CN" sz="2800" b="1">
                <a:solidFill>
                  <a:schemeClr val="tx1"/>
                </a:solidFill>
                <a:latin typeface="Calibri" pitchFamily="34" charset="0"/>
                <a:ea typeface="Arial Unicode MS"/>
                <a:cs typeface="Arial Unicode MS"/>
                <a:sym typeface="Arial Unicode MS"/>
              </a:rPr>
              <a:t>7.</a:t>
            </a:r>
            <a:r>
              <a:rPr lang="zh-CN" altLang="en-US" sz="2800" b="1">
                <a:solidFill>
                  <a:schemeClr val="tx1"/>
                </a:solidFill>
                <a:latin typeface="Calibri" pitchFamily="34" charset="0"/>
                <a:ea typeface="Arial Unicode MS"/>
                <a:cs typeface="Arial Unicode MS"/>
                <a:sym typeface="Arial Unicode MS"/>
              </a:rPr>
              <a:t>5.1 Summary</a:t>
            </a:r>
            <a:endParaRPr lang="zh-CN" altLang="en-US" b="1">
              <a:latin typeface="Calibri" pitchFamily="34" charset="0"/>
              <a:ea typeface="Gulim" pitchFamily="34" charset="-127"/>
            </a:endParaRPr>
          </a:p>
        </p:txBody>
      </p:sp>
      <p:sp>
        <p:nvSpPr>
          <p:cNvPr id="14" name="灯片编号占位符 13"/>
          <p:cNvSpPr>
            <a:spLocks noGrp="1"/>
          </p:cNvSpPr>
          <p:nvPr>
            <p:ph type="sldNum" sz="quarter" idx="11"/>
          </p:nvPr>
        </p:nvSpPr>
        <p:spPr>
          <a:xfrm>
            <a:off x="161925" y="6337300"/>
            <a:ext cx="2133600" cy="365125"/>
          </a:xfrm>
        </p:spPr>
        <p:txBody>
          <a:bodyPr/>
          <a:lstStyle/>
          <a:p>
            <a:pPr>
              <a:defRPr/>
            </a:pPr>
            <a:fld id="{605908AF-BBA4-4A35-8C11-4FB70D96F0F2}" type="slidenum">
              <a:rPr lang="zh-CN" altLang="en-US"/>
              <a:pPr>
                <a:defRPr/>
              </a:pPr>
              <a:t>48</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4276"/>
                                        </p:tgtEl>
                                        <p:attrNameLst>
                                          <p:attrName>style.visibility</p:attrName>
                                        </p:attrNameLst>
                                      </p:cBhvr>
                                      <p:to>
                                        <p:strVal val="visible"/>
                                      </p:to>
                                    </p:set>
                                    <p:anim calcmode="lin" valueType="num">
                                      <p:cBhvr>
                                        <p:cTn id="7" dur="500" fill="hold"/>
                                        <p:tgtEl>
                                          <p:spTgt spid="54276"/>
                                        </p:tgtEl>
                                        <p:attrNameLst>
                                          <p:attrName>ppt_w</p:attrName>
                                        </p:attrNameLst>
                                      </p:cBhvr>
                                      <p:tavLst>
                                        <p:tav tm="0">
                                          <p:val>
                                            <p:fltVal val="0"/>
                                          </p:val>
                                        </p:tav>
                                        <p:tav tm="100000">
                                          <p:val>
                                            <p:strVal val="#ppt_w"/>
                                          </p:val>
                                        </p:tav>
                                      </p:tavLst>
                                    </p:anim>
                                    <p:anim calcmode="lin" valueType="num">
                                      <p:cBhvr>
                                        <p:cTn id="8" dur="500" fill="hold"/>
                                        <p:tgtEl>
                                          <p:spTgt spid="54276"/>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54278"/>
                                        </p:tgtEl>
                                        <p:attrNameLst>
                                          <p:attrName>style.visibility</p:attrName>
                                        </p:attrNameLst>
                                      </p:cBhvr>
                                      <p:to>
                                        <p:strVal val="visible"/>
                                      </p:to>
                                    </p:set>
                                    <p:anim calcmode="lin" valueType="num">
                                      <p:cBhvr>
                                        <p:cTn id="11" dur="500" fill="hold"/>
                                        <p:tgtEl>
                                          <p:spTgt spid="54278"/>
                                        </p:tgtEl>
                                        <p:attrNameLst>
                                          <p:attrName>ppt_w</p:attrName>
                                        </p:attrNameLst>
                                      </p:cBhvr>
                                      <p:tavLst>
                                        <p:tav tm="0">
                                          <p:val>
                                            <p:fltVal val="0"/>
                                          </p:val>
                                        </p:tav>
                                        <p:tav tm="100000">
                                          <p:val>
                                            <p:strVal val="#ppt_w"/>
                                          </p:val>
                                        </p:tav>
                                      </p:tavLst>
                                    </p:anim>
                                    <p:anim calcmode="lin" valueType="num">
                                      <p:cBhvr>
                                        <p:cTn id="12" dur="500" fill="hold"/>
                                        <p:tgtEl>
                                          <p:spTgt spid="54278"/>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54279"/>
                                        </p:tgtEl>
                                        <p:attrNameLst>
                                          <p:attrName>style.visibility</p:attrName>
                                        </p:attrNameLst>
                                      </p:cBhvr>
                                      <p:to>
                                        <p:strVal val="visible"/>
                                      </p:to>
                                    </p:set>
                                    <p:anim calcmode="lin" valueType="num">
                                      <p:cBhvr>
                                        <p:cTn id="15" dur="500" fill="hold"/>
                                        <p:tgtEl>
                                          <p:spTgt spid="54279"/>
                                        </p:tgtEl>
                                        <p:attrNameLst>
                                          <p:attrName>ppt_w</p:attrName>
                                        </p:attrNameLst>
                                      </p:cBhvr>
                                      <p:tavLst>
                                        <p:tav tm="0">
                                          <p:val>
                                            <p:fltVal val="0"/>
                                          </p:val>
                                        </p:tav>
                                        <p:tav tm="100000">
                                          <p:val>
                                            <p:strVal val="#ppt_w"/>
                                          </p:val>
                                        </p:tav>
                                      </p:tavLst>
                                    </p:anim>
                                    <p:anim calcmode="lin" valueType="num">
                                      <p:cBhvr>
                                        <p:cTn id="16" dur="500" fill="hold"/>
                                        <p:tgtEl>
                                          <p:spTgt spid="54279"/>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54280"/>
                                        </p:tgtEl>
                                        <p:attrNameLst>
                                          <p:attrName>style.visibility</p:attrName>
                                        </p:attrNameLst>
                                      </p:cBhvr>
                                      <p:to>
                                        <p:strVal val="visible"/>
                                      </p:to>
                                    </p:set>
                                    <p:anim calcmode="lin" valueType="num">
                                      <p:cBhvr>
                                        <p:cTn id="19" dur="500" fill="hold"/>
                                        <p:tgtEl>
                                          <p:spTgt spid="54280"/>
                                        </p:tgtEl>
                                        <p:attrNameLst>
                                          <p:attrName>ppt_w</p:attrName>
                                        </p:attrNameLst>
                                      </p:cBhvr>
                                      <p:tavLst>
                                        <p:tav tm="0">
                                          <p:val>
                                            <p:fltVal val="0"/>
                                          </p:val>
                                        </p:tav>
                                        <p:tav tm="100000">
                                          <p:val>
                                            <p:strVal val="#ppt_w"/>
                                          </p:val>
                                        </p:tav>
                                      </p:tavLst>
                                    </p:anim>
                                    <p:anim calcmode="lin" valueType="num">
                                      <p:cBhvr>
                                        <p:cTn id="20" dur="500" fill="hold"/>
                                        <p:tgtEl>
                                          <p:spTgt spid="54280"/>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0"/>
                                  </p:stCondLst>
                                  <p:childTnLst>
                                    <p:set>
                                      <p:cBhvr>
                                        <p:cTn id="22" dur="1" fill="hold">
                                          <p:stCondLst>
                                            <p:cond delay="0"/>
                                          </p:stCondLst>
                                        </p:cTn>
                                        <p:tgtEl>
                                          <p:spTgt spid="54281"/>
                                        </p:tgtEl>
                                        <p:attrNameLst>
                                          <p:attrName>style.visibility</p:attrName>
                                        </p:attrNameLst>
                                      </p:cBhvr>
                                      <p:to>
                                        <p:strVal val="visible"/>
                                      </p:to>
                                    </p:set>
                                    <p:anim calcmode="lin" valueType="num">
                                      <p:cBhvr>
                                        <p:cTn id="23" dur="500" fill="hold"/>
                                        <p:tgtEl>
                                          <p:spTgt spid="54281"/>
                                        </p:tgtEl>
                                        <p:attrNameLst>
                                          <p:attrName>ppt_w</p:attrName>
                                        </p:attrNameLst>
                                      </p:cBhvr>
                                      <p:tavLst>
                                        <p:tav tm="0">
                                          <p:val>
                                            <p:fltVal val="0"/>
                                          </p:val>
                                        </p:tav>
                                        <p:tav tm="100000">
                                          <p:val>
                                            <p:strVal val="#ppt_w"/>
                                          </p:val>
                                        </p:tav>
                                      </p:tavLst>
                                    </p:anim>
                                    <p:anim calcmode="lin" valueType="num">
                                      <p:cBhvr>
                                        <p:cTn id="24" dur="500" fill="hold"/>
                                        <p:tgtEl>
                                          <p:spTgt spid="54281"/>
                                        </p:tgtEl>
                                        <p:attrNameLst>
                                          <p:attrName>ppt_h</p:attrName>
                                        </p:attrNameLst>
                                      </p:cBhvr>
                                      <p:tavLst>
                                        <p:tav tm="0">
                                          <p:val>
                                            <p:strVal val="#ppt_h"/>
                                          </p:val>
                                        </p:tav>
                                        <p:tav tm="100000">
                                          <p:val>
                                            <p:strVal val="#ppt_h"/>
                                          </p:val>
                                        </p:tav>
                                      </p:tavLst>
                                    </p:anim>
                                  </p:childTnLst>
                                </p:cTn>
                              </p:par>
                              <p:par>
                                <p:cTn id="25" presetID="17" presetClass="entr" presetSubtype="10" fill="hold" grpId="0" nodeType="withEffect">
                                  <p:stCondLst>
                                    <p:cond delay="0"/>
                                  </p:stCondLst>
                                  <p:childTnLst>
                                    <p:set>
                                      <p:cBhvr>
                                        <p:cTn id="26" dur="1" fill="hold">
                                          <p:stCondLst>
                                            <p:cond delay="0"/>
                                          </p:stCondLst>
                                        </p:cTn>
                                        <p:tgtEl>
                                          <p:spTgt spid="54275"/>
                                        </p:tgtEl>
                                        <p:attrNameLst>
                                          <p:attrName>style.visibility</p:attrName>
                                        </p:attrNameLst>
                                      </p:cBhvr>
                                      <p:to>
                                        <p:strVal val="visible"/>
                                      </p:to>
                                    </p:set>
                                    <p:anim calcmode="lin" valueType="num">
                                      <p:cBhvr>
                                        <p:cTn id="27" dur="500" fill="hold"/>
                                        <p:tgtEl>
                                          <p:spTgt spid="54275"/>
                                        </p:tgtEl>
                                        <p:attrNameLst>
                                          <p:attrName>ppt_w</p:attrName>
                                        </p:attrNameLst>
                                      </p:cBhvr>
                                      <p:tavLst>
                                        <p:tav tm="0">
                                          <p:val>
                                            <p:fltVal val="0"/>
                                          </p:val>
                                        </p:tav>
                                        <p:tav tm="100000">
                                          <p:val>
                                            <p:strVal val="#ppt_w"/>
                                          </p:val>
                                        </p:tav>
                                      </p:tavLst>
                                    </p:anim>
                                    <p:anim calcmode="lin" valueType="num">
                                      <p:cBhvr>
                                        <p:cTn id="28" dur="500" fill="hold"/>
                                        <p:tgtEl>
                                          <p:spTgt spid="54275"/>
                                        </p:tgtEl>
                                        <p:attrNameLst>
                                          <p:attrName>ppt_h</p:attrName>
                                        </p:attrNameLst>
                                      </p:cBhvr>
                                      <p:tavLst>
                                        <p:tav tm="0">
                                          <p:val>
                                            <p:strVal val="#ppt_h"/>
                                          </p:val>
                                        </p:tav>
                                        <p:tav tm="100000">
                                          <p:val>
                                            <p:strVal val="#ppt_h"/>
                                          </p:val>
                                        </p:tav>
                                      </p:tavLst>
                                    </p:anim>
                                  </p:childTnLst>
                                </p:cTn>
                              </p:par>
                              <p:par>
                                <p:cTn id="29" presetID="17" presetClass="entr" presetSubtype="10" fill="hold" grpId="0" nodeType="withEffect">
                                  <p:stCondLst>
                                    <p:cond delay="0"/>
                                  </p:stCondLst>
                                  <p:childTnLst>
                                    <p:set>
                                      <p:cBhvr>
                                        <p:cTn id="30" dur="1" fill="hold">
                                          <p:stCondLst>
                                            <p:cond delay="0"/>
                                          </p:stCondLst>
                                        </p:cTn>
                                        <p:tgtEl>
                                          <p:spTgt spid="54277"/>
                                        </p:tgtEl>
                                        <p:attrNameLst>
                                          <p:attrName>style.visibility</p:attrName>
                                        </p:attrNameLst>
                                      </p:cBhvr>
                                      <p:to>
                                        <p:strVal val="visible"/>
                                      </p:to>
                                    </p:set>
                                    <p:anim calcmode="lin" valueType="num">
                                      <p:cBhvr>
                                        <p:cTn id="31" dur="500" fill="hold"/>
                                        <p:tgtEl>
                                          <p:spTgt spid="54277"/>
                                        </p:tgtEl>
                                        <p:attrNameLst>
                                          <p:attrName>ppt_w</p:attrName>
                                        </p:attrNameLst>
                                      </p:cBhvr>
                                      <p:tavLst>
                                        <p:tav tm="0">
                                          <p:val>
                                            <p:fltVal val="0"/>
                                          </p:val>
                                        </p:tav>
                                        <p:tav tm="100000">
                                          <p:val>
                                            <p:strVal val="#ppt_w"/>
                                          </p:val>
                                        </p:tav>
                                      </p:tavLst>
                                    </p:anim>
                                    <p:anim calcmode="lin" valueType="num">
                                      <p:cBhvr>
                                        <p:cTn id="32" dur="500" fill="hold"/>
                                        <p:tgtEl>
                                          <p:spTgt spid="5427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ldLvl="0" animBg="1" autoUpdateAnimBg="0"/>
      <p:bldP spid="54276" grpId="0" bldLvl="0" animBg="1" autoUpdateAnimBg="0"/>
      <p:bldP spid="54277" grpId="0" bldLvl="0" animBg="1" autoUpdateAnimBg="0"/>
      <p:bldP spid="54278" grpId="0" bldLvl="0" autoUpdateAnimBg="0"/>
      <p:bldP spid="54279" grpId="0" bldLvl="0" autoUpdateAnimBg="0"/>
      <p:bldP spid="54280" grpId="0" bldLvl="0" autoUpdateAnimBg="0"/>
      <p:bldP spid="54281" grpId="0" bldLvl="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标题 1"/>
          <p:cNvSpPr>
            <a:spLocks noGrp="1" noChangeArrowheads="1"/>
          </p:cNvSpPr>
          <p:nvPr>
            <p:ph type="title" idx="4294967295"/>
          </p:nvPr>
        </p:nvSpPr>
        <p:spPr>
          <a:xfrm>
            <a:off x="174625" y="803275"/>
            <a:ext cx="8748713" cy="787400"/>
          </a:xfrm>
        </p:spPr>
        <p:txBody>
          <a:bodyPr/>
          <a:lstStyle/>
          <a:p>
            <a:pPr algn="ctr"/>
            <a:r>
              <a:rPr lang="zh-CN" altLang="en-US" sz="2800" b="1" smtClean="0">
                <a:solidFill>
                  <a:schemeClr val="tx1"/>
                </a:solidFill>
                <a:latin typeface="Calibri" pitchFamily="34" charset="0"/>
                <a:ea typeface="宋体" charset="-122"/>
                <a:sym typeface="Calibri" pitchFamily="34" charset="0"/>
              </a:rPr>
              <a:t>Reduce building energy consumption</a:t>
            </a:r>
          </a:p>
        </p:txBody>
      </p:sp>
      <p:sp>
        <p:nvSpPr>
          <p:cNvPr id="33794" name="内容占位符 2"/>
          <p:cNvSpPr>
            <a:spLocks noGrp="1" noChangeArrowheads="1"/>
          </p:cNvSpPr>
          <p:nvPr>
            <p:ph idx="4294967295"/>
          </p:nvPr>
        </p:nvSpPr>
        <p:spPr/>
        <p:txBody>
          <a:bodyPr/>
          <a:lstStyle/>
          <a:p>
            <a:endParaRPr lang="zh-CN" altLang="zh-CN" smtClean="0">
              <a:latin typeface="Calibri" pitchFamily="34" charset="0"/>
              <a:ea typeface="宋体" charset="-122"/>
              <a:sym typeface="Calibri" pitchFamily="34" charset="0"/>
            </a:endParaRPr>
          </a:p>
        </p:txBody>
      </p:sp>
      <p:grpSp>
        <p:nvGrpSpPr>
          <p:cNvPr id="33795" name="Group 4"/>
          <p:cNvGrpSpPr>
            <a:grpSpLocks/>
          </p:cNvGrpSpPr>
          <p:nvPr/>
        </p:nvGrpSpPr>
        <p:grpSpPr bwMode="auto">
          <a:xfrm>
            <a:off x="865188" y="2058988"/>
            <a:ext cx="5768975" cy="941387"/>
            <a:chOff x="0" y="0"/>
            <a:chExt cx="3634" cy="592"/>
          </a:xfrm>
        </p:grpSpPr>
        <p:sp>
          <p:nvSpPr>
            <p:cNvPr id="33815" name="Rectangle 4"/>
            <p:cNvSpPr>
              <a:spLocks noChangeArrowheads="1"/>
            </p:cNvSpPr>
            <p:nvPr/>
          </p:nvSpPr>
          <p:spPr bwMode="auto">
            <a:xfrm>
              <a:off x="0" y="138"/>
              <a:ext cx="3284" cy="426"/>
            </a:xfrm>
            <a:prstGeom prst="rect">
              <a:avLst/>
            </a:prstGeom>
            <a:gradFill rotWithShape="1">
              <a:gsLst>
                <a:gs pos="0">
                  <a:srgbClr val="C0C0C0"/>
                </a:gs>
                <a:gs pos="100000">
                  <a:srgbClr val="D18213"/>
                </a:gs>
              </a:gsLst>
              <a:lin ang="0" scaled="1"/>
            </a:gradFill>
            <a:ln w="9525">
              <a:noFill/>
              <a:miter lim="800000"/>
              <a:headEnd/>
              <a:tailEnd/>
            </a:ln>
          </p:spPr>
          <p:txBody>
            <a:bodyPr wrap="none" anchor="ctr"/>
            <a:lstStyle/>
            <a:p>
              <a:pPr algn="r" eaLnBrk="0" hangingPunct="0">
                <a:buFont typeface="Arial" charset="0"/>
                <a:buNone/>
              </a:pPr>
              <a:endParaRPr lang="zh-CN" altLang="zh-CN">
                <a:solidFill>
                  <a:srgbClr val="000000"/>
                </a:solidFill>
                <a:latin typeface="Calibri" pitchFamily="34" charset="0"/>
                <a:ea typeface="Gulim" pitchFamily="34" charset="-127"/>
                <a:sym typeface="Calibri" pitchFamily="34" charset="0"/>
              </a:endParaRPr>
            </a:p>
          </p:txBody>
        </p:sp>
        <p:grpSp>
          <p:nvGrpSpPr>
            <p:cNvPr id="33816" name="Group 6"/>
            <p:cNvGrpSpPr>
              <a:grpSpLocks/>
            </p:cNvGrpSpPr>
            <p:nvPr/>
          </p:nvGrpSpPr>
          <p:grpSpPr bwMode="auto">
            <a:xfrm>
              <a:off x="2986" y="0"/>
              <a:ext cx="648" cy="592"/>
              <a:chOff x="0" y="0"/>
              <a:chExt cx="431" cy="432"/>
            </a:xfrm>
          </p:grpSpPr>
          <p:grpSp>
            <p:nvGrpSpPr>
              <p:cNvPr id="33818" name="Group 7"/>
              <p:cNvGrpSpPr>
                <a:grpSpLocks/>
              </p:cNvGrpSpPr>
              <p:nvPr/>
            </p:nvGrpSpPr>
            <p:grpSpPr bwMode="auto">
              <a:xfrm>
                <a:off x="0" y="0"/>
                <a:ext cx="431" cy="432"/>
                <a:chOff x="0" y="0"/>
                <a:chExt cx="1653" cy="1680"/>
              </a:xfrm>
            </p:grpSpPr>
            <p:sp>
              <p:nvSpPr>
                <p:cNvPr id="33820" name="Oval 7"/>
                <p:cNvSpPr>
                  <a:spLocks noChangeArrowheads="1"/>
                </p:cNvSpPr>
                <p:nvPr/>
              </p:nvSpPr>
              <p:spPr bwMode="auto">
                <a:xfrm>
                  <a:off x="0" y="0"/>
                  <a:ext cx="1653" cy="1680"/>
                </a:xfrm>
                <a:prstGeom prst="ellipse">
                  <a:avLst/>
                </a:prstGeom>
                <a:gradFill rotWithShape="1">
                  <a:gsLst>
                    <a:gs pos="0">
                      <a:srgbClr val="D18213"/>
                    </a:gs>
                    <a:gs pos="100000">
                      <a:srgbClr val="513207"/>
                    </a:gs>
                  </a:gsLst>
                  <a:lin ang="5400000" scaled="1"/>
                </a:gradFill>
                <a:ln w="9525">
                  <a:noFill/>
                  <a:bevel/>
                  <a:headEnd/>
                  <a:tailEnd/>
                </a:ln>
              </p:spPr>
              <p:txBody>
                <a:bodyPr wrap="none" anchor="ctr"/>
                <a:lstStyle/>
                <a:p>
                  <a:pPr algn="r" eaLnBrk="0" hangingPunct="0">
                    <a:buFont typeface="Arial" charset="0"/>
                    <a:buNone/>
                  </a:pPr>
                  <a:endParaRPr lang="zh-CN" altLang="zh-CN">
                    <a:solidFill>
                      <a:srgbClr val="000000"/>
                    </a:solidFill>
                    <a:latin typeface="Calibri" pitchFamily="34" charset="0"/>
                    <a:ea typeface="Gulim" pitchFamily="34" charset="-127"/>
                    <a:sym typeface="Calibri" pitchFamily="34" charset="0"/>
                  </a:endParaRPr>
                </a:p>
              </p:txBody>
            </p:sp>
            <p:sp>
              <p:nvSpPr>
                <p:cNvPr id="33821" name="Freeform 8"/>
                <p:cNvSpPr>
                  <a:spLocks noChangeArrowheads="1"/>
                </p:cNvSpPr>
                <p:nvPr/>
              </p:nvSpPr>
              <p:spPr bwMode="auto">
                <a:xfrm>
                  <a:off x="236" y="29"/>
                  <a:ext cx="1275" cy="634"/>
                </a:xfrm>
                <a:custGeom>
                  <a:avLst/>
                  <a:gdLst>
                    <a:gd name="T0" fmla="*/ 1081 w 1321"/>
                    <a:gd name="T1" fmla="*/ 158 h 712"/>
                    <a:gd name="T2" fmla="*/ 1094 w 1321"/>
                    <a:gd name="T3" fmla="*/ 175 h 712"/>
                    <a:gd name="T4" fmla="*/ 1096 w 1321"/>
                    <a:gd name="T5" fmla="*/ 191 h 712"/>
                    <a:gd name="T6" fmla="*/ 1092 w 1321"/>
                    <a:gd name="T7" fmla="*/ 204 h 712"/>
                    <a:gd name="T8" fmla="*/ 1078 w 1321"/>
                    <a:gd name="T9" fmla="*/ 216 h 712"/>
                    <a:gd name="T10" fmla="*/ 1057 w 1321"/>
                    <a:gd name="T11" fmla="*/ 229 h 712"/>
                    <a:gd name="T12" fmla="*/ 1030 w 1321"/>
                    <a:gd name="T13" fmla="*/ 239 h 712"/>
                    <a:gd name="T14" fmla="*/ 993 w 1321"/>
                    <a:gd name="T15" fmla="*/ 248 h 712"/>
                    <a:gd name="T16" fmla="*/ 953 w 1321"/>
                    <a:gd name="T17" fmla="*/ 257 h 712"/>
                    <a:gd name="T18" fmla="*/ 906 w 1321"/>
                    <a:gd name="T19" fmla="*/ 264 h 712"/>
                    <a:gd name="T20" fmla="*/ 856 w 1321"/>
                    <a:gd name="T21" fmla="*/ 270 h 712"/>
                    <a:gd name="T22" fmla="*/ 803 w 1321"/>
                    <a:gd name="T23" fmla="*/ 273 h 712"/>
                    <a:gd name="T24" fmla="*/ 744 w 1321"/>
                    <a:gd name="T25" fmla="*/ 279 h 712"/>
                    <a:gd name="T26" fmla="*/ 684 w 1321"/>
                    <a:gd name="T27" fmla="*/ 280 h 712"/>
                    <a:gd name="T28" fmla="*/ 660 w 1321"/>
                    <a:gd name="T29" fmla="*/ 281 h 712"/>
                    <a:gd name="T30" fmla="*/ 396 w 1321"/>
                    <a:gd name="T31" fmla="*/ 281 h 712"/>
                    <a:gd name="T32" fmla="*/ 392 w 1321"/>
                    <a:gd name="T33" fmla="*/ 281 h 712"/>
                    <a:gd name="T34" fmla="*/ 340 w 1321"/>
                    <a:gd name="T35" fmla="*/ 280 h 712"/>
                    <a:gd name="T36" fmla="*/ 290 w 1321"/>
                    <a:gd name="T37" fmla="*/ 279 h 712"/>
                    <a:gd name="T38" fmla="*/ 242 w 1321"/>
                    <a:gd name="T39" fmla="*/ 275 h 712"/>
                    <a:gd name="T40" fmla="*/ 197 w 1321"/>
                    <a:gd name="T41" fmla="*/ 272 h 712"/>
                    <a:gd name="T42" fmla="*/ 155 w 1321"/>
                    <a:gd name="T43" fmla="*/ 267 h 712"/>
                    <a:gd name="T44" fmla="*/ 118 w 1321"/>
                    <a:gd name="T45" fmla="*/ 261 h 712"/>
                    <a:gd name="T46" fmla="*/ 84 w 1321"/>
                    <a:gd name="T47" fmla="*/ 256 h 712"/>
                    <a:gd name="T48" fmla="*/ 57 w 1321"/>
                    <a:gd name="T49" fmla="*/ 249 h 712"/>
                    <a:gd name="T50" fmla="*/ 31 w 1321"/>
                    <a:gd name="T51" fmla="*/ 240 h 712"/>
                    <a:gd name="T52" fmla="*/ 16 w 1321"/>
                    <a:gd name="T53" fmla="*/ 230 h 712"/>
                    <a:gd name="T54" fmla="*/ 6 w 1321"/>
                    <a:gd name="T55" fmla="*/ 219 h 712"/>
                    <a:gd name="T56" fmla="*/ 0 w 1321"/>
                    <a:gd name="T57" fmla="*/ 207 h 712"/>
                    <a:gd name="T58" fmla="*/ 0 w 1321"/>
                    <a:gd name="T59" fmla="*/ 206 h 712"/>
                    <a:gd name="T60" fmla="*/ 4 w 1321"/>
                    <a:gd name="T61" fmla="*/ 191 h 712"/>
                    <a:gd name="T62" fmla="*/ 14 w 1321"/>
                    <a:gd name="T63" fmla="*/ 176 h 712"/>
                    <a:gd name="T64" fmla="*/ 42 w 1321"/>
                    <a:gd name="T65" fmla="*/ 146 h 712"/>
                    <a:gd name="T66" fmla="*/ 76 w 1321"/>
                    <a:gd name="T67" fmla="*/ 118 h 712"/>
                    <a:gd name="T68" fmla="*/ 121 w 1321"/>
                    <a:gd name="T69" fmla="*/ 93 h 712"/>
                    <a:gd name="T70" fmla="*/ 169 w 1321"/>
                    <a:gd name="T71" fmla="*/ 69 h 712"/>
                    <a:gd name="T72" fmla="*/ 224 w 1321"/>
                    <a:gd name="T73" fmla="*/ 48 h 712"/>
                    <a:gd name="T74" fmla="*/ 284 w 1321"/>
                    <a:gd name="T75" fmla="*/ 33 h 712"/>
                    <a:gd name="T76" fmla="*/ 345 w 1321"/>
                    <a:gd name="T77" fmla="*/ 18 h 712"/>
                    <a:gd name="T78" fmla="*/ 413 w 1321"/>
                    <a:gd name="T79" fmla="*/ 9 h 712"/>
                    <a:gd name="T80" fmla="*/ 483 w 1321"/>
                    <a:gd name="T81" fmla="*/ 4 h 712"/>
                    <a:gd name="T82" fmla="*/ 554 w 1321"/>
                    <a:gd name="T83" fmla="*/ 0 h 712"/>
                    <a:gd name="T84" fmla="*/ 554 w 1321"/>
                    <a:gd name="T85" fmla="*/ 0 h 712"/>
                    <a:gd name="T86" fmla="*/ 630 w 1321"/>
                    <a:gd name="T87" fmla="*/ 4 h 712"/>
                    <a:gd name="T88" fmla="*/ 704 w 1321"/>
                    <a:gd name="T89" fmla="*/ 9 h 712"/>
                    <a:gd name="T90" fmla="*/ 774 w 1321"/>
                    <a:gd name="T91" fmla="*/ 20 h 712"/>
                    <a:gd name="T92" fmla="*/ 840 w 1321"/>
                    <a:gd name="T93" fmla="*/ 36 h 712"/>
                    <a:gd name="T94" fmla="*/ 899 w 1321"/>
                    <a:gd name="T95" fmla="*/ 54 h 712"/>
                    <a:gd name="T96" fmla="*/ 954 w 1321"/>
                    <a:gd name="T97" fmla="*/ 77 h 712"/>
                    <a:gd name="T98" fmla="*/ 1003 w 1321"/>
                    <a:gd name="T99" fmla="*/ 101 h 712"/>
                    <a:gd name="T100" fmla="*/ 1045 w 1321"/>
                    <a:gd name="T101" fmla="*/ 128 h 712"/>
                    <a:gd name="T102" fmla="*/ 1081 w 1321"/>
                    <a:gd name="T103" fmla="*/ 158 h 712"/>
                    <a:gd name="T104" fmla="*/ 1081 w 1321"/>
                    <a:gd name="T105" fmla="*/ 158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D18213"/>
                    </a:gs>
                  </a:gsLst>
                  <a:lin ang="5400000" scaled="1"/>
                </a:gradFill>
                <a:ln w="0" cmpd="sng">
                  <a:noFill/>
                  <a:bevel/>
                  <a:headEnd/>
                  <a:tailEnd/>
                </a:ln>
              </p:spPr>
              <p:txBody>
                <a:bodyPr/>
                <a:lstStyle/>
                <a:p>
                  <a:endParaRPr lang="zh-CN" altLang="en-US"/>
                </a:p>
              </p:txBody>
            </p:sp>
          </p:grpSp>
          <p:sp>
            <p:nvSpPr>
              <p:cNvPr id="33819" name="Text Box 9"/>
              <p:cNvSpPr>
                <a:spLocks noChangeArrowheads="1"/>
              </p:cNvSpPr>
              <p:nvPr/>
            </p:nvSpPr>
            <p:spPr bwMode="auto">
              <a:xfrm>
                <a:off x="162" y="48"/>
                <a:ext cx="155" cy="212"/>
              </a:xfrm>
              <a:prstGeom prst="rect">
                <a:avLst/>
              </a:prstGeom>
              <a:noFill/>
              <a:ln w="9525">
                <a:noFill/>
                <a:miter lim="800000"/>
                <a:headEnd/>
                <a:tailEnd/>
              </a:ln>
            </p:spPr>
            <p:txBody>
              <a:bodyPr wrap="none">
                <a:spAutoFit/>
              </a:bodyPr>
              <a:lstStyle/>
              <a:p>
                <a:pPr algn="r" eaLnBrk="0" hangingPunct="0">
                  <a:buFont typeface="Arial" charset="0"/>
                  <a:buNone/>
                </a:pPr>
                <a:r>
                  <a:rPr lang="en-US" altLang="zh-CN" sz="2400" b="1">
                    <a:solidFill>
                      <a:srgbClr val="000000"/>
                    </a:solidFill>
                    <a:latin typeface="Calibri" pitchFamily="34" charset="0"/>
                    <a:ea typeface="Gulim" pitchFamily="34" charset="-127"/>
                    <a:sym typeface="Calibri" pitchFamily="34" charset="0"/>
                  </a:rPr>
                  <a:t>A</a:t>
                </a:r>
                <a:endParaRPr lang="zh-CN" altLang="en-US">
                  <a:ea typeface="Gulim" pitchFamily="34" charset="-127"/>
                </a:endParaRPr>
              </a:p>
            </p:txBody>
          </p:sp>
        </p:grpSp>
        <p:sp>
          <p:nvSpPr>
            <p:cNvPr id="33817" name="Text Box 10"/>
            <p:cNvSpPr>
              <a:spLocks noChangeArrowheads="1"/>
            </p:cNvSpPr>
            <p:nvPr/>
          </p:nvSpPr>
          <p:spPr bwMode="auto">
            <a:xfrm>
              <a:off x="19" y="210"/>
              <a:ext cx="2481" cy="290"/>
            </a:xfrm>
            <a:prstGeom prst="rect">
              <a:avLst/>
            </a:prstGeom>
            <a:noFill/>
            <a:ln w="9525">
              <a:noFill/>
              <a:miter lim="800000"/>
              <a:headEnd/>
              <a:tailEnd/>
            </a:ln>
          </p:spPr>
          <p:txBody>
            <a:bodyPr>
              <a:spAutoFit/>
            </a:bodyPr>
            <a:lstStyle/>
            <a:p>
              <a:pPr eaLnBrk="0" hangingPunct="0">
                <a:buFont typeface="Arial" charset="0"/>
                <a:buNone/>
              </a:pPr>
              <a:r>
                <a:rPr lang="en-US" altLang="zh-CN" sz="2400">
                  <a:solidFill>
                    <a:schemeClr val="tx1"/>
                  </a:solidFill>
                  <a:latin typeface="Calibri" pitchFamily="34" charset="0"/>
                  <a:ea typeface="Gulim" pitchFamily="34" charset="-127"/>
                  <a:sym typeface="Calibri" pitchFamily="34" charset="0"/>
                </a:rPr>
                <a:t>Reduce requirement</a:t>
              </a:r>
            </a:p>
          </p:txBody>
        </p:sp>
      </p:grpSp>
      <p:grpSp>
        <p:nvGrpSpPr>
          <p:cNvPr id="33796" name="Group 12"/>
          <p:cNvGrpSpPr>
            <a:grpSpLocks/>
          </p:cNvGrpSpPr>
          <p:nvPr/>
        </p:nvGrpSpPr>
        <p:grpSpPr bwMode="auto">
          <a:xfrm>
            <a:off x="865188" y="3084513"/>
            <a:ext cx="7348537" cy="944562"/>
            <a:chOff x="0" y="0"/>
            <a:chExt cx="4629" cy="595"/>
          </a:xfrm>
        </p:grpSpPr>
        <p:sp>
          <p:nvSpPr>
            <p:cNvPr id="33808" name="Rectangle 12"/>
            <p:cNvSpPr>
              <a:spLocks noChangeArrowheads="1"/>
            </p:cNvSpPr>
            <p:nvPr/>
          </p:nvSpPr>
          <p:spPr bwMode="auto">
            <a:xfrm>
              <a:off x="0" y="149"/>
              <a:ext cx="4363" cy="425"/>
            </a:xfrm>
            <a:prstGeom prst="rect">
              <a:avLst/>
            </a:prstGeom>
            <a:gradFill rotWithShape="1">
              <a:gsLst>
                <a:gs pos="0">
                  <a:srgbClr val="C0C0C0"/>
                </a:gs>
                <a:gs pos="100000">
                  <a:srgbClr val="CCCCFF"/>
                </a:gs>
              </a:gsLst>
              <a:lin ang="0" scaled="1"/>
            </a:gradFill>
            <a:ln w="9525">
              <a:noFill/>
              <a:miter lim="800000"/>
              <a:headEnd/>
              <a:tailEnd/>
            </a:ln>
          </p:spPr>
          <p:txBody>
            <a:bodyPr wrap="none" anchor="ctr"/>
            <a:lstStyle/>
            <a:p>
              <a:pPr algn="r" eaLnBrk="0" hangingPunct="0">
                <a:buFont typeface="Arial" charset="0"/>
                <a:buNone/>
              </a:pPr>
              <a:endParaRPr lang="zh-CN" altLang="zh-CN">
                <a:solidFill>
                  <a:srgbClr val="000000"/>
                </a:solidFill>
                <a:latin typeface="Calibri" pitchFamily="34" charset="0"/>
                <a:ea typeface="Gulim" pitchFamily="34" charset="-127"/>
                <a:sym typeface="Calibri" pitchFamily="34" charset="0"/>
              </a:endParaRPr>
            </a:p>
          </p:txBody>
        </p:sp>
        <p:grpSp>
          <p:nvGrpSpPr>
            <p:cNvPr id="33809" name="Group 14"/>
            <p:cNvGrpSpPr>
              <a:grpSpLocks/>
            </p:cNvGrpSpPr>
            <p:nvPr/>
          </p:nvGrpSpPr>
          <p:grpSpPr bwMode="auto">
            <a:xfrm>
              <a:off x="3988" y="0"/>
              <a:ext cx="641" cy="595"/>
              <a:chOff x="0" y="0"/>
              <a:chExt cx="430" cy="437"/>
            </a:xfrm>
          </p:grpSpPr>
          <p:grpSp>
            <p:nvGrpSpPr>
              <p:cNvPr id="33811" name="Group 15"/>
              <p:cNvGrpSpPr>
                <a:grpSpLocks/>
              </p:cNvGrpSpPr>
              <p:nvPr/>
            </p:nvGrpSpPr>
            <p:grpSpPr bwMode="auto">
              <a:xfrm>
                <a:off x="0" y="0"/>
                <a:ext cx="430" cy="437"/>
                <a:chOff x="0" y="0"/>
                <a:chExt cx="1680" cy="1680"/>
              </a:xfrm>
            </p:grpSpPr>
            <p:sp>
              <p:nvSpPr>
                <p:cNvPr id="33813" name="Oval 15"/>
                <p:cNvSpPr>
                  <a:spLocks noChangeArrowheads="1"/>
                </p:cNvSpPr>
                <p:nvPr/>
              </p:nvSpPr>
              <p:spPr bwMode="auto">
                <a:xfrm>
                  <a:off x="0" y="0"/>
                  <a:ext cx="1680" cy="1680"/>
                </a:xfrm>
                <a:prstGeom prst="ellipse">
                  <a:avLst/>
                </a:prstGeom>
                <a:gradFill rotWithShape="1">
                  <a:gsLst>
                    <a:gs pos="0">
                      <a:srgbClr val="CCCCFF"/>
                    </a:gs>
                    <a:gs pos="100000">
                      <a:srgbClr val="3D3D4C"/>
                    </a:gs>
                  </a:gsLst>
                  <a:lin ang="5400000" scaled="1"/>
                </a:gradFill>
                <a:ln w="9525">
                  <a:noFill/>
                  <a:bevel/>
                  <a:headEnd/>
                  <a:tailEnd/>
                </a:ln>
              </p:spPr>
              <p:txBody>
                <a:bodyPr wrap="none" anchor="ctr"/>
                <a:lstStyle/>
                <a:p>
                  <a:pPr algn="r" eaLnBrk="0" hangingPunct="0">
                    <a:buFont typeface="Arial" charset="0"/>
                    <a:buNone/>
                  </a:pPr>
                  <a:endParaRPr lang="zh-CN" altLang="zh-CN">
                    <a:solidFill>
                      <a:srgbClr val="000000"/>
                    </a:solidFill>
                    <a:latin typeface="Calibri" pitchFamily="34" charset="0"/>
                    <a:ea typeface="Gulim" pitchFamily="34" charset="-127"/>
                    <a:sym typeface="Calibri" pitchFamily="34" charset="0"/>
                  </a:endParaRPr>
                </a:p>
              </p:txBody>
            </p:sp>
            <p:sp>
              <p:nvSpPr>
                <p:cNvPr id="33814" name="Freeform 16"/>
                <p:cNvSpPr>
                  <a:spLocks noChangeArrowheads="1"/>
                </p:cNvSpPr>
                <p:nvPr/>
              </p:nvSpPr>
              <p:spPr bwMode="auto">
                <a:xfrm>
                  <a:off x="192" y="28"/>
                  <a:ext cx="1296" cy="634"/>
                </a:xfrm>
                <a:custGeom>
                  <a:avLst/>
                  <a:gdLst>
                    <a:gd name="T0" fmla="*/ 1116 w 1321"/>
                    <a:gd name="T1" fmla="*/ 158 h 712"/>
                    <a:gd name="T2" fmla="*/ 1130 w 1321"/>
                    <a:gd name="T3" fmla="*/ 175 h 712"/>
                    <a:gd name="T4" fmla="*/ 1133 w 1321"/>
                    <a:gd name="T5" fmla="*/ 191 h 712"/>
                    <a:gd name="T6" fmla="*/ 1128 w 1321"/>
                    <a:gd name="T7" fmla="*/ 204 h 712"/>
                    <a:gd name="T8" fmla="*/ 1114 w 1321"/>
                    <a:gd name="T9" fmla="*/ 216 h 712"/>
                    <a:gd name="T10" fmla="*/ 1092 w 1321"/>
                    <a:gd name="T11" fmla="*/ 229 h 712"/>
                    <a:gd name="T12" fmla="*/ 1063 w 1321"/>
                    <a:gd name="T13" fmla="*/ 239 h 712"/>
                    <a:gd name="T14" fmla="*/ 1026 w 1321"/>
                    <a:gd name="T15" fmla="*/ 248 h 712"/>
                    <a:gd name="T16" fmla="*/ 985 w 1321"/>
                    <a:gd name="T17" fmla="*/ 257 h 712"/>
                    <a:gd name="T18" fmla="*/ 937 w 1321"/>
                    <a:gd name="T19" fmla="*/ 264 h 712"/>
                    <a:gd name="T20" fmla="*/ 885 w 1321"/>
                    <a:gd name="T21" fmla="*/ 270 h 712"/>
                    <a:gd name="T22" fmla="*/ 830 w 1321"/>
                    <a:gd name="T23" fmla="*/ 273 h 712"/>
                    <a:gd name="T24" fmla="*/ 769 w 1321"/>
                    <a:gd name="T25" fmla="*/ 279 h 712"/>
                    <a:gd name="T26" fmla="*/ 707 w 1321"/>
                    <a:gd name="T27" fmla="*/ 280 h 712"/>
                    <a:gd name="T28" fmla="*/ 683 w 1321"/>
                    <a:gd name="T29" fmla="*/ 281 h 712"/>
                    <a:gd name="T30" fmla="*/ 409 w 1321"/>
                    <a:gd name="T31" fmla="*/ 281 h 712"/>
                    <a:gd name="T32" fmla="*/ 405 w 1321"/>
                    <a:gd name="T33" fmla="*/ 281 h 712"/>
                    <a:gd name="T34" fmla="*/ 351 w 1321"/>
                    <a:gd name="T35" fmla="*/ 280 h 712"/>
                    <a:gd name="T36" fmla="*/ 299 w 1321"/>
                    <a:gd name="T37" fmla="*/ 279 h 712"/>
                    <a:gd name="T38" fmla="*/ 250 w 1321"/>
                    <a:gd name="T39" fmla="*/ 275 h 712"/>
                    <a:gd name="T40" fmla="*/ 203 w 1321"/>
                    <a:gd name="T41" fmla="*/ 272 h 712"/>
                    <a:gd name="T42" fmla="*/ 161 w 1321"/>
                    <a:gd name="T43" fmla="*/ 267 h 712"/>
                    <a:gd name="T44" fmla="*/ 122 w 1321"/>
                    <a:gd name="T45" fmla="*/ 261 h 712"/>
                    <a:gd name="T46" fmla="*/ 86 w 1321"/>
                    <a:gd name="T47" fmla="*/ 256 h 712"/>
                    <a:gd name="T48" fmla="*/ 59 w 1321"/>
                    <a:gd name="T49" fmla="*/ 249 h 712"/>
                    <a:gd name="T50" fmla="*/ 31 w 1321"/>
                    <a:gd name="T51" fmla="*/ 240 h 712"/>
                    <a:gd name="T52" fmla="*/ 18 w 1321"/>
                    <a:gd name="T53" fmla="*/ 230 h 712"/>
                    <a:gd name="T54" fmla="*/ 6 w 1321"/>
                    <a:gd name="T55" fmla="*/ 219 h 712"/>
                    <a:gd name="T56" fmla="*/ 0 w 1321"/>
                    <a:gd name="T57" fmla="*/ 207 h 712"/>
                    <a:gd name="T58" fmla="*/ 0 w 1321"/>
                    <a:gd name="T59" fmla="*/ 206 h 712"/>
                    <a:gd name="T60" fmla="*/ 4 w 1321"/>
                    <a:gd name="T61" fmla="*/ 191 h 712"/>
                    <a:gd name="T62" fmla="*/ 16 w 1321"/>
                    <a:gd name="T63" fmla="*/ 176 h 712"/>
                    <a:gd name="T64" fmla="*/ 43 w 1321"/>
                    <a:gd name="T65" fmla="*/ 146 h 712"/>
                    <a:gd name="T66" fmla="*/ 78 w 1321"/>
                    <a:gd name="T67" fmla="*/ 118 h 712"/>
                    <a:gd name="T68" fmla="*/ 126 w 1321"/>
                    <a:gd name="T69" fmla="*/ 93 h 712"/>
                    <a:gd name="T70" fmla="*/ 175 w 1321"/>
                    <a:gd name="T71" fmla="*/ 69 h 712"/>
                    <a:gd name="T72" fmla="*/ 231 w 1321"/>
                    <a:gd name="T73" fmla="*/ 48 h 712"/>
                    <a:gd name="T74" fmla="*/ 293 w 1321"/>
                    <a:gd name="T75" fmla="*/ 33 h 712"/>
                    <a:gd name="T76" fmla="*/ 356 w 1321"/>
                    <a:gd name="T77" fmla="*/ 18 h 712"/>
                    <a:gd name="T78" fmla="*/ 427 w 1321"/>
                    <a:gd name="T79" fmla="*/ 9 h 712"/>
                    <a:gd name="T80" fmla="*/ 498 w 1321"/>
                    <a:gd name="T81" fmla="*/ 4 h 712"/>
                    <a:gd name="T82" fmla="*/ 573 w 1321"/>
                    <a:gd name="T83" fmla="*/ 0 h 712"/>
                    <a:gd name="T84" fmla="*/ 573 w 1321"/>
                    <a:gd name="T85" fmla="*/ 0 h 712"/>
                    <a:gd name="T86" fmla="*/ 651 w 1321"/>
                    <a:gd name="T87" fmla="*/ 4 h 712"/>
                    <a:gd name="T88" fmla="*/ 727 w 1321"/>
                    <a:gd name="T89" fmla="*/ 9 h 712"/>
                    <a:gd name="T90" fmla="*/ 800 w 1321"/>
                    <a:gd name="T91" fmla="*/ 20 h 712"/>
                    <a:gd name="T92" fmla="*/ 867 w 1321"/>
                    <a:gd name="T93" fmla="*/ 36 h 712"/>
                    <a:gd name="T94" fmla="*/ 929 w 1321"/>
                    <a:gd name="T95" fmla="*/ 54 h 712"/>
                    <a:gd name="T96" fmla="*/ 986 w 1321"/>
                    <a:gd name="T97" fmla="*/ 77 h 712"/>
                    <a:gd name="T98" fmla="*/ 1037 w 1321"/>
                    <a:gd name="T99" fmla="*/ 101 h 712"/>
                    <a:gd name="T100" fmla="*/ 1080 w 1321"/>
                    <a:gd name="T101" fmla="*/ 128 h 712"/>
                    <a:gd name="T102" fmla="*/ 1116 w 1321"/>
                    <a:gd name="T103" fmla="*/ 158 h 712"/>
                    <a:gd name="T104" fmla="*/ 1116 w 1321"/>
                    <a:gd name="T105" fmla="*/ 158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CCCCFF"/>
                    </a:gs>
                  </a:gsLst>
                  <a:lin ang="5400000" scaled="1"/>
                </a:gradFill>
                <a:ln w="0" cmpd="sng">
                  <a:noFill/>
                  <a:bevel/>
                  <a:headEnd/>
                  <a:tailEnd/>
                </a:ln>
              </p:spPr>
              <p:txBody>
                <a:bodyPr/>
                <a:lstStyle/>
                <a:p>
                  <a:endParaRPr lang="zh-CN" altLang="en-US"/>
                </a:p>
              </p:txBody>
            </p:sp>
          </p:grpSp>
          <p:sp>
            <p:nvSpPr>
              <p:cNvPr id="33812" name="Text Box 17"/>
              <p:cNvSpPr>
                <a:spLocks noChangeArrowheads="1"/>
              </p:cNvSpPr>
              <p:nvPr/>
            </p:nvSpPr>
            <p:spPr bwMode="auto">
              <a:xfrm>
                <a:off x="152" y="60"/>
                <a:ext cx="151" cy="214"/>
              </a:xfrm>
              <a:prstGeom prst="rect">
                <a:avLst/>
              </a:prstGeom>
              <a:noFill/>
              <a:ln w="9525">
                <a:noFill/>
                <a:miter lim="800000"/>
                <a:headEnd/>
                <a:tailEnd/>
              </a:ln>
            </p:spPr>
            <p:txBody>
              <a:bodyPr wrap="none">
                <a:spAutoFit/>
              </a:bodyPr>
              <a:lstStyle/>
              <a:p>
                <a:pPr algn="r" eaLnBrk="0" hangingPunct="0">
                  <a:buFont typeface="Arial" charset="0"/>
                  <a:buNone/>
                </a:pPr>
                <a:r>
                  <a:rPr lang="en-US" altLang="zh-CN" sz="2400" b="1">
                    <a:solidFill>
                      <a:srgbClr val="000000"/>
                    </a:solidFill>
                    <a:latin typeface="Calibri" pitchFamily="34" charset="0"/>
                    <a:ea typeface="Gulim" pitchFamily="34" charset="-127"/>
                    <a:sym typeface="Calibri" pitchFamily="34" charset="0"/>
                  </a:rPr>
                  <a:t>B</a:t>
                </a:r>
                <a:endParaRPr lang="zh-CN" altLang="en-US">
                  <a:ea typeface="Gulim" pitchFamily="34" charset="-127"/>
                </a:endParaRPr>
              </a:p>
            </p:txBody>
          </p:sp>
        </p:grpSp>
        <p:sp>
          <p:nvSpPr>
            <p:cNvPr id="33810" name="Text Box 18"/>
            <p:cNvSpPr>
              <a:spLocks noChangeArrowheads="1"/>
            </p:cNvSpPr>
            <p:nvPr/>
          </p:nvSpPr>
          <p:spPr bwMode="auto">
            <a:xfrm>
              <a:off x="19" y="226"/>
              <a:ext cx="3847" cy="291"/>
            </a:xfrm>
            <a:prstGeom prst="rect">
              <a:avLst/>
            </a:prstGeom>
            <a:noFill/>
            <a:ln w="9525">
              <a:noFill/>
              <a:miter lim="800000"/>
              <a:headEnd/>
              <a:tailEnd/>
            </a:ln>
          </p:spPr>
          <p:txBody>
            <a:bodyPr>
              <a:spAutoFit/>
            </a:bodyPr>
            <a:lstStyle/>
            <a:p>
              <a:pPr eaLnBrk="0" hangingPunct="0">
                <a:buFont typeface="Arial" charset="0"/>
                <a:buNone/>
              </a:pPr>
              <a:r>
                <a:rPr lang="en-US" altLang="zh-CN" sz="2400">
                  <a:solidFill>
                    <a:schemeClr val="tx1"/>
                  </a:solidFill>
                  <a:latin typeface="Calibri" pitchFamily="34" charset="0"/>
                  <a:ea typeface="Gulim" pitchFamily="34" charset="-127"/>
                  <a:sym typeface="Calibri" pitchFamily="34" charset="0"/>
                </a:rPr>
                <a:t>Utilize passive building technologies</a:t>
              </a:r>
            </a:p>
          </p:txBody>
        </p:sp>
      </p:grpSp>
      <p:grpSp>
        <p:nvGrpSpPr>
          <p:cNvPr id="33797" name="Group 20"/>
          <p:cNvGrpSpPr>
            <a:grpSpLocks/>
          </p:cNvGrpSpPr>
          <p:nvPr/>
        </p:nvGrpSpPr>
        <p:grpSpPr bwMode="auto">
          <a:xfrm>
            <a:off x="874713" y="4156075"/>
            <a:ext cx="5840412" cy="987425"/>
            <a:chOff x="0" y="0"/>
            <a:chExt cx="3933" cy="664"/>
          </a:xfrm>
        </p:grpSpPr>
        <p:sp>
          <p:nvSpPr>
            <p:cNvPr id="33801" name="Rectangle 20"/>
            <p:cNvSpPr>
              <a:spLocks noChangeArrowheads="1"/>
            </p:cNvSpPr>
            <p:nvPr/>
          </p:nvSpPr>
          <p:spPr bwMode="auto">
            <a:xfrm>
              <a:off x="0" y="136"/>
              <a:ext cx="3622" cy="500"/>
            </a:xfrm>
            <a:prstGeom prst="rect">
              <a:avLst/>
            </a:prstGeom>
            <a:gradFill rotWithShape="1">
              <a:gsLst>
                <a:gs pos="0">
                  <a:srgbClr val="C0C0C0"/>
                </a:gs>
                <a:gs pos="100000">
                  <a:srgbClr val="051AB3"/>
                </a:gs>
              </a:gsLst>
              <a:lin ang="0" scaled="1"/>
            </a:gradFill>
            <a:ln w="9525">
              <a:noFill/>
              <a:miter lim="800000"/>
              <a:headEnd/>
              <a:tailEnd/>
            </a:ln>
          </p:spPr>
          <p:txBody>
            <a:bodyPr wrap="none" anchor="ctr"/>
            <a:lstStyle/>
            <a:p>
              <a:pPr algn="r" eaLnBrk="0" hangingPunct="0">
                <a:buFont typeface="Arial" charset="0"/>
                <a:buNone/>
              </a:pPr>
              <a:endParaRPr lang="zh-CN" altLang="zh-CN">
                <a:solidFill>
                  <a:srgbClr val="000000"/>
                </a:solidFill>
                <a:latin typeface="Calibri" pitchFamily="34" charset="0"/>
                <a:ea typeface="Gulim" pitchFamily="34" charset="-127"/>
                <a:sym typeface="Calibri" pitchFamily="34" charset="0"/>
              </a:endParaRPr>
            </a:p>
          </p:txBody>
        </p:sp>
        <p:grpSp>
          <p:nvGrpSpPr>
            <p:cNvPr id="33802" name="Group 22"/>
            <p:cNvGrpSpPr>
              <a:grpSpLocks/>
            </p:cNvGrpSpPr>
            <p:nvPr/>
          </p:nvGrpSpPr>
          <p:grpSpPr bwMode="auto">
            <a:xfrm>
              <a:off x="3241" y="0"/>
              <a:ext cx="692" cy="640"/>
              <a:chOff x="0" y="0"/>
              <a:chExt cx="412" cy="393"/>
            </a:xfrm>
          </p:grpSpPr>
          <p:grpSp>
            <p:nvGrpSpPr>
              <p:cNvPr id="33804" name="Group 23"/>
              <p:cNvGrpSpPr>
                <a:grpSpLocks/>
              </p:cNvGrpSpPr>
              <p:nvPr/>
            </p:nvGrpSpPr>
            <p:grpSpPr bwMode="auto">
              <a:xfrm>
                <a:off x="0" y="0"/>
                <a:ext cx="412" cy="393"/>
                <a:chOff x="0" y="0"/>
                <a:chExt cx="1679" cy="1684"/>
              </a:xfrm>
            </p:grpSpPr>
            <p:sp>
              <p:nvSpPr>
                <p:cNvPr id="33806" name="Oval 23"/>
                <p:cNvSpPr>
                  <a:spLocks noChangeArrowheads="1"/>
                </p:cNvSpPr>
                <p:nvPr/>
              </p:nvSpPr>
              <p:spPr bwMode="auto">
                <a:xfrm>
                  <a:off x="0" y="0"/>
                  <a:ext cx="1679" cy="1684"/>
                </a:xfrm>
                <a:prstGeom prst="ellipse">
                  <a:avLst/>
                </a:prstGeom>
                <a:gradFill rotWithShape="1">
                  <a:gsLst>
                    <a:gs pos="0">
                      <a:srgbClr val="051AB3"/>
                    </a:gs>
                    <a:gs pos="100000">
                      <a:srgbClr val="01062B"/>
                    </a:gs>
                  </a:gsLst>
                  <a:lin ang="5400000" scaled="1"/>
                </a:gradFill>
                <a:ln w="9525">
                  <a:noFill/>
                  <a:bevel/>
                  <a:headEnd/>
                  <a:tailEnd/>
                </a:ln>
              </p:spPr>
              <p:txBody>
                <a:bodyPr wrap="none" anchor="ctr"/>
                <a:lstStyle/>
                <a:p>
                  <a:pPr algn="r" eaLnBrk="0" hangingPunct="0">
                    <a:buFont typeface="Arial" charset="0"/>
                    <a:buNone/>
                  </a:pPr>
                  <a:endParaRPr lang="zh-CN" altLang="zh-CN">
                    <a:solidFill>
                      <a:srgbClr val="000000"/>
                    </a:solidFill>
                    <a:latin typeface="Calibri" pitchFamily="34" charset="0"/>
                    <a:ea typeface="Gulim" pitchFamily="34" charset="-127"/>
                    <a:sym typeface="Calibri" pitchFamily="34" charset="0"/>
                  </a:endParaRPr>
                </a:p>
              </p:txBody>
            </p:sp>
            <p:sp>
              <p:nvSpPr>
                <p:cNvPr id="33807" name="Freeform 24"/>
                <p:cNvSpPr>
                  <a:spLocks noChangeArrowheads="1"/>
                </p:cNvSpPr>
                <p:nvPr/>
              </p:nvSpPr>
              <p:spPr bwMode="auto">
                <a:xfrm>
                  <a:off x="191" y="28"/>
                  <a:ext cx="1296" cy="634"/>
                </a:xfrm>
                <a:custGeom>
                  <a:avLst/>
                  <a:gdLst>
                    <a:gd name="T0" fmla="*/ 1116 w 1321"/>
                    <a:gd name="T1" fmla="*/ 158 h 712"/>
                    <a:gd name="T2" fmla="*/ 1130 w 1321"/>
                    <a:gd name="T3" fmla="*/ 175 h 712"/>
                    <a:gd name="T4" fmla="*/ 1133 w 1321"/>
                    <a:gd name="T5" fmla="*/ 191 h 712"/>
                    <a:gd name="T6" fmla="*/ 1128 w 1321"/>
                    <a:gd name="T7" fmla="*/ 204 h 712"/>
                    <a:gd name="T8" fmla="*/ 1114 w 1321"/>
                    <a:gd name="T9" fmla="*/ 216 h 712"/>
                    <a:gd name="T10" fmla="*/ 1092 w 1321"/>
                    <a:gd name="T11" fmla="*/ 229 h 712"/>
                    <a:gd name="T12" fmla="*/ 1063 w 1321"/>
                    <a:gd name="T13" fmla="*/ 239 h 712"/>
                    <a:gd name="T14" fmla="*/ 1026 w 1321"/>
                    <a:gd name="T15" fmla="*/ 248 h 712"/>
                    <a:gd name="T16" fmla="*/ 985 w 1321"/>
                    <a:gd name="T17" fmla="*/ 257 h 712"/>
                    <a:gd name="T18" fmla="*/ 937 w 1321"/>
                    <a:gd name="T19" fmla="*/ 264 h 712"/>
                    <a:gd name="T20" fmla="*/ 885 w 1321"/>
                    <a:gd name="T21" fmla="*/ 270 h 712"/>
                    <a:gd name="T22" fmla="*/ 830 w 1321"/>
                    <a:gd name="T23" fmla="*/ 273 h 712"/>
                    <a:gd name="T24" fmla="*/ 769 w 1321"/>
                    <a:gd name="T25" fmla="*/ 279 h 712"/>
                    <a:gd name="T26" fmla="*/ 707 w 1321"/>
                    <a:gd name="T27" fmla="*/ 280 h 712"/>
                    <a:gd name="T28" fmla="*/ 683 w 1321"/>
                    <a:gd name="T29" fmla="*/ 281 h 712"/>
                    <a:gd name="T30" fmla="*/ 409 w 1321"/>
                    <a:gd name="T31" fmla="*/ 281 h 712"/>
                    <a:gd name="T32" fmla="*/ 405 w 1321"/>
                    <a:gd name="T33" fmla="*/ 281 h 712"/>
                    <a:gd name="T34" fmla="*/ 351 w 1321"/>
                    <a:gd name="T35" fmla="*/ 280 h 712"/>
                    <a:gd name="T36" fmla="*/ 299 w 1321"/>
                    <a:gd name="T37" fmla="*/ 279 h 712"/>
                    <a:gd name="T38" fmla="*/ 250 w 1321"/>
                    <a:gd name="T39" fmla="*/ 275 h 712"/>
                    <a:gd name="T40" fmla="*/ 203 w 1321"/>
                    <a:gd name="T41" fmla="*/ 272 h 712"/>
                    <a:gd name="T42" fmla="*/ 161 w 1321"/>
                    <a:gd name="T43" fmla="*/ 267 h 712"/>
                    <a:gd name="T44" fmla="*/ 122 w 1321"/>
                    <a:gd name="T45" fmla="*/ 261 h 712"/>
                    <a:gd name="T46" fmla="*/ 86 w 1321"/>
                    <a:gd name="T47" fmla="*/ 256 h 712"/>
                    <a:gd name="T48" fmla="*/ 59 w 1321"/>
                    <a:gd name="T49" fmla="*/ 249 h 712"/>
                    <a:gd name="T50" fmla="*/ 31 w 1321"/>
                    <a:gd name="T51" fmla="*/ 240 h 712"/>
                    <a:gd name="T52" fmla="*/ 18 w 1321"/>
                    <a:gd name="T53" fmla="*/ 230 h 712"/>
                    <a:gd name="T54" fmla="*/ 6 w 1321"/>
                    <a:gd name="T55" fmla="*/ 219 h 712"/>
                    <a:gd name="T56" fmla="*/ 0 w 1321"/>
                    <a:gd name="T57" fmla="*/ 207 h 712"/>
                    <a:gd name="T58" fmla="*/ 0 w 1321"/>
                    <a:gd name="T59" fmla="*/ 206 h 712"/>
                    <a:gd name="T60" fmla="*/ 4 w 1321"/>
                    <a:gd name="T61" fmla="*/ 191 h 712"/>
                    <a:gd name="T62" fmla="*/ 16 w 1321"/>
                    <a:gd name="T63" fmla="*/ 176 h 712"/>
                    <a:gd name="T64" fmla="*/ 43 w 1321"/>
                    <a:gd name="T65" fmla="*/ 146 h 712"/>
                    <a:gd name="T66" fmla="*/ 78 w 1321"/>
                    <a:gd name="T67" fmla="*/ 118 h 712"/>
                    <a:gd name="T68" fmla="*/ 126 w 1321"/>
                    <a:gd name="T69" fmla="*/ 93 h 712"/>
                    <a:gd name="T70" fmla="*/ 175 w 1321"/>
                    <a:gd name="T71" fmla="*/ 69 h 712"/>
                    <a:gd name="T72" fmla="*/ 231 w 1321"/>
                    <a:gd name="T73" fmla="*/ 48 h 712"/>
                    <a:gd name="T74" fmla="*/ 293 w 1321"/>
                    <a:gd name="T75" fmla="*/ 33 h 712"/>
                    <a:gd name="T76" fmla="*/ 356 w 1321"/>
                    <a:gd name="T77" fmla="*/ 18 h 712"/>
                    <a:gd name="T78" fmla="*/ 427 w 1321"/>
                    <a:gd name="T79" fmla="*/ 9 h 712"/>
                    <a:gd name="T80" fmla="*/ 498 w 1321"/>
                    <a:gd name="T81" fmla="*/ 4 h 712"/>
                    <a:gd name="T82" fmla="*/ 573 w 1321"/>
                    <a:gd name="T83" fmla="*/ 0 h 712"/>
                    <a:gd name="T84" fmla="*/ 573 w 1321"/>
                    <a:gd name="T85" fmla="*/ 0 h 712"/>
                    <a:gd name="T86" fmla="*/ 651 w 1321"/>
                    <a:gd name="T87" fmla="*/ 4 h 712"/>
                    <a:gd name="T88" fmla="*/ 727 w 1321"/>
                    <a:gd name="T89" fmla="*/ 9 h 712"/>
                    <a:gd name="T90" fmla="*/ 800 w 1321"/>
                    <a:gd name="T91" fmla="*/ 20 h 712"/>
                    <a:gd name="T92" fmla="*/ 867 w 1321"/>
                    <a:gd name="T93" fmla="*/ 36 h 712"/>
                    <a:gd name="T94" fmla="*/ 929 w 1321"/>
                    <a:gd name="T95" fmla="*/ 54 h 712"/>
                    <a:gd name="T96" fmla="*/ 986 w 1321"/>
                    <a:gd name="T97" fmla="*/ 77 h 712"/>
                    <a:gd name="T98" fmla="*/ 1037 w 1321"/>
                    <a:gd name="T99" fmla="*/ 101 h 712"/>
                    <a:gd name="T100" fmla="*/ 1080 w 1321"/>
                    <a:gd name="T101" fmla="*/ 128 h 712"/>
                    <a:gd name="T102" fmla="*/ 1116 w 1321"/>
                    <a:gd name="T103" fmla="*/ 158 h 712"/>
                    <a:gd name="T104" fmla="*/ 1116 w 1321"/>
                    <a:gd name="T105" fmla="*/ 158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051AB3"/>
                    </a:gs>
                  </a:gsLst>
                  <a:lin ang="5400000" scaled="1"/>
                </a:gradFill>
                <a:ln w="0" cmpd="sng">
                  <a:noFill/>
                  <a:bevel/>
                  <a:headEnd/>
                  <a:tailEnd/>
                </a:ln>
              </p:spPr>
              <p:txBody>
                <a:bodyPr/>
                <a:lstStyle/>
                <a:p>
                  <a:endParaRPr lang="zh-CN" altLang="en-US"/>
                </a:p>
              </p:txBody>
            </p:sp>
          </p:grpSp>
          <p:sp>
            <p:nvSpPr>
              <p:cNvPr id="33805" name="Text Box 25"/>
              <p:cNvSpPr>
                <a:spLocks noChangeArrowheads="1"/>
              </p:cNvSpPr>
              <p:nvPr/>
            </p:nvSpPr>
            <p:spPr bwMode="auto">
              <a:xfrm>
                <a:off x="149" y="52"/>
                <a:ext cx="140" cy="191"/>
              </a:xfrm>
              <a:prstGeom prst="rect">
                <a:avLst/>
              </a:prstGeom>
              <a:noFill/>
              <a:ln w="9525">
                <a:noFill/>
                <a:miter lim="800000"/>
                <a:headEnd/>
                <a:tailEnd/>
              </a:ln>
            </p:spPr>
            <p:txBody>
              <a:bodyPr wrap="none">
                <a:spAutoFit/>
              </a:bodyPr>
              <a:lstStyle/>
              <a:p>
                <a:pPr algn="r" eaLnBrk="0" hangingPunct="0">
                  <a:buFont typeface="Arial" charset="0"/>
                  <a:buNone/>
                </a:pPr>
                <a:r>
                  <a:rPr lang="en-US" altLang="zh-CN" sz="2400" b="1">
                    <a:solidFill>
                      <a:srgbClr val="000000"/>
                    </a:solidFill>
                    <a:latin typeface="Calibri" pitchFamily="34" charset="0"/>
                    <a:ea typeface="Gulim" pitchFamily="34" charset="-127"/>
                    <a:sym typeface="Calibri" pitchFamily="34" charset="0"/>
                  </a:rPr>
                  <a:t>C</a:t>
                </a:r>
                <a:endParaRPr lang="zh-CN" altLang="en-US">
                  <a:ea typeface="Gulim" pitchFamily="34" charset="-127"/>
                </a:endParaRPr>
              </a:p>
            </p:txBody>
          </p:sp>
        </p:grpSp>
        <p:sp>
          <p:nvSpPr>
            <p:cNvPr id="33803" name="Text Box 26"/>
            <p:cNvSpPr>
              <a:spLocks noChangeArrowheads="1"/>
            </p:cNvSpPr>
            <p:nvPr/>
          </p:nvSpPr>
          <p:spPr bwMode="auto">
            <a:xfrm>
              <a:off x="1948" y="271"/>
              <a:ext cx="1200" cy="393"/>
            </a:xfrm>
            <a:prstGeom prst="rect">
              <a:avLst/>
            </a:prstGeom>
            <a:noFill/>
            <a:ln w="9525">
              <a:noFill/>
              <a:miter lim="800000"/>
              <a:headEnd/>
              <a:tailEnd/>
            </a:ln>
          </p:spPr>
          <p:txBody>
            <a:bodyPr>
              <a:spAutoFit/>
            </a:bodyPr>
            <a:lstStyle/>
            <a:p>
              <a:pPr algn="r" eaLnBrk="0" hangingPunct="0">
                <a:buFont typeface="Arial" charset="0"/>
                <a:buNone/>
              </a:pPr>
              <a:endParaRPr lang="zh-CN" altLang="zh-CN" b="1">
                <a:latin typeface="Calibri" pitchFamily="34" charset="0"/>
                <a:ea typeface="Gulim" pitchFamily="34" charset="-127"/>
                <a:sym typeface="Calibri" pitchFamily="34" charset="0"/>
              </a:endParaRPr>
            </a:p>
          </p:txBody>
        </p:sp>
      </p:grpSp>
      <p:sp>
        <p:nvSpPr>
          <p:cNvPr id="33798" name="Text Box 18"/>
          <p:cNvSpPr>
            <a:spLocks noChangeArrowheads="1"/>
          </p:cNvSpPr>
          <p:nvPr/>
        </p:nvSpPr>
        <p:spPr bwMode="auto">
          <a:xfrm>
            <a:off x="933450" y="4491038"/>
            <a:ext cx="6107113" cy="461962"/>
          </a:xfrm>
          <a:prstGeom prst="rect">
            <a:avLst/>
          </a:prstGeom>
          <a:noFill/>
          <a:ln w="9525">
            <a:noFill/>
            <a:miter lim="800000"/>
            <a:headEnd/>
            <a:tailEnd/>
          </a:ln>
        </p:spPr>
        <p:txBody>
          <a:bodyPr>
            <a:spAutoFit/>
          </a:bodyPr>
          <a:lstStyle/>
          <a:p>
            <a:pPr eaLnBrk="0" hangingPunct="0">
              <a:buFont typeface="Arial" charset="0"/>
              <a:buNone/>
            </a:pPr>
            <a:r>
              <a:rPr lang="en-US" altLang="zh-CN" sz="2400">
                <a:solidFill>
                  <a:schemeClr val="tx1"/>
                </a:solidFill>
                <a:latin typeface="Calibri" pitchFamily="34" charset="0"/>
                <a:ea typeface="Gulim" pitchFamily="34" charset="-127"/>
                <a:sym typeface="Calibri" pitchFamily="34" charset="0"/>
              </a:rPr>
              <a:t>Improve energy efficiency</a:t>
            </a:r>
          </a:p>
        </p:txBody>
      </p:sp>
      <p:sp>
        <p:nvSpPr>
          <p:cNvPr id="33799" name="页脚占位符 4"/>
          <p:cNvSpPr>
            <a:spLocks noGrp="1" noChangeArrowheads="1"/>
          </p:cNvSpPr>
          <p:nvPr/>
        </p:nvSpPr>
        <p:spPr bwMode="auto">
          <a:xfrm>
            <a:off x="3581400" y="6481763"/>
            <a:ext cx="5295900" cy="246062"/>
          </a:xfrm>
          <a:prstGeom prst="rect">
            <a:avLst/>
          </a:prstGeom>
          <a:noFill/>
          <a:ln w="9525">
            <a:noFill/>
            <a:miter lim="800000"/>
            <a:headEnd/>
            <a:tailEnd/>
          </a:ln>
        </p:spPr>
        <p:txBody>
          <a:bodyPr anchor="ctr">
            <a:spAutoFit/>
          </a:bodyPr>
          <a:lstStyle/>
          <a:p>
            <a:pPr algn="r" eaLnBrk="0" hangingPunct="0">
              <a:buFont typeface="Arial" charset="0"/>
              <a:buNone/>
            </a:pPr>
            <a:r>
              <a:rPr lang="en-US" altLang="zh-CN" sz="1000">
                <a:solidFill>
                  <a:schemeClr val="tx1"/>
                </a:solidFill>
                <a:latin typeface="Arial" charset="0"/>
                <a:sym typeface="Arial" charset="0"/>
              </a:rPr>
              <a:t>A Multidisciplinary Approach to Curriculum Development in Sustainable Built Environment</a:t>
            </a:r>
            <a:endParaRPr lang="zh-CN" altLang="en-US">
              <a:ea typeface="Gulim" pitchFamily="34" charset="-127"/>
            </a:endParaRPr>
          </a:p>
        </p:txBody>
      </p:sp>
      <p:sp>
        <p:nvSpPr>
          <p:cNvPr id="33" name="灯片编号占位符 32"/>
          <p:cNvSpPr>
            <a:spLocks noGrp="1"/>
          </p:cNvSpPr>
          <p:nvPr>
            <p:ph type="sldNum" sz="quarter" idx="11"/>
          </p:nvPr>
        </p:nvSpPr>
        <p:spPr>
          <a:xfrm>
            <a:off x="161925" y="6337300"/>
            <a:ext cx="2133600" cy="365125"/>
          </a:xfrm>
        </p:spPr>
        <p:txBody>
          <a:bodyPr/>
          <a:lstStyle/>
          <a:p>
            <a:pPr>
              <a:defRPr/>
            </a:pPr>
            <a:fld id="{601CF5A1-9E0A-4311-98B7-19398A6CBF09}" type="slidenum">
              <a:rPr lang="zh-CN" altLang="en-US"/>
              <a:pPr>
                <a:defRPr/>
              </a:pPr>
              <a:t>4</a:t>
            </a:fld>
            <a:endParaRPr lang="zh-CN" altLang="en-US"/>
          </a:p>
        </p:txBody>
      </p:sp>
    </p:spTree>
  </p:cSld>
  <p:clrMapOvr>
    <a:masterClrMapping/>
  </p:clrMapOvr>
  <p:transition>
    <p:rand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页脚占位符 4"/>
          <p:cNvSpPr>
            <a:spLocks noGrp="1" noChangeArrowheads="1"/>
          </p:cNvSpPr>
          <p:nvPr/>
        </p:nvSpPr>
        <p:spPr bwMode="auto">
          <a:xfrm>
            <a:off x="3581400" y="6461125"/>
            <a:ext cx="5295900" cy="242888"/>
          </a:xfrm>
          <a:prstGeom prst="rect">
            <a:avLst/>
          </a:prstGeom>
          <a:noFill/>
          <a:ln w="9525">
            <a:noFill/>
            <a:miter lim="800000"/>
            <a:headEnd/>
            <a:tailEnd/>
          </a:ln>
        </p:spPr>
        <p:txBody>
          <a:bodyPr anchor="ctr">
            <a:spAutoFit/>
          </a:bodyPr>
          <a:lstStyle/>
          <a:p>
            <a:pPr algn="r" eaLnBrk="0" hangingPunct="0">
              <a:buFont typeface="Arial" charset="0"/>
              <a:buNone/>
            </a:pPr>
            <a:r>
              <a:rPr lang="en-US" altLang="zh-CN" sz="1000">
                <a:solidFill>
                  <a:srgbClr val="000000"/>
                </a:solidFill>
                <a:latin typeface="Arial" charset="0"/>
                <a:ea typeface="Gulim" pitchFamily="34" charset="-127"/>
                <a:sym typeface="Arial" charset="0"/>
              </a:rPr>
              <a:t>A Multidisciplinary Approach to Curriculum Development in Sustainable Built Environment</a:t>
            </a:r>
            <a:endParaRPr lang="zh-CN" altLang="en-US">
              <a:solidFill>
                <a:srgbClr val="000000"/>
              </a:solidFill>
              <a:ea typeface="Gulim" pitchFamily="34" charset="-127"/>
            </a:endParaRPr>
          </a:p>
        </p:txBody>
      </p:sp>
      <p:sp>
        <p:nvSpPr>
          <p:cNvPr id="55299" name="AutoShape 14"/>
          <p:cNvSpPr>
            <a:spLocks noChangeArrowheads="1"/>
          </p:cNvSpPr>
          <p:nvPr/>
        </p:nvSpPr>
        <p:spPr bwMode="auto">
          <a:xfrm>
            <a:off x="812800" y="3200400"/>
            <a:ext cx="3279775" cy="3057525"/>
          </a:xfrm>
          <a:prstGeom prst="flowChartDocument">
            <a:avLst/>
          </a:prstGeom>
          <a:solidFill>
            <a:srgbClr val="D5DFCB"/>
          </a:solidFill>
          <a:ln w="9525">
            <a:noFill/>
            <a:miter lim="800000"/>
            <a:headEnd/>
            <a:tailEnd/>
          </a:ln>
        </p:spPr>
        <p:txBody>
          <a:bodyPr wrap="none" lIns="92382" tIns="46191" rIns="92382" bIns="46191" anchor="ctr"/>
          <a:lstStyle/>
          <a:p>
            <a:pPr algn="r">
              <a:buFont typeface="Arial" charset="0"/>
              <a:buNone/>
            </a:pPr>
            <a:endParaRPr lang="zh-CN" altLang="zh-CN">
              <a:solidFill>
                <a:srgbClr val="000000"/>
              </a:solidFill>
              <a:ea typeface="Gulim" pitchFamily="34" charset="-127"/>
              <a:sym typeface="Arial" charset="0"/>
            </a:endParaRPr>
          </a:p>
        </p:txBody>
      </p:sp>
      <p:sp>
        <p:nvSpPr>
          <p:cNvPr id="55300" name="AutoShape 18"/>
          <p:cNvSpPr>
            <a:spLocks noChangeArrowheads="1"/>
          </p:cNvSpPr>
          <p:nvPr/>
        </p:nvSpPr>
        <p:spPr bwMode="auto">
          <a:xfrm>
            <a:off x="4941888" y="3235325"/>
            <a:ext cx="3930650" cy="3009900"/>
          </a:xfrm>
          <a:prstGeom prst="flowChartDocument">
            <a:avLst/>
          </a:prstGeom>
          <a:solidFill>
            <a:srgbClr val="D9C1D7"/>
          </a:solidFill>
          <a:ln w="9525">
            <a:noFill/>
            <a:miter lim="800000"/>
            <a:headEnd/>
            <a:tailEnd/>
          </a:ln>
        </p:spPr>
        <p:txBody>
          <a:bodyPr wrap="none" lIns="92382" tIns="46191" rIns="92382" bIns="46191" anchor="ctr"/>
          <a:lstStyle/>
          <a:p>
            <a:pPr algn="r">
              <a:buFont typeface="Arial" charset="0"/>
              <a:buNone/>
            </a:pPr>
            <a:endParaRPr lang="zh-CN" altLang="zh-CN">
              <a:solidFill>
                <a:srgbClr val="000000"/>
              </a:solidFill>
              <a:ea typeface="Gulim" pitchFamily="34" charset="-127"/>
              <a:sym typeface="Arial" charset="0"/>
            </a:endParaRPr>
          </a:p>
        </p:txBody>
      </p:sp>
      <p:sp>
        <p:nvSpPr>
          <p:cNvPr id="55301" name="AutoShape 19"/>
          <p:cNvSpPr>
            <a:spLocks noChangeArrowheads="1"/>
          </p:cNvSpPr>
          <p:nvPr/>
        </p:nvSpPr>
        <p:spPr bwMode="auto">
          <a:xfrm>
            <a:off x="825500" y="3252788"/>
            <a:ext cx="3267075" cy="404812"/>
          </a:xfrm>
          <a:prstGeom prst="bevel">
            <a:avLst>
              <a:gd name="adj" fmla="val 9565"/>
            </a:avLst>
          </a:prstGeom>
          <a:solidFill>
            <a:srgbClr val="A5BB8F"/>
          </a:solidFill>
          <a:ln w="9525">
            <a:noFill/>
            <a:miter lim="800000"/>
            <a:headEnd/>
            <a:tailEnd/>
          </a:ln>
        </p:spPr>
        <p:txBody>
          <a:bodyPr wrap="none" lIns="92382" tIns="46191" rIns="92382" bIns="46191" anchor="ctr"/>
          <a:lstStyle/>
          <a:p>
            <a:pPr algn="r">
              <a:buFont typeface="Arial" charset="0"/>
              <a:buNone/>
            </a:pPr>
            <a:endParaRPr lang="zh-CN" altLang="zh-CN">
              <a:solidFill>
                <a:srgbClr val="000000"/>
              </a:solidFill>
              <a:ea typeface="Gulim" pitchFamily="34" charset="-127"/>
              <a:sym typeface="Arial" charset="0"/>
            </a:endParaRPr>
          </a:p>
        </p:txBody>
      </p:sp>
      <p:sp>
        <p:nvSpPr>
          <p:cNvPr id="55302" name="AutoShape 20"/>
          <p:cNvSpPr>
            <a:spLocks noChangeArrowheads="1"/>
          </p:cNvSpPr>
          <p:nvPr/>
        </p:nvSpPr>
        <p:spPr bwMode="auto">
          <a:xfrm>
            <a:off x="4965700" y="3238500"/>
            <a:ext cx="3905250" cy="407988"/>
          </a:xfrm>
          <a:prstGeom prst="bevel">
            <a:avLst>
              <a:gd name="adj" fmla="val 9565"/>
            </a:avLst>
          </a:prstGeom>
          <a:solidFill>
            <a:srgbClr val="BB8FB8"/>
          </a:solidFill>
          <a:ln w="9525">
            <a:noFill/>
            <a:miter lim="800000"/>
            <a:headEnd/>
            <a:tailEnd/>
          </a:ln>
        </p:spPr>
        <p:txBody>
          <a:bodyPr wrap="none" lIns="92382" tIns="46191" rIns="92382" bIns="46191" anchor="ctr"/>
          <a:lstStyle/>
          <a:p>
            <a:pPr algn="r">
              <a:buFont typeface="Arial" charset="0"/>
              <a:buNone/>
            </a:pPr>
            <a:endParaRPr lang="zh-CN" altLang="zh-CN">
              <a:solidFill>
                <a:srgbClr val="000000"/>
              </a:solidFill>
              <a:ea typeface="Gulim" pitchFamily="34" charset="-127"/>
              <a:sym typeface="Arial" charset="0"/>
            </a:endParaRPr>
          </a:p>
        </p:txBody>
      </p:sp>
      <p:sp>
        <p:nvSpPr>
          <p:cNvPr id="55303" name="Text Box 22"/>
          <p:cNvSpPr>
            <a:spLocks noChangeArrowheads="1"/>
          </p:cNvSpPr>
          <p:nvPr/>
        </p:nvSpPr>
        <p:spPr bwMode="auto">
          <a:xfrm>
            <a:off x="5643563" y="3194050"/>
            <a:ext cx="3124200" cy="457200"/>
          </a:xfrm>
          <a:prstGeom prst="rect">
            <a:avLst/>
          </a:prstGeom>
          <a:noFill/>
          <a:ln w="9525">
            <a:noFill/>
            <a:miter lim="800000"/>
            <a:headEnd/>
            <a:tailEnd/>
          </a:ln>
        </p:spPr>
        <p:txBody>
          <a:bodyPr lIns="92382" tIns="46191" rIns="92382" bIns="46191">
            <a:spAutoFit/>
          </a:bodyPr>
          <a:lstStyle/>
          <a:p>
            <a:pPr>
              <a:spcBef>
                <a:spcPct val="50000"/>
              </a:spcBef>
              <a:buFont typeface="Arial" charset="0"/>
              <a:buNone/>
            </a:pPr>
            <a:r>
              <a:rPr lang="zh-CN" altLang="en-US" sz="2400" b="1">
                <a:solidFill>
                  <a:schemeClr val="tx1"/>
                </a:solidFill>
                <a:latin typeface="Calibri" pitchFamily="34" charset="0"/>
                <a:ea typeface="Gulim" pitchFamily="34" charset="-127"/>
                <a:sym typeface="Arial" charset="0"/>
              </a:rPr>
              <a:t>       </a:t>
            </a:r>
            <a:r>
              <a:rPr lang="en-US" altLang="zh-CN" sz="2400" b="1">
                <a:solidFill>
                  <a:schemeClr val="tx1"/>
                </a:solidFill>
                <a:latin typeface="Calibri" pitchFamily="34" charset="0"/>
                <a:ea typeface="Gulim" pitchFamily="34" charset="-127"/>
                <a:sym typeface="Arial" charset="0"/>
              </a:rPr>
              <a:t>Significance</a:t>
            </a:r>
            <a:endParaRPr lang="zh-CN" altLang="en-US" sz="2400">
              <a:latin typeface="Calibri" pitchFamily="34" charset="0"/>
              <a:ea typeface="Gulim" pitchFamily="34" charset="-127"/>
            </a:endParaRPr>
          </a:p>
        </p:txBody>
      </p:sp>
      <p:sp>
        <p:nvSpPr>
          <p:cNvPr id="55304" name="Text Box 23"/>
          <p:cNvSpPr>
            <a:spLocks noChangeArrowheads="1"/>
          </p:cNvSpPr>
          <p:nvPr/>
        </p:nvSpPr>
        <p:spPr bwMode="auto">
          <a:xfrm>
            <a:off x="952500" y="3227388"/>
            <a:ext cx="3030538" cy="457200"/>
          </a:xfrm>
          <a:prstGeom prst="rect">
            <a:avLst/>
          </a:prstGeom>
          <a:noFill/>
          <a:ln w="9525">
            <a:noFill/>
            <a:miter lim="800000"/>
            <a:headEnd/>
            <a:tailEnd/>
          </a:ln>
        </p:spPr>
        <p:txBody>
          <a:bodyPr lIns="92382" tIns="46191" rIns="92382" bIns="46191">
            <a:spAutoFit/>
          </a:bodyPr>
          <a:lstStyle/>
          <a:p>
            <a:pPr>
              <a:spcBef>
                <a:spcPct val="50000"/>
              </a:spcBef>
              <a:buFont typeface="Arial" charset="0"/>
              <a:buNone/>
            </a:pPr>
            <a:r>
              <a:rPr lang="zh-CN" altLang="en-US" sz="2000" b="1">
                <a:solidFill>
                  <a:schemeClr val="tx1"/>
                </a:solidFill>
                <a:latin typeface="Arial Unicode MS"/>
                <a:ea typeface="Arial Unicode MS"/>
                <a:cs typeface="Arial Unicode MS"/>
                <a:sym typeface="Arial Unicode MS"/>
              </a:rPr>
              <a:t>    </a:t>
            </a:r>
            <a:r>
              <a:rPr lang="zh-CN" altLang="en-US" sz="2400" b="1">
                <a:solidFill>
                  <a:schemeClr val="tx1"/>
                </a:solidFill>
                <a:latin typeface="Calibri" pitchFamily="34" charset="0"/>
                <a:ea typeface="Arial Unicode MS"/>
                <a:cs typeface="Arial Unicode MS"/>
                <a:sym typeface="Arial Unicode MS"/>
              </a:rPr>
              <a:t>   D</a:t>
            </a:r>
            <a:r>
              <a:rPr lang="en-US" altLang="zh-CN" sz="2400" b="1">
                <a:solidFill>
                  <a:schemeClr val="tx1"/>
                </a:solidFill>
                <a:latin typeface="Calibri" pitchFamily="34" charset="0"/>
                <a:ea typeface="Arial Unicode MS"/>
                <a:cs typeface="Arial Unicode MS"/>
                <a:sym typeface="Arial Unicode MS"/>
              </a:rPr>
              <a:t>efinition</a:t>
            </a:r>
          </a:p>
        </p:txBody>
      </p:sp>
      <p:sp>
        <p:nvSpPr>
          <p:cNvPr id="55305" name="Rectangle 27"/>
          <p:cNvSpPr>
            <a:spLocks noChangeArrowheads="1"/>
          </p:cNvSpPr>
          <p:nvPr/>
        </p:nvSpPr>
        <p:spPr bwMode="auto">
          <a:xfrm>
            <a:off x="838200" y="3783013"/>
            <a:ext cx="3484563" cy="1920875"/>
          </a:xfrm>
          <a:prstGeom prst="rect">
            <a:avLst/>
          </a:prstGeom>
          <a:noFill/>
          <a:ln w="9525">
            <a:noFill/>
            <a:miter lim="800000"/>
            <a:headEnd/>
            <a:tailEnd/>
          </a:ln>
        </p:spPr>
        <p:txBody>
          <a:bodyPr lIns="92382" tIns="46191" rIns="92382" bIns="46191">
            <a:spAutoFit/>
          </a:bodyPr>
          <a:lstStyle/>
          <a:p>
            <a:pPr marL="114300" indent="-114300">
              <a:lnSpc>
                <a:spcPct val="150000"/>
              </a:lnSpc>
              <a:buFont typeface="Arial" charset="0"/>
              <a:buNone/>
            </a:pPr>
            <a:r>
              <a:rPr lang="zh-CN" altLang="en-US" sz="2000">
                <a:solidFill>
                  <a:srgbClr val="1C1C1C"/>
                </a:solidFill>
                <a:latin typeface="Calibri" pitchFamily="34" charset="0"/>
                <a:ea typeface="Arial Unicode MS"/>
                <a:cs typeface="Arial Unicode MS"/>
                <a:sym typeface="Arial Unicode MS"/>
              </a:rPr>
              <a:t>    A</a:t>
            </a:r>
            <a:r>
              <a:rPr lang="en-US" altLang="zh-CN" sz="2000">
                <a:solidFill>
                  <a:srgbClr val="1C1C1C"/>
                </a:solidFill>
                <a:latin typeface="Calibri" pitchFamily="34" charset="0"/>
                <a:ea typeface="Arial Unicode MS"/>
                <a:cs typeface="Arial Unicode MS"/>
                <a:sym typeface="Arial Unicode MS"/>
              </a:rPr>
              <a:t> kind of passive ventilation mode driven solely by the natural force, which do not need to consume energy</a:t>
            </a:r>
            <a:endParaRPr lang="zh-CN" altLang="en-US" sz="2000">
              <a:latin typeface="Calibri" pitchFamily="34" charset="0"/>
              <a:ea typeface="Gulim" pitchFamily="34" charset="-127"/>
            </a:endParaRPr>
          </a:p>
        </p:txBody>
      </p:sp>
      <p:sp>
        <p:nvSpPr>
          <p:cNvPr id="55306" name="Rectangle 31"/>
          <p:cNvSpPr>
            <a:spLocks noChangeArrowheads="1"/>
          </p:cNvSpPr>
          <p:nvPr/>
        </p:nvSpPr>
        <p:spPr bwMode="auto">
          <a:xfrm>
            <a:off x="5095875" y="3656013"/>
            <a:ext cx="3838575" cy="1477962"/>
          </a:xfrm>
          <a:prstGeom prst="rect">
            <a:avLst/>
          </a:prstGeom>
          <a:noFill/>
          <a:ln w="9525">
            <a:noFill/>
            <a:miter lim="800000"/>
            <a:headEnd/>
            <a:tailEnd/>
          </a:ln>
        </p:spPr>
        <p:txBody>
          <a:bodyPr lIns="92382" tIns="46191" rIns="92382" bIns="46191">
            <a:spAutoFit/>
          </a:bodyPr>
          <a:lstStyle/>
          <a:p>
            <a:pPr marL="114300" indent="-114300">
              <a:lnSpc>
                <a:spcPct val="150000"/>
              </a:lnSpc>
              <a:buFont typeface="Arial" charset="0"/>
              <a:buNone/>
            </a:pPr>
            <a:r>
              <a:rPr lang="zh-CN" altLang="en-US" sz="2000">
                <a:solidFill>
                  <a:srgbClr val="1C1C1C"/>
                </a:solidFill>
                <a:latin typeface="Calibri" pitchFamily="34" charset="0"/>
                <a:ea typeface="Arial Unicode MS"/>
                <a:cs typeface="Arial Unicode MS"/>
                <a:sym typeface="Arial Unicode MS"/>
              </a:rPr>
              <a:t> D</a:t>
            </a:r>
            <a:r>
              <a:rPr lang="en-US" altLang="zh-CN" sz="2000">
                <a:solidFill>
                  <a:srgbClr val="1C1C1C"/>
                </a:solidFill>
                <a:latin typeface="Calibri" pitchFamily="34" charset="0"/>
                <a:ea typeface="Arial Unicode MS"/>
                <a:cs typeface="Arial Unicode MS"/>
                <a:sym typeface="Arial Unicode MS"/>
              </a:rPr>
              <a:t>ecrease the</a:t>
            </a:r>
            <a:r>
              <a:rPr lang="zh-CN" altLang="en-US" sz="2000">
                <a:solidFill>
                  <a:srgbClr val="1C1C1C"/>
                </a:solidFill>
                <a:latin typeface="Calibri" pitchFamily="34" charset="0"/>
                <a:ea typeface="Arial Unicode MS"/>
                <a:cs typeface="Arial Unicode MS"/>
                <a:sym typeface="Arial Unicode MS"/>
              </a:rPr>
              <a:t> e</a:t>
            </a:r>
            <a:r>
              <a:rPr lang="en-US" altLang="zh-CN" sz="2000">
                <a:solidFill>
                  <a:srgbClr val="1C1C1C"/>
                </a:solidFill>
                <a:latin typeface="Calibri" pitchFamily="34" charset="0"/>
                <a:ea typeface="Arial Unicode MS"/>
                <a:cs typeface="Arial Unicode MS"/>
                <a:sym typeface="Arial Unicode MS"/>
              </a:rPr>
              <a:t>nergy Consumption</a:t>
            </a:r>
            <a:r>
              <a:rPr lang="zh-CN" altLang="en-US" sz="2000">
                <a:solidFill>
                  <a:srgbClr val="1C1C1C"/>
                </a:solidFill>
                <a:latin typeface="Calibri" pitchFamily="34" charset="0"/>
                <a:ea typeface="Arial Unicode MS"/>
                <a:cs typeface="Arial Unicode MS"/>
                <a:sym typeface="Arial Unicode MS"/>
              </a:rPr>
              <a:t> </a:t>
            </a:r>
          </a:p>
          <a:p>
            <a:pPr marL="114300" indent="-114300">
              <a:lnSpc>
                <a:spcPct val="150000"/>
              </a:lnSpc>
              <a:buFont typeface="Arial" charset="0"/>
              <a:buNone/>
            </a:pPr>
            <a:r>
              <a:rPr lang="zh-CN" altLang="en-US" sz="2000">
                <a:solidFill>
                  <a:srgbClr val="1C1C1C"/>
                </a:solidFill>
                <a:latin typeface="Calibri" pitchFamily="34" charset="0"/>
                <a:ea typeface="Arial Unicode MS"/>
                <a:cs typeface="Arial Unicode MS"/>
                <a:sym typeface="Arial Unicode MS"/>
              </a:rPr>
              <a:t>  R</a:t>
            </a:r>
            <a:r>
              <a:rPr lang="en-US" altLang="zh-CN" sz="2000">
                <a:solidFill>
                  <a:srgbClr val="1C1C1C"/>
                </a:solidFill>
                <a:latin typeface="Calibri" pitchFamily="34" charset="0"/>
                <a:ea typeface="Arial Unicode MS"/>
                <a:cs typeface="Arial Unicode MS"/>
                <a:sym typeface="Arial Unicode MS"/>
              </a:rPr>
              <a:t>emove wet and dirty air</a:t>
            </a:r>
            <a:r>
              <a:rPr lang="zh-CN" altLang="en-US" sz="2000">
                <a:solidFill>
                  <a:srgbClr val="1C1C1C"/>
                </a:solidFill>
                <a:latin typeface="Calibri" pitchFamily="34" charset="0"/>
                <a:ea typeface="Arial Unicode MS"/>
                <a:cs typeface="Arial Unicode MS"/>
                <a:sym typeface="Arial Unicode MS"/>
              </a:rPr>
              <a:t> and</a:t>
            </a:r>
          </a:p>
          <a:p>
            <a:pPr marL="114300" indent="-114300">
              <a:lnSpc>
                <a:spcPct val="150000"/>
              </a:lnSpc>
              <a:buFont typeface="Arial" charset="0"/>
              <a:buNone/>
            </a:pPr>
            <a:r>
              <a:rPr lang="zh-CN" altLang="en-US" sz="2000">
                <a:solidFill>
                  <a:srgbClr val="1C1C1C"/>
                </a:solidFill>
                <a:latin typeface="Calibri" pitchFamily="34" charset="0"/>
                <a:ea typeface="Arial Unicode MS"/>
                <a:cs typeface="Arial Unicode MS"/>
                <a:sym typeface="Arial Unicode MS"/>
              </a:rPr>
              <a:t> </a:t>
            </a:r>
            <a:r>
              <a:rPr lang="en-US" altLang="zh-CN" sz="2000">
                <a:solidFill>
                  <a:srgbClr val="1C1C1C"/>
                </a:solidFill>
                <a:latin typeface="Calibri" pitchFamily="34" charset="0"/>
                <a:ea typeface="Arial Unicode MS"/>
                <a:cs typeface="Arial Unicode MS"/>
                <a:sym typeface="Arial Unicode MS"/>
              </a:rPr>
              <a:t>provide</a:t>
            </a:r>
            <a:r>
              <a:rPr lang="zh-CN" altLang="en-US" sz="2000">
                <a:solidFill>
                  <a:srgbClr val="1C1C1C"/>
                </a:solidFill>
                <a:latin typeface="Calibri" pitchFamily="34" charset="0"/>
                <a:ea typeface="Arial Unicode MS"/>
                <a:cs typeface="Arial Unicode MS"/>
                <a:sym typeface="Arial Unicode MS"/>
              </a:rPr>
              <a:t> </a:t>
            </a:r>
            <a:r>
              <a:rPr lang="en-US" altLang="zh-CN" sz="2000">
                <a:solidFill>
                  <a:srgbClr val="1C1C1C"/>
                </a:solidFill>
                <a:latin typeface="Calibri" pitchFamily="34" charset="0"/>
                <a:ea typeface="Arial Unicode MS"/>
                <a:cs typeface="Arial Unicode MS"/>
                <a:sym typeface="Arial Unicode MS"/>
              </a:rPr>
              <a:t>fresh and clean natural air</a:t>
            </a:r>
            <a:endParaRPr lang="zh-CN" altLang="en-US" sz="2000">
              <a:latin typeface="Calibri" pitchFamily="34" charset="0"/>
              <a:ea typeface="Gulim" pitchFamily="34" charset="-127"/>
            </a:endParaRPr>
          </a:p>
        </p:txBody>
      </p:sp>
      <p:grpSp>
        <p:nvGrpSpPr>
          <p:cNvPr id="2" name="Group 11"/>
          <p:cNvGrpSpPr>
            <a:grpSpLocks/>
          </p:cNvGrpSpPr>
          <p:nvPr/>
        </p:nvGrpSpPr>
        <p:grpSpPr bwMode="auto">
          <a:xfrm rot="5400000">
            <a:off x="4179094" y="-440531"/>
            <a:ext cx="1138237" cy="6111875"/>
            <a:chOff x="0" y="0"/>
            <a:chExt cx="939" cy="2271"/>
          </a:xfrm>
        </p:grpSpPr>
        <p:sp>
          <p:nvSpPr>
            <p:cNvPr id="80915" name="Freeform 4"/>
            <p:cNvSpPr>
              <a:spLocks noChangeArrowheads="1"/>
            </p:cNvSpPr>
            <p:nvPr/>
          </p:nvSpPr>
          <p:spPr bwMode="auto">
            <a:xfrm flipV="1">
              <a:off x="6" y="1089"/>
              <a:ext cx="933" cy="1182"/>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3"/>
                <a:gd name="T37" fmla="*/ 0 h 1182"/>
                <a:gd name="T38" fmla="*/ 933 w 933"/>
                <a:gd name="T39" fmla="*/ 1182 h 11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tx2"/>
            </a:solidFill>
            <a:ln w="9525" cmpd="sng">
              <a:noFill/>
              <a:miter lim="800000"/>
              <a:headEnd/>
              <a:tailEnd/>
            </a:ln>
          </p:spPr>
          <p:txBody>
            <a:bodyPr wrap="none" lIns="90170" tIns="46990" rIns="90170" bIns="46990" anchor="ctr"/>
            <a:lstStyle/>
            <a:p>
              <a:endParaRPr lang="zh-CN" altLang="en-US"/>
            </a:p>
          </p:txBody>
        </p:sp>
        <p:sp>
          <p:nvSpPr>
            <p:cNvPr id="80916" name="Freeform 6"/>
            <p:cNvSpPr>
              <a:spLocks noChangeArrowheads="1"/>
            </p:cNvSpPr>
            <p:nvPr/>
          </p:nvSpPr>
          <p:spPr bwMode="auto">
            <a:xfrm>
              <a:off x="0" y="0"/>
              <a:ext cx="933" cy="1182"/>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3"/>
                <a:gd name="T37" fmla="*/ 0 h 1182"/>
                <a:gd name="T38" fmla="*/ 933 w 933"/>
                <a:gd name="T39" fmla="*/ 1182 h 11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tx2"/>
            </a:solidFill>
            <a:ln w="9525" cmpd="sng">
              <a:noFill/>
              <a:miter lim="800000"/>
              <a:headEnd/>
              <a:tailEnd/>
            </a:ln>
          </p:spPr>
          <p:txBody>
            <a:bodyPr wrap="none" lIns="90170" tIns="46990" rIns="90170" bIns="46990" anchor="ctr"/>
            <a:lstStyle/>
            <a:p>
              <a:endParaRPr lang="zh-CN" altLang="en-US"/>
            </a:p>
          </p:txBody>
        </p:sp>
      </p:grpSp>
      <p:pic>
        <p:nvPicPr>
          <p:cNvPr id="55310" name="Picture 19" descr="YG_circle001"/>
          <p:cNvPicPr>
            <a:picLocks noChangeAspect="1" noChangeArrowheads="1"/>
          </p:cNvPicPr>
          <p:nvPr/>
        </p:nvPicPr>
        <p:blipFill>
          <a:blip r:embed="rId2" cstate="print"/>
          <a:srcRect/>
          <a:stretch>
            <a:fillRect/>
          </a:stretch>
        </p:blipFill>
        <p:spPr bwMode="auto">
          <a:xfrm>
            <a:off x="2662238" y="1516063"/>
            <a:ext cx="4140200" cy="1338262"/>
          </a:xfrm>
          <a:prstGeom prst="rect">
            <a:avLst/>
          </a:prstGeom>
          <a:noFill/>
          <a:ln w="9525">
            <a:noFill/>
            <a:miter lim="800000"/>
            <a:headEnd/>
            <a:tailEnd/>
          </a:ln>
        </p:spPr>
      </p:pic>
      <p:sp>
        <p:nvSpPr>
          <p:cNvPr id="55311" name="Text Box 23"/>
          <p:cNvSpPr>
            <a:spLocks noChangeArrowheads="1"/>
          </p:cNvSpPr>
          <p:nvPr/>
        </p:nvSpPr>
        <p:spPr bwMode="auto">
          <a:xfrm>
            <a:off x="2395538" y="1954213"/>
            <a:ext cx="4775200" cy="396875"/>
          </a:xfrm>
          <a:prstGeom prst="rect">
            <a:avLst/>
          </a:prstGeom>
          <a:noFill/>
          <a:ln w="9525">
            <a:noFill/>
            <a:miter lim="800000"/>
            <a:headEnd/>
            <a:tailEnd/>
          </a:ln>
        </p:spPr>
        <p:txBody>
          <a:bodyPr>
            <a:spAutoFit/>
          </a:bodyPr>
          <a:lstStyle/>
          <a:p>
            <a:pPr algn="ctr" eaLnBrk="0" hangingPunct="0">
              <a:buFont typeface="Arial" charset="0"/>
              <a:buNone/>
            </a:pPr>
            <a:r>
              <a:rPr lang="zh-CN" altLang="en-US" sz="2000" b="1">
                <a:solidFill>
                  <a:srgbClr val="1288A5"/>
                </a:solidFill>
                <a:latin typeface="Calibri" pitchFamily="34" charset="0"/>
                <a:ea typeface="Gulim" pitchFamily="34" charset="-127"/>
                <a:sym typeface="Arial" charset="0"/>
              </a:rPr>
              <a:t>Natuaral Ventilation</a:t>
            </a:r>
            <a:endParaRPr lang="zh-CN" altLang="en-US">
              <a:latin typeface="Calibri" pitchFamily="34" charset="0"/>
              <a:ea typeface="Gulim" pitchFamily="34" charset="-127"/>
            </a:endParaRPr>
          </a:p>
        </p:txBody>
      </p:sp>
      <p:sp>
        <p:nvSpPr>
          <p:cNvPr id="80909" name="Text Box 16"/>
          <p:cNvSpPr>
            <a:spLocks noChangeArrowheads="1"/>
          </p:cNvSpPr>
          <p:nvPr/>
        </p:nvSpPr>
        <p:spPr bwMode="auto">
          <a:xfrm>
            <a:off x="120650" y="758825"/>
            <a:ext cx="3319463" cy="579438"/>
          </a:xfrm>
          <a:prstGeom prst="rect">
            <a:avLst/>
          </a:prstGeom>
          <a:noFill/>
          <a:ln w="9525">
            <a:noFill/>
            <a:miter lim="800000"/>
            <a:headEnd/>
            <a:tailEnd/>
          </a:ln>
        </p:spPr>
        <p:txBody>
          <a:bodyPr>
            <a:spAutoFit/>
          </a:bodyPr>
          <a:lstStyle/>
          <a:p>
            <a:pPr eaLnBrk="0" hangingPunct="0">
              <a:buFont typeface="Arial" charset="0"/>
              <a:buNone/>
            </a:pPr>
            <a:endParaRPr lang="zh-CN" altLang="zh-CN">
              <a:ea typeface="Gulim" pitchFamily="34" charset="-127"/>
            </a:endParaRPr>
          </a:p>
        </p:txBody>
      </p:sp>
      <p:sp>
        <p:nvSpPr>
          <p:cNvPr id="80910" name="Rectangle 2"/>
          <p:cNvSpPr>
            <a:spLocks noGrp="1" noChangeArrowheads="1"/>
          </p:cNvSpPr>
          <p:nvPr/>
        </p:nvSpPr>
        <p:spPr bwMode="auto">
          <a:xfrm>
            <a:off x="114300" y="671513"/>
            <a:ext cx="8732838" cy="742950"/>
          </a:xfrm>
          <a:prstGeom prst="rect">
            <a:avLst/>
          </a:prstGeom>
          <a:noFill/>
          <a:ln w="9525">
            <a:noFill/>
            <a:miter lim="800000"/>
            <a:headEnd/>
            <a:tailEnd/>
          </a:ln>
        </p:spPr>
        <p:txBody>
          <a:bodyPr lIns="91449" tIns="45725" rIns="91449" bIns="45725" anchor="ctr"/>
          <a:lstStyle/>
          <a:p>
            <a:pPr eaLnBrk="0" hangingPunct="0">
              <a:lnSpc>
                <a:spcPct val="90000"/>
              </a:lnSpc>
              <a:buFont typeface="Arial" charset="0"/>
              <a:buNone/>
            </a:pPr>
            <a:r>
              <a:rPr lang="en-US" altLang="zh-CN" sz="2800" b="1">
                <a:solidFill>
                  <a:schemeClr val="tx1"/>
                </a:solidFill>
                <a:latin typeface="Calibri" pitchFamily="34" charset="0"/>
                <a:ea typeface="Arial Unicode MS"/>
                <a:cs typeface="Arial Unicode MS"/>
                <a:sym typeface="Arial Unicode MS"/>
              </a:rPr>
              <a:t>7.</a:t>
            </a:r>
            <a:r>
              <a:rPr lang="zh-CN" altLang="en-US" sz="2800" b="1">
                <a:solidFill>
                  <a:schemeClr val="tx1"/>
                </a:solidFill>
                <a:latin typeface="Calibri" pitchFamily="34" charset="0"/>
                <a:ea typeface="Arial Unicode MS"/>
                <a:cs typeface="Arial Unicode MS"/>
                <a:sym typeface="Arial Unicode MS"/>
              </a:rPr>
              <a:t>5.1.1 Definition and significance of natural ventilation</a:t>
            </a:r>
          </a:p>
        </p:txBody>
      </p:sp>
      <p:sp>
        <p:nvSpPr>
          <p:cNvPr id="55314" name="Oval 6"/>
          <p:cNvSpPr>
            <a:spLocks noChangeArrowheads="1"/>
          </p:cNvSpPr>
          <p:nvPr/>
        </p:nvSpPr>
        <p:spPr bwMode="auto">
          <a:xfrm>
            <a:off x="5018088" y="3924300"/>
            <a:ext cx="166687" cy="128588"/>
          </a:xfrm>
          <a:prstGeom prst="ellipse">
            <a:avLst/>
          </a:prstGeom>
          <a:solidFill>
            <a:schemeClr val="tx1"/>
          </a:solidFill>
          <a:ln w="9525">
            <a:noFill/>
            <a:bevel/>
            <a:headEnd/>
            <a:tailEnd/>
          </a:ln>
        </p:spPr>
        <p:txBody>
          <a:bodyPr wrap="none" lIns="93345" tIns="46990" rIns="93345" bIns="46990" anchor="ctr"/>
          <a:lstStyle/>
          <a:p>
            <a:pPr algn="r" latinLnBrk="1">
              <a:buFont typeface="Arial" charset="0"/>
              <a:buNone/>
            </a:pPr>
            <a:endParaRPr lang="zh-CN" altLang="zh-CN" sz="2800" b="1">
              <a:solidFill>
                <a:srgbClr val="FFFFFF"/>
              </a:solidFill>
              <a:latin typeface="Arial Unicode MS"/>
              <a:ea typeface="Arial Unicode MS"/>
              <a:cs typeface="Arial Unicode MS"/>
              <a:sym typeface="Arial Unicode MS"/>
            </a:endParaRPr>
          </a:p>
        </p:txBody>
      </p:sp>
      <p:sp>
        <p:nvSpPr>
          <p:cNvPr id="55315" name="Oval 6"/>
          <p:cNvSpPr>
            <a:spLocks noChangeArrowheads="1"/>
          </p:cNvSpPr>
          <p:nvPr/>
        </p:nvSpPr>
        <p:spPr bwMode="auto">
          <a:xfrm>
            <a:off x="5022850" y="4849813"/>
            <a:ext cx="165100" cy="128587"/>
          </a:xfrm>
          <a:prstGeom prst="ellipse">
            <a:avLst/>
          </a:prstGeom>
          <a:solidFill>
            <a:schemeClr val="tx1"/>
          </a:solidFill>
          <a:ln w="9525">
            <a:noFill/>
            <a:bevel/>
            <a:headEnd/>
            <a:tailEnd/>
          </a:ln>
        </p:spPr>
        <p:txBody>
          <a:bodyPr wrap="none" lIns="93345" tIns="46990" rIns="93345" bIns="46990" anchor="ctr"/>
          <a:lstStyle/>
          <a:p>
            <a:pPr algn="r" latinLnBrk="1">
              <a:buFont typeface="Arial" charset="0"/>
              <a:buNone/>
            </a:pPr>
            <a:endParaRPr lang="zh-CN" altLang="zh-CN" sz="2800" b="1">
              <a:solidFill>
                <a:srgbClr val="FFFFFF"/>
              </a:solidFill>
              <a:latin typeface="Arial Unicode MS"/>
              <a:ea typeface="Arial Unicode MS"/>
              <a:cs typeface="Arial Unicode MS"/>
              <a:sym typeface="Arial Unicode MS"/>
            </a:endParaRPr>
          </a:p>
        </p:txBody>
      </p:sp>
      <p:sp>
        <p:nvSpPr>
          <p:cNvPr id="55316" name="Oval 6"/>
          <p:cNvSpPr>
            <a:spLocks noChangeArrowheads="1"/>
          </p:cNvSpPr>
          <p:nvPr/>
        </p:nvSpPr>
        <p:spPr bwMode="auto">
          <a:xfrm>
            <a:off x="871538" y="4051300"/>
            <a:ext cx="166687" cy="127000"/>
          </a:xfrm>
          <a:prstGeom prst="ellipse">
            <a:avLst/>
          </a:prstGeom>
          <a:solidFill>
            <a:schemeClr val="tx1"/>
          </a:solidFill>
          <a:ln w="9525">
            <a:noFill/>
            <a:miter lim="800000"/>
            <a:headEnd/>
            <a:tailEnd/>
          </a:ln>
        </p:spPr>
        <p:txBody>
          <a:bodyPr wrap="none" lIns="93345" tIns="46990" rIns="93345" bIns="46990" anchor="ctr"/>
          <a:lstStyle/>
          <a:p>
            <a:pPr algn="r" latinLnBrk="1">
              <a:buFont typeface="Arial" charset="0"/>
              <a:buNone/>
            </a:pPr>
            <a:endParaRPr lang="zh-CN" altLang="zh-CN" sz="2800" b="1">
              <a:solidFill>
                <a:srgbClr val="FFFFFF"/>
              </a:solidFill>
              <a:latin typeface="Arial Unicode MS"/>
              <a:ea typeface="Arial Unicode MS"/>
              <a:cs typeface="Arial Unicode MS"/>
              <a:sym typeface="Arial Unicode MS"/>
            </a:endParaRPr>
          </a:p>
        </p:txBody>
      </p:sp>
      <p:sp>
        <p:nvSpPr>
          <p:cNvPr id="24" name="灯片编号占位符 23"/>
          <p:cNvSpPr>
            <a:spLocks noGrp="1"/>
          </p:cNvSpPr>
          <p:nvPr>
            <p:ph type="sldNum" sz="quarter" idx="11"/>
          </p:nvPr>
        </p:nvSpPr>
        <p:spPr>
          <a:xfrm>
            <a:off x="161925" y="6337300"/>
            <a:ext cx="2133600" cy="365125"/>
          </a:xfrm>
        </p:spPr>
        <p:txBody>
          <a:bodyPr/>
          <a:lstStyle/>
          <a:p>
            <a:pPr>
              <a:defRPr/>
            </a:pPr>
            <a:fld id="{A4AFA611-0BC6-4FBC-B630-02CA46B47D34}" type="slidenum">
              <a:rPr lang="zh-CN" altLang="en-US"/>
              <a:pPr>
                <a:defRPr/>
              </a:pPr>
              <a:t>49</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5299"/>
                                        </p:tgtEl>
                                        <p:attrNameLst>
                                          <p:attrName>style.visibility</p:attrName>
                                        </p:attrNameLst>
                                      </p:cBhvr>
                                      <p:to>
                                        <p:strVal val="visible"/>
                                      </p:to>
                                    </p:set>
                                    <p:animEffect>
                                      <p:cBhvr>
                                        <p:cTn id="7" dur="1000"/>
                                        <p:tgtEl>
                                          <p:spTgt spid="55299"/>
                                        </p:tgtEl>
                                      </p:cBhvr>
                                    </p:animEffect>
                                    <p:anim calcmode="lin" valueType="num">
                                      <p:cBhvr>
                                        <p:cTn id="8" dur="1000" fill="hold"/>
                                        <p:tgtEl>
                                          <p:spTgt spid="55299"/>
                                        </p:tgtEl>
                                        <p:attrNameLst>
                                          <p:attrName>ppt_x</p:attrName>
                                        </p:attrNameLst>
                                      </p:cBhvr>
                                      <p:tavLst>
                                        <p:tav tm="0">
                                          <p:val>
                                            <p:strVal val="#ppt_x"/>
                                          </p:val>
                                        </p:tav>
                                        <p:tav tm="100000">
                                          <p:val>
                                            <p:strVal val="#ppt_x"/>
                                          </p:val>
                                        </p:tav>
                                      </p:tavLst>
                                    </p:anim>
                                    <p:anim calcmode="lin" valueType="num">
                                      <p:cBhvr>
                                        <p:cTn id="9" dur="1000" fill="hold"/>
                                        <p:tgtEl>
                                          <p:spTgt spid="5529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5300"/>
                                        </p:tgtEl>
                                        <p:attrNameLst>
                                          <p:attrName>style.visibility</p:attrName>
                                        </p:attrNameLst>
                                      </p:cBhvr>
                                      <p:to>
                                        <p:strVal val="visible"/>
                                      </p:to>
                                    </p:set>
                                    <p:animEffect>
                                      <p:cBhvr>
                                        <p:cTn id="12" dur="1000"/>
                                        <p:tgtEl>
                                          <p:spTgt spid="55300"/>
                                        </p:tgtEl>
                                      </p:cBhvr>
                                    </p:animEffect>
                                    <p:anim calcmode="lin" valueType="num">
                                      <p:cBhvr>
                                        <p:cTn id="13" dur="1000" fill="hold"/>
                                        <p:tgtEl>
                                          <p:spTgt spid="55300"/>
                                        </p:tgtEl>
                                        <p:attrNameLst>
                                          <p:attrName>ppt_x</p:attrName>
                                        </p:attrNameLst>
                                      </p:cBhvr>
                                      <p:tavLst>
                                        <p:tav tm="0">
                                          <p:val>
                                            <p:strVal val="#ppt_x"/>
                                          </p:val>
                                        </p:tav>
                                        <p:tav tm="100000">
                                          <p:val>
                                            <p:strVal val="#ppt_x"/>
                                          </p:val>
                                        </p:tav>
                                      </p:tavLst>
                                    </p:anim>
                                    <p:anim calcmode="lin" valueType="num">
                                      <p:cBhvr>
                                        <p:cTn id="14" dur="1000" fill="hold"/>
                                        <p:tgtEl>
                                          <p:spTgt spid="5530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5301"/>
                                        </p:tgtEl>
                                        <p:attrNameLst>
                                          <p:attrName>style.visibility</p:attrName>
                                        </p:attrNameLst>
                                      </p:cBhvr>
                                      <p:to>
                                        <p:strVal val="visible"/>
                                      </p:to>
                                    </p:set>
                                    <p:animEffect>
                                      <p:cBhvr>
                                        <p:cTn id="17" dur="1000"/>
                                        <p:tgtEl>
                                          <p:spTgt spid="55301"/>
                                        </p:tgtEl>
                                      </p:cBhvr>
                                    </p:animEffect>
                                    <p:anim calcmode="lin" valueType="num">
                                      <p:cBhvr>
                                        <p:cTn id="18" dur="1000" fill="hold"/>
                                        <p:tgtEl>
                                          <p:spTgt spid="55301"/>
                                        </p:tgtEl>
                                        <p:attrNameLst>
                                          <p:attrName>ppt_x</p:attrName>
                                        </p:attrNameLst>
                                      </p:cBhvr>
                                      <p:tavLst>
                                        <p:tav tm="0">
                                          <p:val>
                                            <p:strVal val="#ppt_x"/>
                                          </p:val>
                                        </p:tav>
                                        <p:tav tm="100000">
                                          <p:val>
                                            <p:strVal val="#ppt_x"/>
                                          </p:val>
                                        </p:tav>
                                      </p:tavLst>
                                    </p:anim>
                                    <p:anim calcmode="lin" valueType="num">
                                      <p:cBhvr>
                                        <p:cTn id="19" dur="1000" fill="hold"/>
                                        <p:tgtEl>
                                          <p:spTgt spid="5530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5302"/>
                                        </p:tgtEl>
                                        <p:attrNameLst>
                                          <p:attrName>style.visibility</p:attrName>
                                        </p:attrNameLst>
                                      </p:cBhvr>
                                      <p:to>
                                        <p:strVal val="visible"/>
                                      </p:to>
                                    </p:set>
                                    <p:animEffect>
                                      <p:cBhvr>
                                        <p:cTn id="22" dur="1000"/>
                                        <p:tgtEl>
                                          <p:spTgt spid="55302"/>
                                        </p:tgtEl>
                                      </p:cBhvr>
                                    </p:animEffect>
                                    <p:anim calcmode="lin" valueType="num">
                                      <p:cBhvr>
                                        <p:cTn id="23" dur="1000" fill="hold"/>
                                        <p:tgtEl>
                                          <p:spTgt spid="55302"/>
                                        </p:tgtEl>
                                        <p:attrNameLst>
                                          <p:attrName>ppt_x</p:attrName>
                                        </p:attrNameLst>
                                      </p:cBhvr>
                                      <p:tavLst>
                                        <p:tav tm="0">
                                          <p:val>
                                            <p:strVal val="#ppt_x"/>
                                          </p:val>
                                        </p:tav>
                                        <p:tav tm="100000">
                                          <p:val>
                                            <p:strVal val="#ppt_x"/>
                                          </p:val>
                                        </p:tav>
                                      </p:tavLst>
                                    </p:anim>
                                    <p:anim calcmode="lin" valueType="num">
                                      <p:cBhvr>
                                        <p:cTn id="24" dur="1000" fill="hold"/>
                                        <p:tgtEl>
                                          <p:spTgt spid="5530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5303"/>
                                        </p:tgtEl>
                                        <p:attrNameLst>
                                          <p:attrName>style.visibility</p:attrName>
                                        </p:attrNameLst>
                                      </p:cBhvr>
                                      <p:to>
                                        <p:strVal val="visible"/>
                                      </p:to>
                                    </p:set>
                                    <p:animEffect>
                                      <p:cBhvr>
                                        <p:cTn id="27" dur="1000"/>
                                        <p:tgtEl>
                                          <p:spTgt spid="55303"/>
                                        </p:tgtEl>
                                      </p:cBhvr>
                                    </p:animEffect>
                                    <p:anim calcmode="lin" valueType="num">
                                      <p:cBhvr>
                                        <p:cTn id="28" dur="1000" fill="hold"/>
                                        <p:tgtEl>
                                          <p:spTgt spid="55303"/>
                                        </p:tgtEl>
                                        <p:attrNameLst>
                                          <p:attrName>ppt_x</p:attrName>
                                        </p:attrNameLst>
                                      </p:cBhvr>
                                      <p:tavLst>
                                        <p:tav tm="0">
                                          <p:val>
                                            <p:strVal val="#ppt_x"/>
                                          </p:val>
                                        </p:tav>
                                        <p:tav tm="100000">
                                          <p:val>
                                            <p:strVal val="#ppt_x"/>
                                          </p:val>
                                        </p:tav>
                                      </p:tavLst>
                                    </p:anim>
                                    <p:anim calcmode="lin" valueType="num">
                                      <p:cBhvr>
                                        <p:cTn id="29" dur="1000" fill="hold"/>
                                        <p:tgtEl>
                                          <p:spTgt spid="5530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5304"/>
                                        </p:tgtEl>
                                        <p:attrNameLst>
                                          <p:attrName>style.visibility</p:attrName>
                                        </p:attrNameLst>
                                      </p:cBhvr>
                                      <p:to>
                                        <p:strVal val="visible"/>
                                      </p:to>
                                    </p:set>
                                    <p:animEffect>
                                      <p:cBhvr>
                                        <p:cTn id="32" dur="1000"/>
                                        <p:tgtEl>
                                          <p:spTgt spid="55304"/>
                                        </p:tgtEl>
                                      </p:cBhvr>
                                    </p:animEffect>
                                    <p:anim calcmode="lin" valueType="num">
                                      <p:cBhvr>
                                        <p:cTn id="33" dur="1000" fill="hold"/>
                                        <p:tgtEl>
                                          <p:spTgt spid="55304"/>
                                        </p:tgtEl>
                                        <p:attrNameLst>
                                          <p:attrName>ppt_x</p:attrName>
                                        </p:attrNameLst>
                                      </p:cBhvr>
                                      <p:tavLst>
                                        <p:tav tm="0">
                                          <p:val>
                                            <p:strVal val="#ppt_x"/>
                                          </p:val>
                                        </p:tav>
                                        <p:tav tm="100000">
                                          <p:val>
                                            <p:strVal val="#ppt_x"/>
                                          </p:val>
                                        </p:tav>
                                      </p:tavLst>
                                    </p:anim>
                                    <p:anim calcmode="lin" valueType="num">
                                      <p:cBhvr>
                                        <p:cTn id="34" dur="1000" fill="hold"/>
                                        <p:tgtEl>
                                          <p:spTgt spid="5530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5305"/>
                                        </p:tgtEl>
                                        <p:attrNameLst>
                                          <p:attrName>style.visibility</p:attrName>
                                        </p:attrNameLst>
                                      </p:cBhvr>
                                      <p:to>
                                        <p:strVal val="visible"/>
                                      </p:to>
                                    </p:set>
                                    <p:animEffect>
                                      <p:cBhvr>
                                        <p:cTn id="37" dur="1000"/>
                                        <p:tgtEl>
                                          <p:spTgt spid="55305"/>
                                        </p:tgtEl>
                                      </p:cBhvr>
                                    </p:animEffect>
                                    <p:anim calcmode="lin" valueType="num">
                                      <p:cBhvr>
                                        <p:cTn id="38" dur="1000" fill="hold"/>
                                        <p:tgtEl>
                                          <p:spTgt spid="55305"/>
                                        </p:tgtEl>
                                        <p:attrNameLst>
                                          <p:attrName>ppt_x</p:attrName>
                                        </p:attrNameLst>
                                      </p:cBhvr>
                                      <p:tavLst>
                                        <p:tav tm="0">
                                          <p:val>
                                            <p:strVal val="#ppt_x"/>
                                          </p:val>
                                        </p:tav>
                                        <p:tav tm="100000">
                                          <p:val>
                                            <p:strVal val="#ppt_x"/>
                                          </p:val>
                                        </p:tav>
                                      </p:tavLst>
                                    </p:anim>
                                    <p:anim calcmode="lin" valueType="num">
                                      <p:cBhvr>
                                        <p:cTn id="39" dur="1000" fill="hold"/>
                                        <p:tgtEl>
                                          <p:spTgt spid="5530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5306"/>
                                        </p:tgtEl>
                                        <p:attrNameLst>
                                          <p:attrName>style.visibility</p:attrName>
                                        </p:attrNameLst>
                                      </p:cBhvr>
                                      <p:to>
                                        <p:strVal val="visible"/>
                                      </p:to>
                                    </p:set>
                                    <p:animEffect>
                                      <p:cBhvr>
                                        <p:cTn id="42" dur="1000"/>
                                        <p:tgtEl>
                                          <p:spTgt spid="55306"/>
                                        </p:tgtEl>
                                      </p:cBhvr>
                                    </p:animEffect>
                                    <p:anim calcmode="lin" valueType="num">
                                      <p:cBhvr>
                                        <p:cTn id="43" dur="1000" fill="hold"/>
                                        <p:tgtEl>
                                          <p:spTgt spid="55306"/>
                                        </p:tgtEl>
                                        <p:attrNameLst>
                                          <p:attrName>ppt_x</p:attrName>
                                        </p:attrNameLst>
                                      </p:cBhvr>
                                      <p:tavLst>
                                        <p:tav tm="0">
                                          <p:val>
                                            <p:strVal val="#ppt_x"/>
                                          </p:val>
                                        </p:tav>
                                        <p:tav tm="100000">
                                          <p:val>
                                            <p:strVal val="#ppt_x"/>
                                          </p:val>
                                        </p:tav>
                                      </p:tavLst>
                                    </p:anim>
                                    <p:anim calcmode="lin" valueType="num">
                                      <p:cBhvr>
                                        <p:cTn id="44" dur="1000" fill="hold"/>
                                        <p:tgtEl>
                                          <p:spTgt spid="55306"/>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
                                        </p:tgtEl>
                                        <p:attrNameLst>
                                          <p:attrName>style.visibility</p:attrName>
                                        </p:attrNameLst>
                                      </p:cBhvr>
                                      <p:to>
                                        <p:strVal val="visible"/>
                                      </p:to>
                                    </p:set>
                                    <p:animEffect>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55310"/>
                                        </p:tgtEl>
                                        <p:attrNameLst>
                                          <p:attrName>style.visibility</p:attrName>
                                        </p:attrNameLst>
                                      </p:cBhvr>
                                      <p:to>
                                        <p:strVal val="visible"/>
                                      </p:to>
                                    </p:set>
                                    <p:animEffect>
                                      <p:cBhvr>
                                        <p:cTn id="52" dur="1000"/>
                                        <p:tgtEl>
                                          <p:spTgt spid="55310"/>
                                        </p:tgtEl>
                                      </p:cBhvr>
                                    </p:animEffect>
                                    <p:anim calcmode="lin" valueType="num">
                                      <p:cBhvr>
                                        <p:cTn id="53" dur="1000" fill="hold"/>
                                        <p:tgtEl>
                                          <p:spTgt spid="55310"/>
                                        </p:tgtEl>
                                        <p:attrNameLst>
                                          <p:attrName>ppt_x</p:attrName>
                                        </p:attrNameLst>
                                      </p:cBhvr>
                                      <p:tavLst>
                                        <p:tav tm="0">
                                          <p:val>
                                            <p:strVal val="#ppt_x"/>
                                          </p:val>
                                        </p:tav>
                                        <p:tav tm="100000">
                                          <p:val>
                                            <p:strVal val="#ppt_x"/>
                                          </p:val>
                                        </p:tav>
                                      </p:tavLst>
                                    </p:anim>
                                    <p:anim calcmode="lin" valueType="num">
                                      <p:cBhvr>
                                        <p:cTn id="54" dur="1000" fill="hold"/>
                                        <p:tgtEl>
                                          <p:spTgt spid="55310"/>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55311"/>
                                        </p:tgtEl>
                                        <p:attrNameLst>
                                          <p:attrName>style.visibility</p:attrName>
                                        </p:attrNameLst>
                                      </p:cBhvr>
                                      <p:to>
                                        <p:strVal val="visible"/>
                                      </p:to>
                                    </p:set>
                                    <p:animEffect>
                                      <p:cBhvr>
                                        <p:cTn id="57" dur="1000"/>
                                        <p:tgtEl>
                                          <p:spTgt spid="55311"/>
                                        </p:tgtEl>
                                      </p:cBhvr>
                                    </p:animEffect>
                                    <p:anim calcmode="lin" valueType="num">
                                      <p:cBhvr>
                                        <p:cTn id="58" dur="1000" fill="hold"/>
                                        <p:tgtEl>
                                          <p:spTgt spid="55311"/>
                                        </p:tgtEl>
                                        <p:attrNameLst>
                                          <p:attrName>ppt_x</p:attrName>
                                        </p:attrNameLst>
                                      </p:cBhvr>
                                      <p:tavLst>
                                        <p:tav tm="0">
                                          <p:val>
                                            <p:strVal val="#ppt_x"/>
                                          </p:val>
                                        </p:tav>
                                        <p:tav tm="100000">
                                          <p:val>
                                            <p:strVal val="#ppt_x"/>
                                          </p:val>
                                        </p:tav>
                                      </p:tavLst>
                                    </p:anim>
                                    <p:anim calcmode="lin" valueType="num">
                                      <p:cBhvr>
                                        <p:cTn id="59" dur="1000" fill="hold"/>
                                        <p:tgtEl>
                                          <p:spTgt spid="55311"/>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55314"/>
                                        </p:tgtEl>
                                        <p:attrNameLst>
                                          <p:attrName>style.visibility</p:attrName>
                                        </p:attrNameLst>
                                      </p:cBhvr>
                                      <p:to>
                                        <p:strVal val="visible"/>
                                      </p:to>
                                    </p:set>
                                    <p:animEffect>
                                      <p:cBhvr>
                                        <p:cTn id="62" dur="1000"/>
                                        <p:tgtEl>
                                          <p:spTgt spid="55314"/>
                                        </p:tgtEl>
                                      </p:cBhvr>
                                    </p:animEffect>
                                    <p:anim calcmode="lin" valueType="num">
                                      <p:cBhvr>
                                        <p:cTn id="63" dur="1000" fill="hold"/>
                                        <p:tgtEl>
                                          <p:spTgt spid="55314"/>
                                        </p:tgtEl>
                                        <p:attrNameLst>
                                          <p:attrName>ppt_x</p:attrName>
                                        </p:attrNameLst>
                                      </p:cBhvr>
                                      <p:tavLst>
                                        <p:tav tm="0">
                                          <p:val>
                                            <p:strVal val="#ppt_x"/>
                                          </p:val>
                                        </p:tav>
                                        <p:tav tm="100000">
                                          <p:val>
                                            <p:strVal val="#ppt_x"/>
                                          </p:val>
                                        </p:tav>
                                      </p:tavLst>
                                    </p:anim>
                                    <p:anim calcmode="lin" valueType="num">
                                      <p:cBhvr>
                                        <p:cTn id="64" dur="1000" fill="hold"/>
                                        <p:tgtEl>
                                          <p:spTgt spid="55314"/>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5315"/>
                                        </p:tgtEl>
                                        <p:attrNameLst>
                                          <p:attrName>style.visibility</p:attrName>
                                        </p:attrNameLst>
                                      </p:cBhvr>
                                      <p:to>
                                        <p:strVal val="visible"/>
                                      </p:to>
                                    </p:set>
                                    <p:animEffect>
                                      <p:cBhvr>
                                        <p:cTn id="67" dur="1000"/>
                                        <p:tgtEl>
                                          <p:spTgt spid="55315"/>
                                        </p:tgtEl>
                                      </p:cBhvr>
                                    </p:animEffect>
                                    <p:anim calcmode="lin" valueType="num">
                                      <p:cBhvr>
                                        <p:cTn id="68" dur="1000" fill="hold"/>
                                        <p:tgtEl>
                                          <p:spTgt spid="55315"/>
                                        </p:tgtEl>
                                        <p:attrNameLst>
                                          <p:attrName>ppt_x</p:attrName>
                                        </p:attrNameLst>
                                      </p:cBhvr>
                                      <p:tavLst>
                                        <p:tav tm="0">
                                          <p:val>
                                            <p:strVal val="#ppt_x"/>
                                          </p:val>
                                        </p:tav>
                                        <p:tav tm="100000">
                                          <p:val>
                                            <p:strVal val="#ppt_x"/>
                                          </p:val>
                                        </p:tav>
                                      </p:tavLst>
                                    </p:anim>
                                    <p:anim calcmode="lin" valueType="num">
                                      <p:cBhvr>
                                        <p:cTn id="69" dur="1000" fill="hold"/>
                                        <p:tgtEl>
                                          <p:spTgt spid="55315"/>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55316"/>
                                        </p:tgtEl>
                                        <p:attrNameLst>
                                          <p:attrName>style.visibility</p:attrName>
                                        </p:attrNameLst>
                                      </p:cBhvr>
                                      <p:to>
                                        <p:strVal val="visible"/>
                                      </p:to>
                                    </p:set>
                                    <p:animEffect>
                                      <p:cBhvr>
                                        <p:cTn id="72" dur="1000"/>
                                        <p:tgtEl>
                                          <p:spTgt spid="55316"/>
                                        </p:tgtEl>
                                      </p:cBhvr>
                                    </p:animEffect>
                                    <p:anim calcmode="lin" valueType="num">
                                      <p:cBhvr>
                                        <p:cTn id="73" dur="1000" fill="hold"/>
                                        <p:tgtEl>
                                          <p:spTgt spid="55316"/>
                                        </p:tgtEl>
                                        <p:attrNameLst>
                                          <p:attrName>ppt_x</p:attrName>
                                        </p:attrNameLst>
                                      </p:cBhvr>
                                      <p:tavLst>
                                        <p:tav tm="0">
                                          <p:val>
                                            <p:strVal val="#ppt_x"/>
                                          </p:val>
                                        </p:tav>
                                        <p:tav tm="100000">
                                          <p:val>
                                            <p:strVal val="#ppt_x"/>
                                          </p:val>
                                        </p:tav>
                                      </p:tavLst>
                                    </p:anim>
                                    <p:anim calcmode="lin" valueType="num">
                                      <p:cBhvr>
                                        <p:cTn id="74" dur="1000" fill="hold"/>
                                        <p:tgtEl>
                                          <p:spTgt spid="553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ldLvl="0" animBg="1" autoUpdateAnimBg="0"/>
      <p:bldP spid="55300" grpId="0" bldLvl="0" animBg="1" autoUpdateAnimBg="0"/>
      <p:bldP spid="55301" grpId="0" bldLvl="0" animBg="1" autoUpdateAnimBg="0"/>
      <p:bldP spid="55302" grpId="0" bldLvl="0" animBg="1" autoUpdateAnimBg="0"/>
      <p:bldP spid="55303" grpId="0" bldLvl="0" autoUpdateAnimBg="0"/>
      <p:bldP spid="55304" grpId="0" bldLvl="0" autoUpdateAnimBg="0"/>
      <p:bldP spid="55305" grpId="0" bldLvl="0" autoUpdateAnimBg="0"/>
      <p:bldP spid="55306" grpId="0" bldLvl="0" autoUpdateAnimBg="0"/>
      <p:bldP spid="55311" grpId="0" bldLvl="0" autoUpdateAnimBg="0"/>
      <p:bldP spid="55314" grpId="0" bldLvl="0" animBg="1" autoUpdateAnimBg="0"/>
      <p:bldP spid="55315" grpId="0" bldLvl="0" animBg="1" autoUpdateAnimBg="0"/>
      <p:bldP spid="55316" grpId="0" bldLvl="0" animBg="1"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页脚占位符 4"/>
          <p:cNvSpPr>
            <a:spLocks noGrp="1" noChangeArrowheads="1"/>
          </p:cNvSpPr>
          <p:nvPr/>
        </p:nvSpPr>
        <p:spPr bwMode="auto">
          <a:xfrm>
            <a:off x="3581400" y="6461125"/>
            <a:ext cx="5295900" cy="242888"/>
          </a:xfrm>
          <a:prstGeom prst="rect">
            <a:avLst/>
          </a:prstGeom>
          <a:noFill/>
          <a:ln w="9525">
            <a:noFill/>
            <a:miter lim="800000"/>
            <a:headEnd/>
            <a:tailEnd/>
          </a:ln>
        </p:spPr>
        <p:txBody>
          <a:bodyPr anchor="ctr">
            <a:spAutoFit/>
          </a:bodyPr>
          <a:lstStyle/>
          <a:p>
            <a:pPr algn="r" eaLnBrk="0" hangingPunct="0">
              <a:buFont typeface="Arial" charset="0"/>
              <a:buNone/>
            </a:pPr>
            <a:r>
              <a:rPr lang="en-US" altLang="zh-CN" sz="1000">
                <a:solidFill>
                  <a:srgbClr val="000000"/>
                </a:solidFill>
                <a:latin typeface="Arial" charset="0"/>
                <a:ea typeface="Gulim" pitchFamily="34" charset="-127"/>
                <a:sym typeface="Arial" charset="0"/>
              </a:rPr>
              <a:t>A Multidisciplinary Approach to Curriculum Development in Sustainable Built Environment</a:t>
            </a:r>
            <a:endParaRPr lang="zh-CN" altLang="en-US">
              <a:solidFill>
                <a:srgbClr val="000000"/>
              </a:solidFill>
              <a:ea typeface="Gulim" pitchFamily="34" charset="-127"/>
            </a:endParaRPr>
          </a:p>
        </p:txBody>
      </p:sp>
      <p:sp>
        <p:nvSpPr>
          <p:cNvPr id="81922" name="Rectangle 2"/>
          <p:cNvSpPr>
            <a:spLocks noGrp="1" noChangeArrowheads="1"/>
          </p:cNvSpPr>
          <p:nvPr/>
        </p:nvSpPr>
        <p:spPr bwMode="auto">
          <a:xfrm>
            <a:off x="161925" y="809625"/>
            <a:ext cx="7686675" cy="395288"/>
          </a:xfrm>
          <a:prstGeom prst="rect">
            <a:avLst/>
          </a:prstGeom>
          <a:noFill/>
          <a:ln w="9525">
            <a:noFill/>
            <a:miter lim="800000"/>
            <a:headEnd/>
            <a:tailEnd/>
          </a:ln>
        </p:spPr>
        <p:txBody>
          <a:bodyPr lIns="91449" tIns="45725" rIns="91449" bIns="45725" anchor="ctr"/>
          <a:lstStyle/>
          <a:p>
            <a:pPr eaLnBrk="0" hangingPunct="0">
              <a:lnSpc>
                <a:spcPct val="90000"/>
              </a:lnSpc>
              <a:buFont typeface="Arial" charset="0"/>
              <a:buNone/>
            </a:pPr>
            <a:r>
              <a:rPr lang="zh-CN" altLang="en-US" sz="2800" b="1">
                <a:solidFill>
                  <a:schemeClr val="tx1"/>
                </a:solidFill>
                <a:latin typeface="Calibri" pitchFamily="34" charset="0"/>
                <a:ea typeface="Arial Unicode MS"/>
                <a:cs typeface="Arial Unicode MS"/>
                <a:sym typeface="Arial Unicode MS"/>
              </a:rPr>
              <a:t> 7.5.1.2 A</a:t>
            </a:r>
            <a:r>
              <a:rPr lang="zh-CN" altLang="en-US" sz="2800" b="1">
                <a:solidFill>
                  <a:schemeClr val="tx1"/>
                </a:solidFill>
                <a:latin typeface="Calibri" pitchFamily="34" charset="0"/>
                <a:ea typeface="Gulim" pitchFamily="34" charset="-127"/>
                <a:sym typeface="Arial" charset="0"/>
              </a:rPr>
              <a:t>dvantages of natural ventilation</a:t>
            </a:r>
            <a:endParaRPr lang="zh-CN" altLang="en-US" sz="2800" b="1">
              <a:solidFill>
                <a:schemeClr val="tx1"/>
              </a:solidFill>
              <a:latin typeface="Calibri" pitchFamily="34" charset="0"/>
              <a:ea typeface="Gulim" pitchFamily="34" charset="-127"/>
            </a:endParaRPr>
          </a:p>
        </p:txBody>
      </p:sp>
      <p:sp>
        <p:nvSpPr>
          <p:cNvPr id="56324" name="AutoShape 4"/>
          <p:cNvSpPr>
            <a:spLocks noChangeArrowheads="1"/>
          </p:cNvSpPr>
          <p:nvPr/>
        </p:nvSpPr>
        <p:spPr bwMode="auto">
          <a:xfrm rot="5400000">
            <a:off x="-2357438" y="1444625"/>
            <a:ext cx="4822825" cy="4752976"/>
          </a:xfrm>
          <a:custGeom>
            <a:avLst/>
            <a:gdLst>
              <a:gd name="T0" fmla="*/ 16102655 w 21600"/>
              <a:gd name="T1" fmla="*/ 515235835 h 21600"/>
              <a:gd name="T2" fmla="*/ 538417532 w 21600"/>
              <a:gd name="T3" fmla="*/ 15591303 h 21600"/>
              <a:gd name="T4" fmla="*/ 1060682179 w 21600"/>
              <a:gd name="T5" fmla="*/ 515235835 h 21600"/>
              <a:gd name="T6" fmla="*/ 1076735035 w 21600"/>
              <a:gd name="T7" fmla="*/ 514993785 h 21600"/>
              <a:gd name="T8" fmla="*/ 538367518 w 21600"/>
              <a:gd name="T9" fmla="*/ 0 h 21600"/>
              <a:gd name="T10" fmla="*/ 49791 w 21600"/>
              <a:gd name="T11" fmla="*/ 514993785 h 21600"/>
              <a:gd name="T12" fmla="*/ 16102655 w 21600"/>
              <a:gd name="T13" fmla="*/ 515235835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lnTo>
                  <a:pt x="323" y="10641"/>
                </a:lnTo>
                <a:close/>
              </a:path>
            </a:pathLst>
          </a:custGeom>
          <a:gradFill rotWithShape="1">
            <a:gsLst>
              <a:gs pos="0">
                <a:srgbClr val="808080"/>
              </a:gs>
              <a:gs pos="50000">
                <a:srgbClr val="F7F6F1"/>
              </a:gs>
              <a:gs pos="100000">
                <a:srgbClr val="808080"/>
              </a:gs>
            </a:gsLst>
            <a:lin ang="0" scaled="1"/>
          </a:gradFill>
          <a:ln w="9525" cmpd="sng">
            <a:noFill/>
            <a:bevel/>
            <a:headEnd/>
            <a:tailEnd/>
          </a:ln>
        </p:spPr>
        <p:txBody>
          <a:bodyPr wrap="none" anchor="ctr"/>
          <a:lstStyle/>
          <a:p>
            <a:endParaRPr lang="zh-CN" altLang="en-US"/>
          </a:p>
        </p:txBody>
      </p:sp>
      <p:sp>
        <p:nvSpPr>
          <p:cNvPr id="56325" name="AutoShape 5"/>
          <p:cNvSpPr>
            <a:spLocks noChangeArrowheads="1"/>
          </p:cNvSpPr>
          <p:nvPr/>
        </p:nvSpPr>
        <p:spPr bwMode="auto">
          <a:xfrm rot="5400000" flipH="1">
            <a:off x="-1908968" y="1818481"/>
            <a:ext cx="4030662" cy="4003675"/>
          </a:xfrm>
          <a:custGeom>
            <a:avLst/>
            <a:gdLst>
              <a:gd name="T0" fmla="*/ 374120220 w 21600"/>
              <a:gd name="T1" fmla="*/ 371051290 h 21600"/>
              <a:gd name="T2" fmla="*/ 376070239 w 21600"/>
              <a:gd name="T3" fmla="*/ 369127302 h 21600"/>
              <a:gd name="T4" fmla="*/ 378020257 w 21600"/>
              <a:gd name="T5" fmla="*/ 371016814 h 21600"/>
              <a:gd name="T6" fmla="*/ 752140477 w 21600"/>
              <a:gd name="T7" fmla="*/ 371051290 h 21600"/>
              <a:gd name="T8" fmla="*/ 376070239 w 21600"/>
              <a:gd name="T9" fmla="*/ 0 h 21600"/>
              <a:gd name="T10" fmla="*/ 0 w 21600"/>
              <a:gd name="T11" fmla="*/ 371051290 h 21600"/>
              <a:gd name="T12" fmla="*/ 374120220 w 21600"/>
              <a:gd name="T13" fmla="*/ 37105129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lnTo>
                  <a:pt x="10744" y="10800"/>
                </a:lnTo>
                <a:close/>
              </a:path>
            </a:pathLst>
          </a:custGeom>
          <a:solidFill>
            <a:srgbClr val="91E5E3"/>
          </a:solidFill>
          <a:ln w="9525" cmpd="sng">
            <a:noFill/>
            <a:bevel/>
            <a:headEnd/>
            <a:tailEnd/>
          </a:ln>
        </p:spPr>
        <p:txBody>
          <a:bodyPr wrap="none" anchor="ctr"/>
          <a:lstStyle/>
          <a:p>
            <a:endParaRPr lang="zh-CN" altLang="en-US"/>
          </a:p>
        </p:txBody>
      </p:sp>
      <p:sp>
        <p:nvSpPr>
          <p:cNvPr id="56326" name="AutoShape 7"/>
          <p:cNvSpPr>
            <a:spLocks noChangeArrowheads="1"/>
          </p:cNvSpPr>
          <p:nvPr/>
        </p:nvSpPr>
        <p:spPr bwMode="auto">
          <a:xfrm>
            <a:off x="1490663" y="1489075"/>
            <a:ext cx="7148512" cy="644525"/>
          </a:xfrm>
          <a:prstGeom prst="roundRect">
            <a:avLst>
              <a:gd name="adj" fmla="val 50000"/>
            </a:avLst>
          </a:prstGeom>
          <a:solidFill>
            <a:srgbClr val="CCE2B7"/>
          </a:solidFill>
          <a:ln w="28575">
            <a:solidFill>
              <a:srgbClr val="7F7F7F"/>
            </a:solidFill>
            <a:bevel/>
            <a:headEnd/>
            <a:tailEnd/>
          </a:ln>
        </p:spPr>
        <p:txBody>
          <a:bodyPr wrap="none" lIns="90170" tIns="46990" rIns="90170" bIns="46990" anchor="ctr"/>
          <a:lstStyle/>
          <a:p>
            <a:pPr algn="r" eaLnBrk="0" hangingPunct="0">
              <a:buFont typeface="Arial" charset="0"/>
              <a:buNone/>
            </a:pPr>
            <a:endParaRPr lang="zh-CN" altLang="zh-CN" b="1">
              <a:solidFill>
                <a:srgbClr val="000000"/>
              </a:solidFill>
              <a:ea typeface="Gulim" pitchFamily="34" charset="-127"/>
              <a:sym typeface="Arial" charset="0"/>
            </a:endParaRPr>
          </a:p>
        </p:txBody>
      </p:sp>
      <p:sp>
        <p:nvSpPr>
          <p:cNvPr id="56327" name="Oval 9"/>
          <p:cNvSpPr>
            <a:spLocks noChangeArrowheads="1"/>
          </p:cNvSpPr>
          <p:nvPr/>
        </p:nvSpPr>
        <p:spPr bwMode="auto">
          <a:xfrm>
            <a:off x="981075" y="1601788"/>
            <a:ext cx="611188" cy="484187"/>
          </a:xfrm>
          <a:prstGeom prst="ellipse">
            <a:avLst/>
          </a:prstGeom>
          <a:solidFill>
            <a:srgbClr val="CCE2B7"/>
          </a:solidFill>
          <a:ln w="9525">
            <a:noFill/>
            <a:bevel/>
            <a:headEnd/>
            <a:tailEnd/>
          </a:ln>
        </p:spPr>
        <p:txBody>
          <a:bodyPr wrap="none" anchor="ctr"/>
          <a:lstStyle/>
          <a:p>
            <a:pPr algn="r">
              <a:buFont typeface="Arial" charset="0"/>
              <a:buNone/>
            </a:pPr>
            <a:endParaRPr lang="zh-CN" altLang="zh-CN">
              <a:solidFill>
                <a:srgbClr val="000000"/>
              </a:solidFill>
              <a:ea typeface="Gulim" pitchFamily="34" charset="-127"/>
              <a:sym typeface="Arial" charset="0"/>
            </a:endParaRPr>
          </a:p>
        </p:txBody>
      </p:sp>
      <p:sp>
        <p:nvSpPr>
          <p:cNvPr id="56328" name="Oval 10"/>
          <p:cNvSpPr>
            <a:spLocks noChangeArrowheads="1"/>
          </p:cNvSpPr>
          <p:nvPr/>
        </p:nvSpPr>
        <p:spPr bwMode="auto">
          <a:xfrm>
            <a:off x="1016000" y="1628775"/>
            <a:ext cx="539750" cy="428625"/>
          </a:xfrm>
          <a:prstGeom prst="ellipse">
            <a:avLst/>
          </a:prstGeom>
          <a:solidFill>
            <a:srgbClr val="CCE2B7"/>
          </a:solidFill>
          <a:ln w="9525">
            <a:noFill/>
            <a:bevel/>
            <a:headEnd/>
            <a:tailEnd/>
          </a:ln>
        </p:spPr>
        <p:txBody>
          <a:bodyPr wrap="none" anchor="ctr"/>
          <a:lstStyle/>
          <a:p>
            <a:pPr algn="r">
              <a:buFont typeface="Arial" charset="0"/>
              <a:buNone/>
            </a:pPr>
            <a:endParaRPr lang="zh-CN" altLang="zh-CN">
              <a:solidFill>
                <a:srgbClr val="000000"/>
              </a:solidFill>
              <a:ea typeface="Gulim" pitchFamily="34" charset="-127"/>
              <a:sym typeface="Arial" charset="0"/>
            </a:endParaRPr>
          </a:p>
        </p:txBody>
      </p:sp>
      <p:sp>
        <p:nvSpPr>
          <p:cNvPr id="56329" name="Oval 11"/>
          <p:cNvSpPr>
            <a:spLocks noChangeArrowheads="1"/>
          </p:cNvSpPr>
          <p:nvPr/>
        </p:nvSpPr>
        <p:spPr bwMode="auto">
          <a:xfrm>
            <a:off x="1073150" y="1512888"/>
            <a:ext cx="423863" cy="661987"/>
          </a:xfrm>
          <a:prstGeom prst="ellipse">
            <a:avLst/>
          </a:prstGeom>
          <a:solidFill>
            <a:srgbClr val="CCE2B7"/>
          </a:solidFill>
          <a:ln w="9525">
            <a:noFill/>
            <a:bevel/>
            <a:headEnd/>
            <a:tailEnd/>
          </a:ln>
        </p:spPr>
        <p:txBody>
          <a:bodyPr wrap="none" anchor="ctr">
            <a:spAutoFit/>
          </a:bodyPr>
          <a:lstStyle/>
          <a:p>
            <a:pPr algn="r">
              <a:buFont typeface="Arial" charset="0"/>
              <a:buNone/>
            </a:pPr>
            <a:endParaRPr lang="zh-CN" altLang="zh-CN">
              <a:solidFill>
                <a:srgbClr val="000000"/>
              </a:solidFill>
              <a:ea typeface="Gulim" pitchFamily="34" charset="-127"/>
              <a:sym typeface="Arial" charset="0"/>
            </a:endParaRPr>
          </a:p>
        </p:txBody>
      </p:sp>
      <p:sp>
        <p:nvSpPr>
          <p:cNvPr id="56330" name="Oval 12"/>
          <p:cNvSpPr>
            <a:spLocks noChangeArrowheads="1"/>
          </p:cNvSpPr>
          <p:nvPr/>
        </p:nvSpPr>
        <p:spPr bwMode="auto">
          <a:xfrm>
            <a:off x="1074738" y="1514475"/>
            <a:ext cx="423862" cy="660400"/>
          </a:xfrm>
          <a:prstGeom prst="ellipse">
            <a:avLst/>
          </a:prstGeom>
          <a:solidFill>
            <a:srgbClr val="CCE2B7"/>
          </a:solidFill>
          <a:ln w="9525">
            <a:noFill/>
            <a:bevel/>
            <a:headEnd/>
            <a:tailEnd/>
          </a:ln>
        </p:spPr>
        <p:txBody>
          <a:bodyPr wrap="none" anchor="ctr">
            <a:spAutoFit/>
          </a:bodyPr>
          <a:lstStyle/>
          <a:p>
            <a:pPr algn="r">
              <a:buFont typeface="Arial" charset="0"/>
              <a:buNone/>
            </a:pPr>
            <a:endParaRPr lang="zh-CN" altLang="zh-CN">
              <a:solidFill>
                <a:srgbClr val="000000"/>
              </a:solidFill>
              <a:ea typeface="Gulim" pitchFamily="34" charset="-127"/>
              <a:sym typeface="Arial" charset="0"/>
            </a:endParaRPr>
          </a:p>
        </p:txBody>
      </p:sp>
      <p:sp>
        <p:nvSpPr>
          <p:cNvPr id="56331" name="Oval 13"/>
          <p:cNvSpPr>
            <a:spLocks noChangeArrowheads="1"/>
          </p:cNvSpPr>
          <p:nvPr/>
        </p:nvSpPr>
        <p:spPr bwMode="auto">
          <a:xfrm>
            <a:off x="1076325" y="1512888"/>
            <a:ext cx="415925" cy="661987"/>
          </a:xfrm>
          <a:prstGeom prst="ellipse">
            <a:avLst/>
          </a:prstGeom>
          <a:solidFill>
            <a:srgbClr val="CCE2B7"/>
          </a:solidFill>
          <a:ln w="9525">
            <a:noFill/>
            <a:bevel/>
            <a:headEnd/>
            <a:tailEnd/>
          </a:ln>
        </p:spPr>
        <p:txBody>
          <a:bodyPr anchor="ctr">
            <a:spAutoFit/>
          </a:bodyPr>
          <a:lstStyle/>
          <a:p>
            <a:pPr algn="r">
              <a:buFont typeface="Arial" charset="0"/>
              <a:buNone/>
            </a:pPr>
            <a:endParaRPr lang="zh-CN" altLang="zh-CN">
              <a:solidFill>
                <a:srgbClr val="000000"/>
              </a:solidFill>
              <a:ea typeface="Gulim" pitchFamily="34" charset="-127"/>
              <a:sym typeface="Arial" charset="0"/>
            </a:endParaRPr>
          </a:p>
        </p:txBody>
      </p:sp>
      <p:sp>
        <p:nvSpPr>
          <p:cNvPr id="56332" name="Oval 14"/>
          <p:cNvSpPr>
            <a:spLocks noChangeArrowheads="1"/>
          </p:cNvSpPr>
          <p:nvPr/>
        </p:nvSpPr>
        <p:spPr bwMode="auto">
          <a:xfrm>
            <a:off x="1079500" y="1514475"/>
            <a:ext cx="414338" cy="660400"/>
          </a:xfrm>
          <a:prstGeom prst="ellipse">
            <a:avLst/>
          </a:prstGeom>
          <a:solidFill>
            <a:srgbClr val="008080"/>
          </a:solidFill>
          <a:ln w="9525">
            <a:noFill/>
            <a:bevel/>
            <a:headEnd/>
            <a:tailEnd/>
          </a:ln>
        </p:spPr>
        <p:txBody>
          <a:bodyPr lIns="90170" tIns="46990" rIns="90170" bIns="46990" anchor="ctr">
            <a:spAutoFit/>
          </a:bodyPr>
          <a:lstStyle/>
          <a:p>
            <a:pPr algn="r">
              <a:buFont typeface="Arial" charset="0"/>
              <a:buNone/>
            </a:pPr>
            <a:endParaRPr lang="zh-CN" altLang="zh-CN">
              <a:solidFill>
                <a:srgbClr val="000000"/>
              </a:solidFill>
              <a:ea typeface="Gulim" pitchFamily="34" charset="-127"/>
              <a:sym typeface="Arial" charset="0"/>
            </a:endParaRPr>
          </a:p>
        </p:txBody>
      </p:sp>
      <p:sp>
        <p:nvSpPr>
          <p:cNvPr id="81932" name="AutoShape 16"/>
          <p:cNvSpPr>
            <a:spLocks noChangeArrowheads="1"/>
          </p:cNvSpPr>
          <p:nvPr/>
        </p:nvSpPr>
        <p:spPr bwMode="auto">
          <a:xfrm>
            <a:off x="2301875" y="2444750"/>
            <a:ext cx="6400800" cy="652463"/>
          </a:xfrm>
          <a:prstGeom prst="roundRect">
            <a:avLst>
              <a:gd name="adj" fmla="val 50000"/>
            </a:avLst>
          </a:prstGeom>
          <a:solidFill>
            <a:srgbClr val="91E5E3"/>
          </a:solidFill>
          <a:ln w="28575">
            <a:solidFill>
              <a:srgbClr val="7F7F7F"/>
            </a:solidFill>
            <a:bevel/>
            <a:headEnd/>
            <a:tailEnd/>
          </a:ln>
        </p:spPr>
        <p:txBody>
          <a:bodyPr wrap="none" lIns="90170" tIns="46990" rIns="90170" bIns="46990" anchor="ctr"/>
          <a:lstStyle/>
          <a:p>
            <a:pPr algn="r" eaLnBrk="0" hangingPunct="0">
              <a:buFont typeface="Arial" charset="0"/>
              <a:buNone/>
            </a:pPr>
            <a:endParaRPr lang="zh-CN" altLang="zh-CN" b="1">
              <a:solidFill>
                <a:srgbClr val="000000"/>
              </a:solidFill>
              <a:ea typeface="Gulim" pitchFamily="34" charset="-127"/>
              <a:sym typeface="Arial" charset="0"/>
            </a:endParaRPr>
          </a:p>
        </p:txBody>
      </p:sp>
      <p:sp>
        <p:nvSpPr>
          <p:cNvPr id="81933" name="Oval 18"/>
          <p:cNvSpPr>
            <a:spLocks noChangeArrowheads="1"/>
          </p:cNvSpPr>
          <p:nvPr/>
        </p:nvSpPr>
        <p:spPr bwMode="auto">
          <a:xfrm>
            <a:off x="1924050" y="2525713"/>
            <a:ext cx="552450" cy="490537"/>
          </a:xfrm>
          <a:prstGeom prst="ellipse">
            <a:avLst/>
          </a:prstGeom>
          <a:solidFill>
            <a:srgbClr val="91E5E3"/>
          </a:solidFill>
          <a:ln w="9525">
            <a:noFill/>
            <a:bevel/>
            <a:headEnd/>
            <a:tailEnd/>
          </a:ln>
        </p:spPr>
        <p:txBody>
          <a:bodyPr wrap="none" anchor="ctr"/>
          <a:lstStyle/>
          <a:p>
            <a:pPr algn="r">
              <a:buFont typeface="Arial" charset="0"/>
              <a:buNone/>
            </a:pPr>
            <a:endParaRPr lang="zh-CN" altLang="zh-CN">
              <a:solidFill>
                <a:srgbClr val="000000"/>
              </a:solidFill>
              <a:ea typeface="Gulim" pitchFamily="34" charset="-127"/>
              <a:sym typeface="Arial" charset="0"/>
            </a:endParaRPr>
          </a:p>
        </p:txBody>
      </p:sp>
      <p:sp>
        <p:nvSpPr>
          <p:cNvPr id="81934" name="Oval 23"/>
          <p:cNvSpPr>
            <a:spLocks noChangeArrowheads="1"/>
          </p:cNvSpPr>
          <p:nvPr/>
        </p:nvSpPr>
        <p:spPr bwMode="auto">
          <a:xfrm>
            <a:off x="1976438" y="2419350"/>
            <a:ext cx="374650" cy="668338"/>
          </a:xfrm>
          <a:prstGeom prst="ellipse">
            <a:avLst/>
          </a:prstGeom>
          <a:solidFill>
            <a:srgbClr val="008080"/>
          </a:solidFill>
          <a:ln w="9525">
            <a:solidFill>
              <a:srgbClr val="A5A5A5"/>
            </a:solidFill>
            <a:bevel/>
            <a:headEnd/>
            <a:tailEnd/>
          </a:ln>
        </p:spPr>
        <p:txBody>
          <a:bodyPr lIns="90170" tIns="46990" rIns="90170" bIns="46990" anchor="ctr">
            <a:spAutoFit/>
          </a:bodyPr>
          <a:lstStyle/>
          <a:p>
            <a:pPr algn="r">
              <a:buFont typeface="Arial" charset="0"/>
              <a:buNone/>
            </a:pPr>
            <a:endParaRPr lang="zh-CN" altLang="zh-CN">
              <a:solidFill>
                <a:srgbClr val="000000"/>
              </a:solidFill>
              <a:ea typeface="Gulim" pitchFamily="34" charset="-127"/>
              <a:sym typeface="Arial" charset="0"/>
            </a:endParaRPr>
          </a:p>
        </p:txBody>
      </p:sp>
      <p:grpSp>
        <p:nvGrpSpPr>
          <p:cNvPr id="2" name="Group 16"/>
          <p:cNvGrpSpPr>
            <a:grpSpLocks/>
          </p:cNvGrpSpPr>
          <p:nvPr/>
        </p:nvGrpSpPr>
        <p:grpSpPr bwMode="auto">
          <a:xfrm>
            <a:off x="2244725" y="3443288"/>
            <a:ext cx="6419850" cy="665162"/>
            <a:chOff x="0" y="0"/>
            <a:chExt cx="2976" cy="332"/>
          </a:xfrm>
        </p:grpSpPr>
        <p:sp>
          <p:nvSpPr>
            <p:cNvPr id="81959" name="AutoShape 25"/>
            <p:cNvSpPr>
              <a:spLocks noChangeArrowheads="1"/>
            </p:cNvSpPr>
            <p:nvPr/>
          </p:nvSpPr>
          <p:spPr bwMode="auto">
            <a:xfrm>
              <a:off x="192" y="0"/>
              <a:ext cx="2784" cy="320"/>
            </a:xfrm>
            <a:prstGeom prst="roundRect">
              <a:avLst>
                <a:gd name="adj" fmla="val 50000"/>
              </a:avLst>
            </a:prstGeom>
            <a:solidFill>
              <a:srgbClr val="CCE2B6"/>
            </a:solidFill>
            <a:ln w="28575">
              <a:solidFill>
                <a:schemeClr val="bg2"/>
              </a:solidFill>
              <a:bevel/>
              <a:headEnd/>
              <a:tailEnd/>
            </a:ln>
          </p:spPr>
          <p:txBody>
            <a:bodyPr wrap="none" lIns="90170" tIns="46990" rIns="90170" bIns="46990" anchor="ctr"/>
            <a:lstStyle/>
            <a:p>
              <a:pPr algn="r" eaLnBrk="0" hangingPunct="0">
                <a:buFont typeface="Arial" charset="0"/>
                <a:buNone/>
              </a:pPr>
              <a:endParaRPr lang="zh-CN" altLang="zh-CN" b="1">
                <a:solidFill>
                  <a:srgbClr val="000000"/>
                </a:solidFill>
                <a:ea typeface="Gulim" pitchFamily="34" charset="-127"/>
                <a:sym typeface="Arial" charset="0"/>
              </a:endParaRPr>
            </a:p>
          </p:txBody>
        </p:sp>
        <p:grpSp>
          <p:nvGrpSpPr>
            <p:cNvPr id="81960" name="Group 18"/>
            <p:cNvGrpSpPr>
              <a:grpSpLocks/>
            </p:cNvGrpSpPr>
            <p:nvPr/>
          </p:nvGrpSpPr>
          <p:grpSpPr bwMode="auto">
            <a:xfrm>
              <a:off x="0" y="4"/>
              <a:ext cx="240" cy="328"/>
              <a:chOff x="0" y="0"/>
              <a:chExt cx="1615" cy="2204"/>
            </a:xfrm>
          </p:grpSpPr>
          <p:sp>
            <p:nvSpPr>
              <p:cNvPr id="81961" name="Oval 27"/>
              <p:cNvSpPr>
                <a:spLocks noChangeArrowheads="1"/>
              </p:cNvSpPr>
              <p:nvPr/>
            </p:nvSpPr>
            <p:spPr bwMode="auto">
              <a:xfrm>
                <a:off x="0" y="293"/>
                <a:ext cx="1615" cy="1615"/>
              </a:xfrm>
              <a:prstGeom prst="ellipse">
                <a:avLst/>
              </a:prstGeom>
              <a:solidFill>
                <a:srgbClr val="CCE2B6"/>
              </a:solidFill>
              <a:ln w="9525">
                <a:noFill/>
                <a:bevel/>
                <a:headEnd/>
                <a:tailEnd/>
              </a:ln>
            </p:spPr>
            <p:txBody>
              <a:bodyPr wrap="none" anchor="ctr"/>
              <a:lstStyle/>
              <a:p>
                <a:pPr algn="r">
                  <a:buFont typeface="Arial" charset="0"/>
                  <a:buNone/>
                </a:pPr>
                <a:endParaRPr lang="zh-CN" altLang="zh-CN">
                  <a:solidFill>
                    <a:srgbClr val="000000"/>
                  </a:solidFill>
                  <a:ea typeface="Gulim" pitchFamily="34" charset="-127"/>
                  <a:sym typeface="Arial" charset="0"/>
                </a:endParaRPr>
              </a:p>
            </p:txBody>
          </p:sp>
          <p:sp>
            <p:nvSpPr>
              <p:cNvPr id="81962" name="Oval 28"/>
              <p:cNvSpPr>
                <a:spLocks noChangeArrowheads="1"/>
              </p:cNvSpPr>
              <p:nvPr/>
            </p:nvSpPr>
            <p:spPr bwMode="auto">
              <a:xfrm>
                <a:off x="92" y="384"/>
                <a:ext cx="1430" cy="1430"/>
              </a:xfrm>
              <a:prstGeom prst="ellipse">
                <a:avLst/>
              </a:prstGeom>
              <a:solidFill>
                <a:srgbClr val="CCE2B6"/>
              </a:solidFill>
              <a:ln w="9525">
                <a:noFill/>
                <a:bevel/>
                <a:headEnd/>
                <a:tailEnd/>
              </a:ln>
            </p:spPr>
            <p:txBody>
              <a:bodyPr wrap="none" anchor="ctr"/>
              <a:lstStyle/>
              <a:p>
                <a:pPr algn="r">
                  <a:buFont typeface="Arial" charset="0"/>
                  <a:buNone/>
                </a:pPr>
                <a:endParaRPr lang="zh-CN" altLang="zh-CN">
                  <a:solidFill>
                    <a:srgbClr val="000000"/>
                  </a:solidFill>
                  <a:ea typeface="Gulim" pitchFamily="34" charset="-127"/>
                  <a:sym typeface="Arial" charset="0"/>
                </a:endParaRPr>
              </a:p>
            </p:txBody>
          </p:sp>
          <p:sp>
            <p:nvSpPr>
              <p:cNvPr id="81963" name="Oval 29"/>
              <p:cNvSpPr>
                <a:spLocks noChangeArrowheads="1"/>
              </p:cNvSpPr>
              <p:nvPr/>
            </p:nvSpPr>
            <p:spPr bwMode="auto">
              <a:xfrm>
                <a:off x="249" y="-3"/>
                <a:ext cx="1117" cy="2210"/>
              </a:xfrm>
              <a:prstGeom prst="ellipse">
                <a:avLst/>
              </a:prstGeom>
              <a:solidFill>
                <a:srgbClr val="CCE2B6"/>
              </a:solidFill>
              <a:ln w="9525">
                <a:noFill/>
                <a:bevel/>
                <a:headEnd/>
                <a:tailEnd/>
              </a:ln>
            </p:spPr>
            <p:txBody>
              <a:bodyPr wrap="none" anchor="ctr">
                <a:spAutoFit/>
              </a:bodyPr>
              <a:lstStyle/>
              <a:p>
                <a:pPr algn="r">
                  <a:buFont typeface="Arial" charset="0"/>
                  <a:buNone/>
                </a:pPr>
                <a:endParaRPr lang="zh-CN" altLang="zh-CN">
                  <a:solidFill>
                    <a:srgbClr val="000000"/>
                  </a:solidFill>
                  <a:ea typeface="Gulim" pitchFamily="34" charset="-127"/>
                  <a:sym typeface="Arial" charset="0"/>
                </a:endParaRPr>
              </a:p>
            </p:txBody>
          </p:sp>
          <p:sp>
            <p:nvSpPr>
              <p:cNvPr id="81964" name="Oval 30"/>
              <p:cNvSpPr>
                <a:spLocks noChangeArrowheads="1"/>
              </p:cNvSpPr>
              <p:nvPr/>
            </p:nvSpPr>
            <p:spPr bwMode="auto">
              <a:xfrm>
                <a:off x="248" y="0"/>
                <a:ext cx="1119" cy="2203"/>
              </a:xfrm>
              <a:prstGeom prst="ellipse">
                <a:avLst/>
              </a:prstGeom>
              <a:solidFill>
                <a:srgbClr val="CCE2B6"/>
              </a:solidFill>
              <a:ln w="9525">
                <a:noFill/>
                <a:bevel/>
                <a:headEnd/>
                <a:tailEnd/>
              </a:ln>
            </p:spPr>
            <p:txBody>
              <a:bodyPr wrap="none" anchor="ctr">
                <a:spAutoFit/>
              </a:bodyPr>
              <a:lstStyle/>
              <a:p>
                <a:pPr algn="r">
                  <a:buFont typeface="Arial" charset="0"/>
                  <a:buNone/>
                </a:pPr>
                <a:endParaRPr lang="zh-CN" altLang="zh-CN">
                  <a:solidFill>
                    <a:srgbClr val="000000"/>
                  </a:solidFill>
                  <a:ea typeface="Gulim" pitchFamily="34" charset="-127"/>
                  <a:sym typeface="Arial" charset="0"/>
                </a:endParaRPr>
              </a:p>
            </p:txBody>
          </p:sp>
          <p:sp>
            <p:nvSpPr>
              <p:cNvPr id="81965" name="Oval 31"/>
              <p:cNvSpPr>
                <a:spLocks noChangeArrowheads="1"/>
              </p:cNvSpPr>
              <p:nvPr/>
            </p:nvSpPr>
            <p:spPr bwMode="auto">
              <a:xfrm>
                <a:off x="256" y="-3"/>
                <a:ext cx="1103" cy="2210"/>
              </a:xfrm>
              <a:prstGeom prst="ellipse">
                <a:avLst/>
              </a:prstGeom>
              <a:solidFill>
                <a:srgbClr val="CCE2B6"/>
              </a:solidFill>
              <a:ln w="9525">
                <a:noFill/>
                <a:bevel/>
                <a:headEnd/>
                <a:tailEnd/>
              </a:ln>
            </p:spPr>
            <p:txBody>
              <a:bodyPr lIns="90170" tIns="46990" rIns="90170" bIns="46990" anchor="ctr">
                <a:spAutoFit/>
              </a:bodyPr>
              <a:lstStyle/>
              <a:p>
                <a:pPr algn="r">
                  <a:buFont typeface="Arial" charset="0"/>
                  <a:buNone/>
                </a:pPr>
                <a:endParaRPr lang="zh-CN" altLang="zh-CN">
                  <a:solidFill>
                    <a:srgbClr val="000000"/>
                  </a:solidFill>
                  <a:ea typeface="Gulim" pitchFamily="34" charset="-127"/>
                  <a:sym typeface="Arial" charset="0"/>
                </a:endParaRPr>
              </a:p>
            </p:txBody>
          </p:sp>
          <p:sp>
            <p:nvSpPr>
              <p:cNvPr id="81966" name="Oval 32"/>
              <p:cNvSpPr>
                <a:spLocks noChangeArrowheads="1"/>
              </p:cNvSpPr>
              <p:nvPr/>
            </p:nvSpPr>
            <p:spPr bwMode="auto">
              <a:xfrm>
                <a:off x="259" y="0"/>
                <a:ext cx="1096" cy="2203"/>
              </a:xfrm>
              <a:prstGeom prst="ellipse">
                <a:avLst/>
              </a:prstGeom>
              <a:solidFill>
                <a:srgbClr val="008080"/>
              </a:solidFill>
              <a:ln w="9525">
                <a:noFill/>
                <a:bevel/>
                <a:headEnd/>
                <a:tailEnd/>
              </a:ln>
            </p:spPr>
            <p:txBody>
              <a:bodyPr lIns="90170" tIns="46990" rIns="90170" bIns="46990" anchor="ctr">
                <a:spAutoFit/>
              </a:bodyPr>
              <a:lstStyle/>
              <a:p>
                <a:pPr algn="r">
                  <a:buFont typeface="Arial" charset="0"/>
                  <a:buNone/>
                </a:pPr>
                <a:endParaRPr lang="zh-CN" altLang="zh-CN">
                  <a:solidFill>
                    <a:srgbClr val="000000"/>
                  </a:solidFill>
                  <a:ea typeface="Gulim" pitchFamily="34" charset="-127"/>
                  <a:sym typeface="Arial" charset="0"/>
                </a:endParaRPr>
              </a:p>
            </p:txBody>
          </p:sp>
        </p:grpSp>
      </p:grpSp>
      <p:sp>
        <p:nvSpPr>
          <p:cNvPr id="81936" name="AutoShape 34"/>
          <p:cNvSpPr>
            <a:spLocks noChangeArrowheads="1"/>
          </p:cNvSpPr>
          <p:nvPr/>
        </p:nvSpPr>
        <p:spPr bwMode="auto">
          <a:xfrm>
            <a:off x="2544763" y="4468813"/>
            <a:ext cx="6081712" cy="658812"/>
          </a:xfrm>
          <a:prstGeom prst="roundRect">
            <a:avLst>
              <a:gd name="adj" fmla="val 50000"/>
            </a:avLst>
          </a:prstGeom>
          <a:solidFill>
            <a:srgbClr val="91E5E3"/>
          </a:solidFill>
          <a:ln w="28575">
            <a:solidFill>
              <a:schemeClr val="bg2"/>
            </a:solidFill>
            <a:bevel/>
            <a:headEnd/>
            <a:tailEnd/>
          </a:ln>
        </p:spPr>
        <p:txBody>
          <a:bodyPr wrap="none" lIns="90170" tIns="46990" rIns="90170" bIns="46990" anchor="ctr"/>
          <a:lstStyle/>
          <a:p>
            <a:pPr algn="r" eaLnBrk="0" hangingPunct="0">
              <a:buFont typeface="Arial" charset="0"/>
              <a:buNone/>
            </a:pPr>
            <a:endParaRPr lang="zh-CN" altLang="zh-CN" b="1">
              <a:solidFill>
                <a:srgbClr val="000000"/>
              </a:solidFill>
              <a:ea typeface="Gulim" pitchFamily="34" charset="-127"/>
              <a:sym typeface="Arial" charset="0"/>
            </a:endParaRPr>
          </a:p>
        </p:txBody>
      </p:sp>
      <p:sp>
        <p:nvSpPr>
          <p:cNvPr id="81937" name="Oval 36"/>
          <p:cNvSpPr>
            <a:spLocks noChangeArrowheads="1"/>
          </p:cNvSpPr>
          <p:nvPr/>
        </p:nvSpPr>
        <p:spPr bwMode="auto">
          <a:xfrm>
            <a:off x="2081213" y="4600575"/>
            <a:ext cx="525462" cy="493713"/>
          </a:xfrm>
          <a:prstGeom prst="ellipse">
            <a:avLst/>
          </a:prstGeom>
          <a:solidFill>
            <a:srgbClr val="91E5E3"/>
          </a:solidFill>
          <a:ln w="9525">
            <a:noFill/>
            <a:bevel/>
            <a:headEnd/>
            <a:tailEnd/>
          </a:ln>
        </p:spPr>
        <p:txBody>
          <a:bodyPr wrap="none" anchor="ctr"/>
          <a:lstStyle/>
          <a:p>
            <a:pPr algn="r">
              <a:buFont typeface="Arial" charset="0"/>
              <a:buNone/>
            </a:pPr>
            <a:endParaRPr lang="zh-CN" altLang="zh-CN">
              <a:solidFill>
                <a:srgbClr val="000000"/>
              </a:solidFill>
              <a:ea typeface="Gulim" pitchFamily="34" charset="-127"/>
              <a:sym typeface="Arial" charset="0"/>
            </a:endParaRPr>
          </a:p>
        </p:txBody>
      </p:sp>
      <p:sp>
        <p:nvSpPr>
          <p:cNvPr id="81938" name="Oval 37"/>
          <p:cNvSpPr>
            <a:spLocks noChangeArrowheads="1"/>
          </p:cNvSpPr>
          <p:nvPr/>
        </p:nvSpPr>
        <p:spPr bwMode="auto">
          <a:xfrm>
            <a:off x="2111375" y="4627563"/>
            <a:ext cx="463550" cy="438150"/>
          </a:xfrm>
          <a:prstGeom prst="ellipse">
            <a:avLst/>
          </a:prstGeom>
          <a:solidFill>
            <a:srgbClr val="6699FF"/>
          </a:solidFill>
          <a:ln w="9525">
            <a:noFill/>
            <a:bevel/>
            <a:headEnd/>
            <a:tailEnd/>
          </a:ln>
        </p:spPr>
        <p:txBody>
          <a:bodyPr wrap="none" anchor="ctr"/>
          <a:lstStyle/>
          <a:p>
            <a:pPr algn="r">
              <a:buFont typeface="Arial" charset="0"/>
              <a:buNone/>
            </a:pPr>
            <a:endParaRPr lang="zh-CN" altLang="zh-CN">
              <a:solidFill>
                <a:srgbClr val="000000"/>
              </a:solidFill>
              <a:ea typeface="Gulim" pitchFamily="34" charset="-127"/>
              <a:sym typeface="Arial" charset="0"/>
            </a:endParaRPr>
          </a:p>
        </p:txBody>
      </p:sp>
      <p:sp>
        <p:nvSpPr>
          <p:cNvPr id="81939" name="Oval 38"/>
          <p:cNvSpPr>
            <a:spLocks noChangeArrowheads="1"/>
          </p:cNvSpPr>
          <p:nvPr/>
        </p:nvSpPr>
        <p:spPr bwMode="auto">
          <a:xfrm>
            <a:off x="2162175" y="4511675"/>
            <a:ext cx="361950" cy="673100"/>
          </a:xfrm>
          <a:prstGeom prst="ellipse">
            <a:avLst/>
          </a:prstGeom>
          <a:solidFill>
            <a:srgbClr val="6699FF"/>
          </a:solidFill>
          <a:ln w="9525">
            <a:noFill/>
            <a:bevel/>
            <a:headEnd/>
            <a:tailEnd/>
          </a:ln>
        </p:spPr>
        <p:txBody>
          <a:bodyPr wrap="none" anchor="ctr">
            <a:spAutoFit/>
          </a:bodyPr>
          <a:lstStyle/>
          <a:p>
            <a:pPr algn="r">
              <a:buFont typeface="Arial" charset="0"/>
              <a:buNone/>
            </a:pPr>
            <a:endParaRPr lang="zh-CN" altLang="zh-CN">
              <a:solidFill>
                <a:srgbClr val="000000"/>
              </a:solidFill>
              <a:ea typeface="Gulim" pitchFamily="34" charset="-127"/>
              <a:sym typeface="Arial" charset="0"/>
            </a:endParaRPr>
          </a:p>
        </p:txBody>
      </p:sp>
      <p:sp>
        <p:nvSpPr>
          <p:cNvPr id="81940" name="Oval 39"/>
          <p:cNvSpPr>
            <a:spLocks noChangeArrowheads="1"/>
          </p:cNvSpPr>
          <p:nvPr/>
        </p:nvSpPr>
        <p:spPr bwMode="auto">
          <a:xfrm>
            <a:off x="2162175" y="4510088"/>
            <a:ext cx="361950" cy="674687"/>
          </a:xfrm>
          <a:prstGeom prst="ellipse">
            <a:avLst/>
          </a:prstGeom>
          <a:solidFill>
            <a:srgbClr val="6699FF"/>
          </a:solidFill>
          <a:ln w="9525">
            <a:noFill/>
            <a:bevel/>
            <a:headEnd/>
            <a:tailEnd/>
          </a:ln>
        </p:spPr>
        <p:txBody>
          <a:bodyPr wrap="none" anchor="ctr">
            <a:spAutoFit/>
          </a:bodyPr>
          <a:lstStyle/>
          <a:p>
            <a:pPr algn="r">
              <a:buFont typeface="Arial" charset="0"/>
              <a:buNone/>
            </a:pPr>
            <a:endParaRPr lang="zh-CN" altLang="zh-CN">
              <a:solidFill>
                <a:srgbClr val="000000"/>
              </a:solidFill>
              <a:ea typeface="Gulim" pitchFamily="34" charset="-127"/>
              <a:sym typeface="Arial" charset="0"/>
            </a:endParaRPr>
          </a:p>
        </p:txBody>
      </p:sp>
      <p:sp>
        <p:nvSpPr>
          <p:cNvPr id="81941" name="Oval 40"/>
          <p:cNvSpPr>
            <a:spLocks noChangeArrowheads="1"/>
          </p:cNvSpPr>
          <p:nvPr/>
        </p:nvSpPr>
        <p:spPr bwMode="auto">
          <a:xfrm>
            <a:off x="2162175" y="4511675"/>
            <a:ext cx="358775" cy="673100"/>
          </a:xfrm>
          <a:prstGeom prst="ellipse">
            <a:avLst/>
          </a:prstGeom>
          <a:solidFill>
            <a:srgbClr val="6699FF"/>
          </a:solidFill>
          <a:ln w="9525">
            <a:noFill/>
            <a:bevel/>
            <a:headEnd/>
            <a:tailEnd/>
          </a:ln>
        </p:spPr>
        <p:txBody>
          <a:bodyPr anchor="ctr">
            <a:spAutoFit/>
          </a:bodyPr>
          <a:lstStyle/>
          <a:p>
            <a:pPr algn="r">
              <a:buFont typeface="Arial" charset="0"/>
              <a:buNone/>
            </a:pPr>
            <a:endParaRPr lang="zh-CN" altLang="zh-CN">
              <a:solidFill>
                <a:srgbClr val="000000"/>
              </a:solidFill>
              <a:ea typeface="Gulim" pitchFamily="34" charset="-127"/>
              <a:sym typeface="Arial" charset="0"/>
            </a:endParaRPr>
          </a:p>
        </p:txBody>
      </p:sp>
      <p:sp>
        <p:nvSpPr>
          <p:cNvPr id="81942" name="Oval 41"/>
          <p:cNvSpPr>
            <a:spLocks noChangeArrowheads="1"/>
          </p:cNvSpPr>
          <p:nvPr/>
        </p:nvSpPr>
        <p:spPr bwMode="auto">
          <a:xfrm>
            <a:off x="2165350" y="4510088"/>
            <a:ext cx="355600" cy="674687"/>
          </a:xfrm>
          <a:prstGeom prst="ellipse">
            <a:avLst/>
          </a:prstGeom>
          <a:solidFill>
            <a:srgbClr val="008080"/>
          </a:solidFill>
          <a:ln w="9525">
            <a:noFill/>
            <a:bevel/>
            <a:headEnd/>
            <a:tailEnd/>
          </a:ln>
        </p:spPr>
        <p:txBody>
          <a:bodyPr lIns="90170" tIns="46990" rIns="90170" bIns="46990" anchor="ctr">
            <a:spAutoFit/>
          </a:bodyPr>
          <a:lstStyle/>
          <a:p>
            <a:pPr algn="r">
              <a:buFont typeface="Arial" charset="0"/>
              <a:buNone/>
            </a:pPr>
            <a:endParaRPr lang="zh-CN" altLang="zh-CN">
              <a:solidFill>
                <a:srgbClr val="000000"/>
              </a:solidFill>
              <a:ea typeface="Gulim" pitchFamily="34" charset="-127"/>
              <a:sym typeface="Arial" charset="0"/>
            </a:endParaRPr>
          </a:p>
        </p:txBody>
      </p:sp>
      <p:grpSp>
        <p:nvGrpSpPr>
          <p:cNvPr id="4" name="Group 32"/>
          <p:cNvGrpSpPr>
            <a:grpSpLocks/>
          </p:cNvGrpSpPr>
          <p:nvPr/>
        </p:nvGrpSpPr>
        <p:grpSpPr bwMode="auto">
          <a:xfrm>
            <a:off x="1333500" y="5440363"/>
            <a:ext cx="7318375" cy="665162"/>
            <a:chOff x="0" y="0"/>
            <a:chExt cx="2972" cy="333"/>
          </a:xfrm>
        </p:grpSpPr>
        <p:sp>
          <p:nvSpPr>
            <p:cNvPr id="81951" name="AutoShape 43"/>
            <p:cNvSpPr>
              <a:spLocks noChangeArrowheads="1"/>
            </p:cNvSpPr>
            <p:nvPr/>
          </p:nvSpPr>
          <p:spPr bwMode="auto">
            <a:xfrm>
              <a:off x="188" y="13"/>
              <a:ext cx="2784" cy="320"/>
            </a:xfrm>
            <a:prstGeom prst="roundRect">
              <a:avLst>
                <a:gd name="adj" fmla="val 50000"/>
              </a:avLst>
            </a:prstGeom>
            <a:solidFill>
              <a:srgbClr val="CCE2B6"/>
            </a:solidFill>
            <a:ln w="28575">
              <a:solidFill>
                <a:schemeClr val="bg2"/>
              </a:solidFill>
              <a:bevel/>
              <a:headEnd/>
              <a:tailEnd/>
            </a:ln>
          </p:spPr>
          <p:txBody>
            <a:bodyPr wrap="none" lIns="90170" tIns="46990" rIns="90170" bIns="46990" anchor="ctr"/>
            <a:lstStyle/>
            <a:p>
              <a:pPr algn="r" eaLnBrk="0" hangingPunct="0">
                <a:buFont typeface="Arial" charset="0"/>
                <a:buNone/>
              </a:pPr>
              <a:endParaRPr lang="zh-CN" altLang="zh-CN" b="1">
                <a:solidFill>
                  <a:srgbClr val="000000"/>
                </a:solidFill>
                <a:ea typeface="Gulim" pitchFamily="34" charset="-127"/>
                <a:sym typeface="Arial" charset="0"/>
              </a:endParaRPr>
            </a:p>
          </p:txBody>
        </p:sp>
        <p:grpSp>
          <p:nvGrpSpPr>
            <p:cNvPr id="81952" name="Group 34"/>
            <p:cNvGrpSpPr>
              <a:grpSpLocks/>
            </p:cNvGrpSpPr>
            <p:nvPr/>
          </p:nvGrpSpPr>
          <p:grpSpPr bwMode="auto">
            <a:xfrm>
              <a:off x="0" y="0"/>
              <a:ext cx="224" cy="328"/>
              <a:chOff x="0" y="0"/>
              <a:chExt cx="1615" cy="2205"/>
            </a:xfrm>
          </p:grpSpPr>
          <p:sp>
            <p:nvSpPr>
              <p:cNvPr id="81953" name="Oval 45"/>
              <p:cNvSpPr>
                <a:spLocks noChangeArrowheads="1"/>
              </p:cNvSpPr>
              <p:nvPr/>
            </p:nvSpPr>
            <p:spPr bwMode="auto">
              <a:xfrm>
                <a:off x="0" y="295"/>
                <a:ext cx="1615" cy="1615"/>
              </a:xfrm>
              <a:prstGeom prst="ellipse">
                <a:avLst/>
              </a:prstGeom>
              <a:solidFill>
                <a:srgbClr val="8ABAB5"/>
              </a:solidFill>
              <a:ln w="9525">
                <a:noFill/>
                <a:bevel/>
                <a:headEnd/>
                <a:tailEnd/>
              </a:ln>
            </p:spPr>
            <p:txBody>
              <a:bodyPr wrap="none" lIns="90170" tIns="46990" rIns="90170" bIns="46990" anchor="ctr"/>
              <a:lstStyle/>
              <a:p>
                <a:pPr algn="r">
                  <a:buFont typeface="Arial" charset="0"/>
                  <a:buNone/>
                </a:pPr>
                <a:endParaRPr lang="zh-CN" altLang="zh-CN">
                  <a:solidFill>
                    <a:srgbClr val="000000"/>
                  </a:solidFill>
                  <a:ea typeface="Gulim" pitchFamily="34" charset="-127"/>
                  <a:sym typeface="Arial" charset="0"/>
                </a:endParaRPr>
              </a:p>
            </p:txBody>
          </p:sp>
          <p:sp>
            <p:nvSpPr>
              <p:cNvPr id="81954" name="Oval 46"/>
              <p:cNvSpPr>
                <a:spLocks noChangeArrowheads="1"/>
              </p:cNvSpPr>
              <p:nvPr/>
            </p:nvSpPr>
            <p:spPr bwMode="auto">
              <a:xfrm>
                <a:off x="92" y="386"/>
                <a:ext cx="1430" cy="1430"/>
              </a:xfrm>
              <a:prstGeom prst="ellipse">
                <a:avLst/>
              </a:prstGeom>
              <a:solidFill>
                <a:srgbClr val="8ABAB5"/>
              </a:solidFill>
              <a:ln w="9525">
                <a:noFill/>
                <a:bevel/>
                <a:headEnd/>
                <a:tailEnd/>
              </a:ln>
            </p:spPr>
            <p:txBody>
              <a:bodyPr wrap="none" lIns="90170" tIns="46990" rIns="90170" bIns="46990" anchor="ctr"/>
              <a:lstStyle/>
              <a:p>
                <a:pPr algn="r">
                  <a:buFont typeface="Arial" charset="0"/>
                  <a:buNone/>
                </a:pPr>
                <a:endParaRPr lang="zh-CN" altLang="zh-CN">
                  <a:solidFill>
                    <a:srgbClr val="000000"/>
                  </a:solidFill>
                  <a:ea typeface="Gulim" pitchFamily="34" charset="-127"/>
                  <a:sym typeface="Arial" charset="0"/>
                </a:endParaRPr>
              </a:p>
            </p:txBody>
          </p:sp>
          <p:sp>
            <p:nvSpPr>
              <p:cNvPr id="81955" name="Oval 47"/>
              <p:cNvSpPr>
                <a:spLocks noChangeArrowheads="1"/>
              </p:cNvSpPr>
              <p:nvPr/>
            </p:nvSpPr>
            <p:spPr bwMode="auto">
              <a:xfrm>
                <a:off x="203" y="2"/>
                <a:ext cx="1196" cy="2204"/>
              </a:xfrm>
              <a:prstGeom prst="ellipse">
                <a:avLst/>
              </a:prstGeom>
              <a:solidFill>
                <a:srgbClr val="8ABAB5"/>
              </a:solidFill>
              <a:ln w="9525">
                <a:noFill/>
                <a:bevel/>
                <a:headEnd/>
                <a:tailEnd/>
              </a:ln>
            </p:spPr>
            <p:txBody>
              <a:bodyPr wrap="none" lIns="90170" tIns="46990" rIns="90170" bIns="46990" anchor="ctr">
                <a:spAutoFit/>
              </a:bodyPr>
              <a:lstStyle/>
              <a:p>
                <a:pPr algn="r">
                  <a:buFont typeface="Arial" charset="0"/>
                  <a:buNone/>
                </a:pPr>
                <a:endParaRPr lang="zh-CN" altLang="zh-CN">
                  <a:solidFill>
                    <a:srgbClr val="000000"/>
                  </a:solidFill>
                  <a:ea typeface="Gulim" pitchFamily="34" charset="-127"/>
                  <a:sym typeface="Arial" charset="0"/>
                </a:endParaRPr>
              </a:p>
            </p:txBody>
          </p:sp>
          <p:sp>
            <p:nvSpPr>
              <p:cNvPr id="81956" name="Oval 48"/>
              <p:cNvSpPr>
                <a:spLocks noChangeArrowheads="1"/>
              </p:cNvSpPr>
              <p:nvPr/>
            </p:nvSpPr>
            <p:spPr bwMode="auto">
              <a:xfrm>
                <a:off x="207" y="2"/>
                <a:ext cx="1198" cy="2203"/>
              </a:xfrm>
              <a:prstGeom prst="ellipse">
                <a:avLst/>
              </a:prstGeom>
              <a:solidFill>
                <a:srgbClr val="8ABAB5"/>
              </a:solidFill>
              <a:ln w="9525">
                <a:noFill/>
                <a:bevel/>
                <a:headEnd/>
                <a:tailEnd/>
              </a:ln>
            </p:spPr>
            <p:txBody>
              <a:bodyPr wrap="none" lIns="90170" tIns="46990" rIns="90170" bIns="46990" anchor="ctr">
                <a:spAutoFit/>
              </a:bodyPr>
              <a:lstStyle/>
              <a:p>
                <a:pPr algn="r">
                  <a:buFont typeface="Arial" charset="0"/>
                  <a:buNone/>
                </a:pPr>
                <a:endParaRPr lang="zh-CN" altLang="zh-CN">
                  <a:solidFill>
                    <a:srgbClr val="000000"/>
                  </a:solidFill>
                  <a:ea typeface="Gulim" pitchFamily="34" charset="-127"/>
                  <a:sym typeface="Arial" charset="0"/>
                </a:endParaRPr>
              </a:p>
            </p:txBody>
          </p:sp>
          <p:sp>
            <p:nvSpPr>
              <p:cNvPr id="81957" name="Oval 49"/>
              <p:cNvSpPr>
                <a:spLocks noChangeArrowheads="1"/>
              </p:cNvSpPr>
              <p:nvPr/>
            </p:nvSpPr>
            <p:spPr bwMode="auto">
              <a:xfrm>
                <a:off x="261" y="2"/>
                <a:ext cx="1096" cy="2204"/>
              </a:xfrm>
              <a:prstGeom prst="ellipse">
                <a:avLst/>
              </a:prstGeom>
              <a:solidFill>
                <a:srgbClr val="8ABAB5"/>
              </a:solidFill>
              <a:ln w="9525">
                <a:noFill/>
                <a:bevel/>
                <a:headEnd/>
                <a:tailEnd/>
              </a:ln>
            </p:spPr>
            <p:txBody>
              <a:bodyPr lIns="90170" tIns="46990" rIns="90170" bIns="46990" anchor="ctr">
                <a:spAutoFit/>
              </a:bodyPr>
              <a:lstStyle/>
              <a:p>
                <a:pPr algn="r">
                  <a:buFont typeface="Arial" charset="0"/>
                  <a:buNone/>
                </a:pPr>
                <a:endParaRPr lang="zh-CN" altLang="zh-CN">
                  <a:solidFill>
                    <a:srgbClr val="000000"/>
                  </a:solidFill>
                  <a:ea typeface="Gulim" pitchFamily="34" charset="-127"/>
                  <a:sym typeface="Arial" charset="0"/>
                </a:endParaRPr>
              </a:p>
            </p:txBody>
          </p:sp>
          <p:sp>
            <p:nvSpPr>
              <p:cNvPr id="81958" name="Oval 50"/>
              <p:cNvSpPr>
                <a:spLocks noChangeArrowheads="1"/>
              </p:cNvSpPr>
              <p:nvPr/>
            </p:nvSpPr>
            <p:spPr bwMode="auto">
              <a:xfrm>
                <a:off x="259" y="2"/>
                <a:ext cx="1096" cy="2203"/>
              </a:xfrm>
              <a:prstGeom prst="ellipse">
                <a:avLst/>
              </a:prstGeom>
              <a:solidFill>
                <a:srgbClr val="008080"/>
              </a:solidFill>
              <a:ln w="9525">
                <a:noFill/>
                <a:bevel/>
                <a:headEnd/>
                <a:tailEnd/>
              </a:ln>
            </p:spPr>
            <p:txBody>
              <a:bodyPr lIns="90170" tIns="46990" rIns="90170" bIns="46990" anchor="ctr">
                <a:spAutoFit/>
              </a:bodyPr>
              <a:lstStyle/>
              <a:p>
                <a:pPr algn="r">
                  <a:buFont typeface="Arial" charset="0"/>
                  <a:buNone/>
                </a:pPr>
                <a:endParaRPr lang="zh-CN" altLang="zh-CN">
                  <a:solidFill>
                    <a:srgbClr val="000000"/>
                  </a:solidFill>
                  <a:ea typeface="Gulim" pitchFamily="34" charset="-127"/>
                  <a:sym typeface="Arial" charset="0"/>
                </a:endParaRPr>
              </a:p>
            </p:txBody>
          </p:sp>
        </p:grpSp>
      </p:grpSp>
      <p:sp>
        <p:nvSpPr>
          <p:cNvPr id="56361" name="Text Box 50"/>
          <p:cNvSpPr>
            <a:spLocks noChangeArrowheads="1"/>
          </p:cNvSpPr>
          <p:nvPr/>
        </p:nvSpPr>
        <p:spPr bwMode="auto">
          <a:xfrm>
            <a:off x="100013" y="3492500"/>
            <a:ext cx="2082800" cy="523875"/>
          </a:xfrm>
          <a:prstGeom prst="rect">
            <a:avLst/>
          </a:prstGeom>
          <a:noFill/>
          <a:ln w="9525">
            <a:noFill/>
            <a:miter lim="800000"/>
            <a:headEnd/>
            <a:tailEnd/>
          </a:ln>
        </p:spPr>
        <p:txBody>
          <a:bodyPr>
            <a:spAutoFit/>
          </a:bodyPr>
          <a:lstStyle/>
          <a:p>
            <a:pPr eaLnBrk="0" hangingPunct="0">
              <a:buFont typeface="Arial" charset="0"/>
              <a:buNone/>
            </a:pPr>
            <a:r>
              <a:rPr lang="zh-CN" altLang="en-US" sz="2800">
                <a:solidFill>
                  <a:schemeClr val="tx1"/>
                </a:solidFill>
                <a:latin typeface="Calibri" pitchFamily="34" charset="0"/>
                <a:ea typeface="Arial Unicode MS"/>
                <a:cs typeface="Arial Unicode MS"/>
                <a:sym typeface="Arial Unicode MS"/>
              </a:rPr>
              <a:t>Advantages</a:t>
            </a:r>
            <a:endParaRPr lang="zh-CN" altLang="en-US">
              <a:latin typeface="Calibri" pitchFamily="34" charset="0"/>
              <a:ea typeface="Gulim" pitchFamily="34" charset="-127"/>
            </a:endParaRPr>
          </a:p>
        </p:txBody>
      </p:sp>
      <p:sp>
        <p:nvSpPr>
          <p:cNvPr id="56362" name="Text Box 51"/>
          <p:cNvSpPr>
            <a:spLocks noChangeArrowheads="1"/>
          </p:cNvSpPr>
          <p:nvPr/>
        </p:nvSpPr>
        <p:spPr bwMode="auto">
          <a:xfrm>
            <a:off x="1690688" y="1600200"/>
            <a:ext cx="7715250" cy="457200"/>
          </a:xfrm>
          <a:prstGeom prst="rect">
            <a:avLst/>
          </a:prstGeom>
          <a:noFill/>
          <a:ln w="9525">
            <a:noFill/>
            <a:miter lim="800000"/>
            <a:headEnd/>
            <a:tailEnd/>
          </a:ln>
        </p:spPr>
        <p:txBody>
          <a:bodyPr>
            <a:spAutoFit/>
          </a:bodyPr>
          <a:lstStyle/>
          <a:p>
            <a:pPr eaLnBrk="0" hangingPunct="0">
              <a:buFont typeface="Arial" charset="0"/>
              <a:buNone/>
            </a:pPr>
            <a:r>
              <a:rPr lang="zh-CN" altLang="en-US" sz="2400">
                <a:solidFill>
                  <a:schemeClr val="tx1"/>
                </a:solidFill>
                <a:latin typeface="Calibri" pitchFamily="34" charset="0"/>
                <a:ea typeface="Arial Unicode MS"/>
                <a:cs typeface="Arial Unicode MS"/>
                <a:sym typeface="Arial Unicode MS"/>
              </a:rPr>
              <a:t>Save investment and don't consume energy</a:t>
            </a:r>
            <a:endParaRPr lang="zh-CN" altLang="en-US">
              <a:latin typeface="Calibri" pitchFamily="34" charset="0"/>
              <a:ea typeface="Gulim" pitchFamily="34" charset="-127"/>
            </a:endParaRPr>
          </a:p>
        </p:txBody>
      </p:sp>
      <p:sp>
        <p:nvSpPr>
          <p:cNvPr id="56363" name="Text Box 52"/>
          <p:cNvSpPr>
            <a:spLocks noChangeArrowheads="1"/>
          </p:cNvSpPr>
          <p:nvPr/>
        </p:nvSpPr>
        <p:spPr bwMode="auto">
          <a:xfrm>
            <a:off x="2352675" y="2546350"/>
            <a:ext cx="6678613" cy="457200"/>
          </a:xfrm>
          <a:prstGeom prst="rect">
            <a:avLst/>
          </a:prstGeom>
          <a:noFill/>
          <a:ln w="9525">
            <a:noFill/>
            <a:miter lim="800000"/>
            <a:headEnd/>
            <a:tailEnd/>
          </a:ln>
        </p:spPr>
        <p:txBody>
          <a:bodyPr>
            <a:spAutoFit/>
          </a:bodyPr>
          <a:lstStyle/>
          <a:p>
            <a:pPr eaLnBrk="0" hangingPunct="0">
              <a:buFont typeface="Arial" charset="0"/>
              <a:buNone/>
            </a:pPr>
            <a:r>
              <a:rPr lang="zh-CN" altLang="en-US" sz="2400">
                <a:solidFill>
                  <a:schemeClr val="tx1"/>
                </a:solidFill>
                <a:latin typeface="Calibri" pitchFamily="34" charset="0"/>
                <a:ea typeface="Gulim" pitchFamily="34" charset="-127"/>
                <a:sym typeface="Arial" charset="0"/>
              </a:rPr>
              <a:t>Applicable</a:t>
            </a:r>
            <a:r>
              <a:rPr lang="zh-CN" altLang="en-US" sz="2400">
                <a:solidFill>
                  <a:schemeClr val="tx1"/>
                </a:solidFill>
                <a:latin typeface="Calibri" pitchFamily="34" charset="0"/>
                <a:ea typeface="Arial Unicode MS"/>
                <a:cs typeface="Arial Unicode MS"/>
                <a:sym typeface="Arial Unicode MS"/>
              </a:rPr>
              <a:t> for a wide area and long time</a:t>
            </a:r>
            <a:endParaRPr lang="zh-CN" altLang="en-US">
              <a:latin typeface="Calibri" pitchFamily="34" charset="0"/>
              <a:ea typeface="Gulim" pitchFamily="34" charset="-127"/>
            </a:endParaRPr>
          </a:p>
        </p:txBody>
      </p:sp>
      <p:sp>
        <p:nvSpPr>
          <p:cNvPr id="56364" name="Text Box 53"/>
          <p:cNvSpPr>
            <a:spLocks noChangeArrowheads="1"/>
          </p:cNvSpPr>
          <p:nvPr/>
        </p:nvSpPr>
        <p:spPr bwMode="auto">
          <a:xfrm>
            <a:off x="2833688" y="3517900"/>
            <a:ext cx="5994400" cy="457200"/>
          </a:xfrm>
          <a:prstGeom prst="rect">
            <a:avLst/>
          </a:prstGeom>
          <a:noFill/>
          <a:ln w="9525">
            <a:noFill/>
            <a:miter lim="800000"/>
            <a:headEnd/>
            <a:tailEnd/>
          </a:ln>
        </p:spPr>
        <p:txBody>
          <a:bodyPr>
            <a:spAutoFit/>
          </a:bodyPr>
          <a:lstStyle/>
          <a:p>
            <a:pPr eaLnBrk="0" hangingPunct="0">
              <a:buFont typeface="Arial" charset="0"/>
              <a:buNone/>
            </a:pPr>
            <a:r>
              <a:rPr lang="zh-CN" altLang="en-US" sz="2400">
                <a:solidFill>
                  <a:schemeClr val="tx1"/>
                </a:solidFill>
                <a:latin typeface="Calibri" pitchFamily="34" charset="0"/>
                <a:ea typeface="Gulim" pitchFamily="34" charset="-127"/>
                <a:sym typeface="Arial" charset="0"/>
              </a:rPr>
              <a:t>Improve the IAQ</a:t>
            </a:r>
            <a:endParaRPr lang="zh-CN" altLang="en-US">
              <a:latin typeface="Calibri" pitchFamily="34" charset="0"/>
              <a:ea typeface="Gulim" pitchFamily="34" charset="-127"/>
            </a:endParaRPr>
          </a:p>
        </p:txBody>
      </p:sp>
      <p:sp>
        <p:nvSpPr>
          <p:cNvPr id="56365" name="Text Box 54"/>
          <p:cNvSpPr>
            <a:spLocks noChangeArrowheads="1"/>
          </p:cNvSpPr>
          <p:nvPr/>
        </p:nvSpPr>
        <p:spPr bwMode="auto">
          <a:xfrm>
            <a:off x="2570163" y="4579938"/>
            <a:ext cx="4859337" cy="457200"/>
          </a:xfrm>
          <a:prstGeom prst="rect">
            <a:avLst/>
          </a:prstGeom>
          <a:noFill/>
          <a:ln w="9525">
            <a:noFill/>
            <a:miter lim="800000"/>
            <a:headEnd/>
            <a:tailEnd/>
          </a:ln>
        </p:spPr>
        <p:txBody>
          <a:bodyPr>
            <a:spAutoFit/>
          </a:bodyPr>
          <a:lstStyle/>
          <a:p>
            <a:pPr eaLnBrk="0" hangingPunct="0">
              <a:buFont typeface="Arial" charset="0"/>
              <a:buNone/>
            </a:pPr>
            <a:r>
              <a:rPr lang="zh-CN" altLang="en-US" sz="2400">
                <a:solidFill>
                  <a:srgbClr val="000000"/>
                </a:solidFill>
                <a:latin typeface="Calibri" pitchFamily="34" charset="0"/>
                <a:ea typeface="Arial Unicode MS"/>
                <a:cs typeface="Arial Unicode MS"/>
                <a:sym typeface="Arial Unicode MS"/>
              </a:rPr>
              <a:t> </a:t>
            </a:r>
            <a:r>
              <a:rPr lang="zh-CN" altLang="en-US" sz="2400">
                <a:solidFill>
                  <a:schemeClr val="tx1"/>
                </a:solidFill>
                <a:latin typeface="Calibri" pitchFamily="34" charset="0"/>
                <a:ea typeface="Arial Unicode MS"/>
                <a:cs typeface="Arial Unicode MS"/>
                <a:sym typeface="Arial Unicode MS"/>
              </a:rPr>
              <a:t>Promote the evaporation of sweat</a:t>
            </a:r>
            <a:endParaRPr lang="zh-CN" altLang="en-US">
              <a:latin typeface="Calibri" pitchFamily="34" charset="0"/>
              <a:ea typeface="Gulim" pitchFamily="34" charset="-127"/>
            </a:endParaRPr>
          </a:p>
        </p:txBody>
      </p:sp>
      <p:sp>
        <p:nvSpPr>
          <p:cNvPr id="56366" name="Text Box 55"/>
          <p:cNvSpPr>
            <a:spLocks noChangeArrowheads="1"/>
          </p:cNvSpPr>
          <p:nvPr/>
        </p:nvSpPr>
        <p:spPr bwMode="auto">
          <a:xfrm>
            <a:off x="1930400" y="5565775"/>
            <a:ext cx="4979988" cy="457200"/>
          </a:xfrm>
          <a:prstGeom prst="rect">
            <a:avLst/>
          </a:prstGeom>
          <a:noFill/>
          <a:ln w="9525">
            <a:noFill/>
            <a:miter lim="800000"/>
            <a:headEnd/>
            <a:tailEnd/>
          </a:ln>
        </p:spPr>
        <p:txBody>
          <a:bodyPr>
            <a:spAutoFit/>
          </a:bodyPr>
          <a:lstStyle/>
          <a:p>
            <a:pPr eaLnBrk="0" hangingPunct="0">
              <a:buFont typeface="Arial" charset="0"/>
              <a:buNone/>
            </a:pPr>
            <a:r>
              <a:rPr lang="zh-CN" altLang="en-US" sz="2400">
                <a:solidFill>
                  <a:schemeClr val="tx1"/>
                </a:solidFill>
                <a:latin typeface="Calibri" pitchFamily="34" charset="0"/>
                <a:ea typeface="Arial Unicode MS"/>
                <a:cs typeface="Arial Unicode MS"/>
                <a:sym typeface="Arial Unicode MS"/>
              </a:rPr>
              <a:t> Control indoor environment</a:t>
            </a:r>
            <a:endParaRPr lang="zh-CN" altLang="en-US">
              <a:latin typeface="Calibri" pitchFamily="34" charset="0"/>
              <a:ea typeface="Gulim" pitchFamily="34" charset="-127"/>
            </a:endParaRPr>
          </a:p>
        </p:txBody>
      </p:sp>
      <p:sp>
        <p:nvSpPr>
          <p:cNvPr id="50" name="灯片编号占位符 49"/>
          <p:cNvSpPr>
            <a:spLocks noGrp="1"/>
          </p:cNvSpPr>
          <p:nvPr>
            <p:ph type="sldNum" sz="quarter" idx="11"/>
          </p:nvPr>
        </p:nvSpPr>
        <p:spPr>
          <a:xfrm>
            <a:off x="161925" y="6337300"/>
            <a:ext cx="2133600" cy="365125"/>
          </a:xfrm>
        </p:spPr>
        <p:txBody>
          <a:bodyPr/>
          <a:lstStyle/>
          <a:p>
            <a:pPr>
              <a:defRPr/>
            </a:pPr>
            <a:fld id="{71F55771-0213-484D-B8D2-5E3CFCD29F47}" type="slidenum">
              <a:rPr lang="zh-CN" altLang="en-US"/>
              <a:pPr>
                <a:defRPr/>
              </a:pPr>
              <a:t>50</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56324"/>
                                        </p:tgtEl>
                                        <p:attrNameLst>
                                          <p:attrName>style.visibility</p:attrName>
                                        </p:attrNameLst>
                                      </p:cBhvr>
                                      <p:to>
                                        <p:strVal val="visible"/>
                                      </p:to>
                                    </p:set>
                                    <p:animEffect>
                                      <p:cBhvr>
                                        <p:cTn id="7" dur="500"/>
                                        <p:tgtEl>
                                          <p:spTgt spid="56324"/>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56325"/>
                                        </p:tgtEl>
                                        <p:attrNameLst>
                                          <p:attrName>style.visibility</p:attrName>
                                        </p:attrNameLst>
                                      </p:cBhvr>
                                      <p:to>
                                        <p:strVal val="visible"/>
                                      </p:to>
                                    </p:set>
                                    <p:animEffect>
                                      <p:cBhvr>
                                        <p:cTn id="10" dur="500"/>
                                        <p:tgtEl>
                                          <p:spTgt spid="56325"/>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56326"/>
                                        </p:tgtEl>
                                        <p:attrNameLst>
                                          <p:attrName>style.visibility</p:attrName>
                                        </p:attrNameLst>
                                      </p:cBhvr>
                                      <p:to>
                                        <p:strVal val="visible"/>
                                      </p:to>
                                    </p:set>
                                    <p:animEffect>
                                      <p:cBhvr>
                                        <p:cTn id="13" dur="500"/>
                                        <p:tgtEl>
                                          <p:spTgt spid="56326"/>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56327"/>
                                        </p:tgtEl>
                                        <p:attrNameLst>
                                          <p:attrName>style.visibility</p:attrName>
                                        </p:attrNameLst>
                                      </p:cBhvr>
                                      <p:to>
                                        <p:strVal val="visible"/>
                                      </p:to>
                                    </p:set>
                                    <p:animEffect>
                                      <p:cBhvr>
                                        <p:cTn id="16" dur="500"/>
                                        <p:tgtEl>
                                          <p:spTgt spid="56327"/>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56328"/>
                                        </p:tgtEl>
                                        <p:attrNameLst>
                                          <p:attrName>style.visibility</p:attrName>
                                        </p:attrNameLst>
                                      </p:cBhvr>
                                      <p:to>
                                        <p:strVal val="visible"/>
                                      </p:to>
                                    </p:set>
                                    <p:animEffect>
                                      <p:cBhvr>
                                        <p:cTn id="19" dur="500"/>
                                        <p:tgtEl>
                                          <p:spTgt spid="56328"/>
                                        </p:tgtEl>
                                      </p:cBhvr>
                                    </p:animEffect>
                                  </p:childTnLst>
                                </p:cTn>
                              </p:par>
                              <p:par>
                                <p:cTn id="20" presetID="18" presetClass="entr" presetSubtype="12" fill="hold" grpId="0" nodeType="withEffect">
                                  <p:stCondLst>
                                    <p:cond delay="0"/>
                                  </p:stCondLst>
                                  <p:childTnLst>
                                    <p:set>
                                      <p:cBhvr>
                                        <p:cTn id="21" dur="1" fill="hold">
                                          <p:stCondLst>
                                            <p:cond delay="0"/>
                                          </p:stCondLst>
                                        </p:cTn>
                                        <p:tgtEl>
                                          <p:spTgt spid="56329"/>
                                        </p:tgtEl>
                                        <p:attrNameLst>
                                          <p:attrName>style.visibility</p:attrName>
                                        </p:attrNameLst>
                                      </p:cBhvr>
                                      <p:to>
                                        <p:strVal val="visible"/>
                                      </p:to>
                                    </p:set>
                                    <p:animEffect>
                                      <p:cBhvr>
                                        <p:cTn id="22" dur="500"/>
                                        <p:tgtEl>
                                          <p:spTgt spid="56329"/>
                                        </p:tgtEl>
                                      </p:cBhvr>
                                    </p:animEffect>
                                  </p:childTnLst>
                                </p:cTn>
                              </p:par>
                              <p:par>
                                <p:cTn id="23" presetID="18" presetClass="entr" presetSubtype="12" fill="hold" grpId="0" nodeType="withEffect">
                                  <p:stCondLst>
                                    <p:cond delay="0"/>
                                  </p:stCondLst>
                                  <p:childTnLst>
                                    <p:set>
                                      <p:cBhvr>
                                        <p:cTn id="24" dur="1" fill="hold">
                                          <p:stCondLst>
                                            <p:cond delay="0"/>
                                          </p:stCondLst>
                                        </p:cTn>
                                        <p:tgtEl>
                                          <p:spTgt spid="56330"/>
                                        </p:tgtEl>
                                        <p:attrNameLst>
                                          <p:attrName>style.visibility</p:attrName>
                                        </p:attrNameLst>
                                      </p:cBhvr>
                                      <p:to>
                                        <p:strVal val="visible"/>
                                      </p:to>
                                    </p:set>
                                    <p:animEffect>
                                      <p:cBhvr>
                                        <p:cTn id="25" dur="500"/>
                                        <p:tgtEl>
                                          <p:spTgt spid="56330"/>
                                        </p:tgtEl>
                                      </p:cBhvr>
                                    </p:animEffect>
                                  </p:childTnLst>
                                </p:cTn>
                              </p:par>
                              <p:par>
                                <p:cTn id="26" presetID="18" presetClass="entr" presetSubtype="12" fill="hold" grpId="0" nodeType="withEffect">
                                  <p:stCondLst>
                                    <p:cond delay="0"/>
                                  </p:stCondLst>
                                  <p:childTnLst>
                                    <p:set>
                                      <p:cBhvr>
                                        <p:cTn id="27" dur="1" fill="hold">
                                          <p:stCondLst>
                                            <p:cond delay="0"/>
                                          </p:stCondLst>
                                        </p:cTn>
                                        <p:tgtEl>
                                          <p:spTgt spid="56331"/>
                                        </p:tgtEl>
                                        <p:attrNameLst>
                                          <p:attrName>style.visibility</p:attrName>
                                        </p:attrNameLst>
                                      </p:cBhvr>
                                      <p:to>
                                        <p:strVal val="visible"/>
                                      </p:to>
                                    </p:set>
                                    <p:animEffect>
                                      <p:cBhvr>
                                        <p:cTn id="28" dur="500"/>
                                        <p:tgtEl>
                                          <p:spTgt spid="56331"/>
                                        </p:tgtEl>
                                      </p:cBhvr>
                                    </p:animEffect>
                                  </p:childTnLst>
                                </p:cTn>
                              </p:par>
                              <p:par>
                                <p:cTn id="29" presetID="18" presetClass="entr" presetSubtype="12" fill="hold" grpId="0" nodeType="withEffect">
                                  <p:stCondLst>
                                    <p:cond delay="0"/>
                                  </p:stCondLst>
                                  <p:childTnLst>
                                    <p:set>
                                      <p:cBhvr>
                                        <p:cTn id="30" dur="1" fill="hold">
                                          <p:stCondLst>
                                            <p:cond delay="0"/>
                                          </p:stCondLst>
                                        </p:cTn>
                                        <p:tgtEl>
                                          <p:spTgt spid="56332"/>
                                        </p:tgtEl>
                                        <p:attrNameLst>
                                          <p:attrName>style.visibility</p:attrName>
                                        </p:attrNameLst>
                                      </p:cBhvr>
                                      <p:to>
                                        <p:strVal val="visible"/>
                                      </p:to>
                                    </p:set>
                                    <p:animEffect>
                                      <p:cBhvr>
                                        <p:cTn id="31" dur="500"/>
                                        <p:tgtEl>
                                          <p:spTgt spid="56332"/>
                                        </p:tgtEl>
                                      </p:cBhvr>
                                    </p:animEffect>
                                  </p:childTnLst>
                                </p:cTn>
                              </p:par>
                              <p:par>
                                <p:cTn id="32" presetID="18" presetClass="entr" presetSubtype="12"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p:cBhvr>
                                        <p:cTn id="34" dur="500"/>
                                        <p:tgtEl>
                                          <p:spTgt spid="2"/>
                                        </p:tgtEl>
                                      </p:cBhvr>
                                    </p:animEffect>
                                  </p:childTnLst>
                                </p:cTn>
                              </p:par>
                              <p:par>
                                <p:cTn id="35" presetID="18" presetClass="entr" presetSubtype="12"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p:cBhvr>
                                        <p:cTn id="37" dur="500"/>
                                        <p:tgtEl>
                                          <p:spTgt spid="4"/>
                                        </p:tgtEl>
                                      </p:cBhvr>
                                    </p:animEffect>
                                  </p:childTnLst>
                                </p:cTn>
                              </p:par>
                              <p:par>
                                <p:cTn id="38" presetID="18" presetClass="entr" presetSubtype="12" fill="hold" grpId="0" nodeType="withEffect">
                                  <p:stCondLst>
                                    <p:cond delay="0"/>
                                  </p:stCondLst>
                                  <p:childTnLst>
                                    <p:set>
                                      <p:cBhvr>
                                        <p:cTn id="39" dur="1" fill="hold">
                                          <p:stCondLst>
                                            <p:cond delay="0"/>
                                          </p:stCondLst>
                                        </p:cTn>
                                        <p:tgtEl>
                                          <p:spTgt spid="56361"/>
                                        </p:tgtEl>
                                        <p:attrNameLst>
                                          <p:attrName>style.visibility</p:attrName>
                                        </p:attrNameLst>
                                      </p:cBhvr>
                                      <p:to>
                                        <p:strVal val="visible"/>
                                      </p:to>
                                    </p:set>
                                    <p:animEffect>
                                      <p:cBhvr>
                                        <p:cTn id="40" dur="500"/>
                                        <p:tgtEl>
                                          <p:spTgt spid="56361"/>
                                        </p:tgtEl>
                                      </p:cBhvr>
                                    </p:animEffect>
                                  </p:childTnLst>
                                </p:cTn>
                              </p:par>
                              <p:par>
                                <p:cTn id="41" presetID="18" presetClass="entr" presetSubtype="12" fill="hold" grpId="0" nodeType="withEffect">
                                  <p:stCondLst>
                                    <p:cond delay="0"/>
                                  </p:stCondLst>
                                  <p:childTnLst>
                                    <p:set>
                                      <p:cBhvr>
                                        <p:cTn id="42" dur="1" fill="hold">
                                          <p:stCondLst>
                                            <p:cond delay="0"/>
                                          </p:stCondLst>
                                        </p:cTn>
                                        <p:tgtEl>
                                          <p:spTgt spid="56362"/>
                                        </p:tgtEl>
                                        <p:attrNameLst>
                                          <p:attrName>style.visibility</p:attrName>
                                        </p:attrNameLst>
                                      </p:cBhvr>
                                      <p:to>
                                        <p:strVal val="visible"/>
                                      </p:to>
                                    </p:set>
                                    <p:animEffect>
                                      <p:cBhvr>
                                        <p:cTn id="43" dur="500"/>
                                        <p:tgtEl>
                                          <p:spTgt spid="56362"/>
                                        </p:tgtEl>
                                      </p:cBhvr>
                                    </p:animEffect>
                                  </p:childTnLst>
                                </p:cTn>
                              </p:par>
                              <p:par>
                                <p:cTn id="44" presetID="18" presetClass="entr" presetSubtype="12" fill="hold" grpId="0" nodeType="withEffect">
                                  <p:stCondLst>
                                    <p:cond delay="0"/>
                                  </p:stCondLst>
                                  <p:childTnLst>
                                    <p:set>
                                      <p:cBhvr>
                                        <p:cTn id="45" dur="1" fill="hold">
                                          <p:stCondLst>
                                            <p:cond delay="0"/>
                                          </p:stCondLst>
                                        </p:cTn>
                                        <p:tgtEl>
                                          <p:spTgt spid="56363"/>
                                        </p:tgtEl>
                                        <p:attrNameLst>
                                          <p:attrName>style.visibility</p:attrName>
                                        </p:attrNameLst>
                                      </p:cBhvr>
                                      <p:to>
                                        <p:strVal val="visible"/>
                                      </p:to>
                                    </p:set>
                                    <p:animEffect>
                                      <p:cBhvr>
                                        <p:cTn id="46" dur="500"/>
                                        <p:tgtEl>
                                          <p:spTgt spid="56363"/>
                                        </p:tgtEl>
                                      </p:cBhvr>
                                    </p:animEffect>
                                  </p:childTnLst>
                                </p:cTn>
                              </p:par>
                              <p:par>
                                <p:cTn id="47" presetID="18" presetClass="entr" presetSubtype="12" fill="hold" grpId="0" nodeType="withEffect">
                                  <p:stCondLst>
                                    <p:cond delay="0"/>
                                  </p:stCondLst>
                                  <p:childTnLst>
                                    <p:set>
                                      <p:cBhvr>
                                        <p:cTn id="48" dur="1" fill="hold">
                                          <p:stCondLst>
                                            <p:cond delay="0"/>
                                          </p:stCondLst>
                                        </p:cTn>
                                        <p:tgtEl>
                                          <p:spTgt spid="56364"/>
                                        </p:tgtEl>
                                        <p:attrNameLst>
                                          <p:attrName>style.visibility</p:attrName>
                                        </p:attrNameLst>
                                      </p:cBhvr>
                                      <p:to>
                                        <p:strVal val="visible"/>
                                      </p:to>
                                    </p:set>
                                    <p:animEffect>
                                      <p:cBhvr>
                                        <p:cTn id="49" dur="500"/>
                                        <p:tgtEl>
                                          <p:spTgt spid="56364"/>
                                        </p:tgtEl>
                                      </p:cBhvr>
                                    </p:animEffect>
                                  </p:childTnLst>
                                </p:cTn>
                              </p:par>
                              <p:par>
                                <p:cTn id="50" presetID="18" presetClass="entr" presetSubtype="12" fill="hold" grpId="0" nodeType="withEffect">
                                  <p:stCondLst>
                                    <p:cond delay="0"/>
                                  </p:stCondLst>
                                  <p:childTnLst>
                                    <p:set>
                                      <p:cBhvr>
                                        <p:cTn id="51" dur="1" fill="hold">
                                          <p:stCondLst>
                                            <p:cond delay="0"/>
                                          </p:stCondLst>
                                        </p:cTn>
                                        <p:tgtEl>
                                          <p:spTgt spid="56365"/>
                                        </p:tgtEl>
                                        <p:attrNameLst>
                                          <p:attrName>style.visibility</p:attrName>
                                        </p:attrNameLst>
                                      </p:cBhvr>
                                      <p:to>
                                        <p:strVal val="visible"/>
                                      </p:to>
                                    </p:set>
                                    <p:animEffect>
                                      <p:cBhvr>
                                        <p:cTn id="52" dur="500"/>
                                        <p:tgtEl>
                                          <p:spTgt spid="56365"/>
                                        </p:tgtEl>
                                      </p:cBhvr>
                                    </p:animEffect>
                                  </p:childTnLst>
                                </p:cTn>
                              </p:par>
                              <p:par>
                                <p:cTn id="53" presetID="18" presetClass="entr" presetSubtype="12" fill="hold" grpId="0" nodeType="withEffect">
                                  <p:stCondLst>
                                    <p:cond delay="0"/>
                                  </p:stCondLst>
                                  <p:childTnLst>
                                    <p:set>
                                      <p:cBhvr>
                                        <p:cTn id="54" dur="1" fill="hold">
                                          <p:stCondLst>
                                            <p:cond delay="0"/>
                                          </p:stCondLst>
                                        </p:cTn>
                                        <p:tgtEl>
                                          <p:spTgt spid="56366"/>
                                        </p:tgtEl>
                                        <p:attrNameLst>
                                          <p:attrName>style.visibility</p:attrName>
                                        </p:attrNameLst>
                                      </p:cBhvr>
                                      <p:to>
                                        <p:strVal val="visible"/>
                                      </p:to>
                                    </p:set>
                                    <p:animEffect>
                                      <p:cBhvr>
                                        <p:cTn id="55" dur="500"/>
                                        <p:tgtEl>
                                          <p:spTgt spid="56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animBg="1"/>
      <p:bldP spid="56325" grpId="0" animBg="1"/>
      <p:bldP spid="56326" grpId="0" bldLvl="0" animBg="1" autoUpdateAnimBg="0"/>
      <p:bldP spid="56327" grpId="0" bldLvl="0" animBg="1" autoUpdateAnimBg="0"/>
      <p:bldP spid="56328" grpId="0" bldLvl="0" animBg="1" autoUpdateAnimBg="0"/>
      <p:bldP spid="56329" grpId="0" bldLvl="0" animBg="1" autoUpdateAnimBg="0"/>
      <p:bldP spid="56330" grpId="0" bldLvl="0" animBg="1" autoUpdateAnimBg="0"/>
      <p:bldP spid="56331" grpId="0" bldLvl="0" animBg="1" autoUpdateAnimBg="0"/>
      <p:bldP spid="56332" grpId="0" bldLvl="0" animBg="1" autoUpdateAnimBg="0"/>
      <p:bldP spid="56361" grpId="0" bldLvl="0" autoUpdateAnimBg="0"/>
      <p:bldP spid="56362" grpId="0" bldLvl="0" autoUpdateAnimBg="0"/>
      <p:bldP spid="56363" grpId="0" bldLvl="0" autoUpdateAnimBg="0"/>
      <p:bldP spid="56364" grpId="0" bldLvl="0" autoUpdateAnimBg="0"/>
      <p:bldP spid="56365" grpId="0" bldLvl="0" autoUpdateAnimBg="0"/>
      <p:bldP spid="56366" grpId="0" bldLvl="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矩形​​ 14"/>
          <p:cNvSpPr>
            <a:spLocks noChangeArrowheads="1"/>
          </p:cNvSpPr>
          <p:nvPr/>
        </p:nvSpPr>
        <p:spPr bwMode="auto">
          <a:xfrm>
            <a:off x="4037013" y="2568575"/>
            <a:ext cx="3944937" cy="987425"/>
          </a:xfrm>
          <a:prstGeom prst="rect">
            <a:avLst/>
          </a:prstGeom>
          <a:gradFill rotWithShape="1">
            <a:gsLst>
              <a:gs pos="0">
                <a:srgbClr val="CCC1DA"/>
              </a:gs>
              <a:gs pos="100000">
                <a:srgbClr val="E6E0EC"/>
              </a:gs>
            </a:gsLst>
            <a:lin ang="0" scaled="1"/>
          </a:gradFill>
          <a:ln w="9525">
            <a:noFill/>
            <a:miter lim="800000"/>
            <a:headEnd/>
            <a:tailEnd/>
          </a:ln>
        </p:spPr>
        <p:txBody>
          <a:bodyPr anchor="ctr"/>
          <a:lstStyle/>
          <a:p>
            <a:pPr algn="r">
              <a:buFont typeface="Arial" charset="0"/>
              <a:buNone/>
            </a:pPr>
            <a:endParaRPr lang="zh-CN" altLang="zh-CN">
              <a:solidFill>
                <a:srgbClr val="FFFFFF"/>
              </a:solidFill>
              <a:latin typeface="Calibri" pitchFamily="34" charset="0"/>
              <a:ea typeface="Gulim" pitchFamily="34" charset="-127"/>
              <a:sym typeface="Calibri" pitchFamily="34" charset="0"/>
            </a:endParaRPr>
          </a:p>
        </p:txBody>
      </p:sp>
      <p:sp>
        <p:nvSpPr>
          <p:cNvPr id="57347" name="圆角矩形​​ 15"/>
          <p:cNvSpPr>
            <a:spLocks noChangeArrowheads="1"/>
          </p:cNvSpPr>
          <p:nvPr/>
        </p:nvSpPr>
        <p:spPr bwMode="auto">
          <a:xfrm>
            <a:off x="2670175" y="2568575"/>
            <a:ext cx="1730375" cy="989013"/>
          </a:xfrm>
          <a:prstGeom prst="roundRect">
            <a:avLst>
              <a:gd name="adj" fmla="val 12755"/>
            </a:avLst>
          </a:prstGeom>
          <a:solidFill>
            <a:srgbClr val="6699FF"/>
          </a:solidFill>
          <a:ln w="9525">
            <a:noFill/>
            <a:bevel/>
            <a:headEnd/>
            <a:tailEnd/>
          </a:ln>
        </p:spPr>
        <p:txBody>
          <a:bodyPr lIns="90170" tIns="46990" rIns="90170" bIns="46990" anchor="ctr"/>
          <a:lstStyle/>
          <a:p>
            <a:pPr algn="r">
              <a:buFont typeface="Arial" charset="0"/>
              <a:buNone/>
            </a:pPr>
            <a:endParaRPr lang="zh-CN" altLang="zh-CN">
              <a:solidFill>
                <a:srgbClr val="FFFFFF"/>
              </a:solidFill>
              <a:latin typeface="Calibri" pitchFamily="34" charset="0"/>
              <a:ea typeface="Gulim" pitchFamily="34" charset="-127"/>
              <a:sym typeface="Calibri" pitchFamily="34" charset="0"/>
            </a:endParaRPr>
          </a:p>
        </p:txBody>
      </p:sp>
      <p:sp>
        <p:nvSpPr>
          <p:cNvPr id="57348" name="矩形​​ 18"/>
          <p:cNvSpPr>
            <a:spLocks noChangeArrowheads="1"/>
          </p:cNvSpPr>
          <p:nvPr/>
        </p:nvSpPr>
        <p:spPr bwMode="auto">
          <a:xfrm>
            <a:off x="4683125" y="1371600"/>
            <a:ext cx="3779838" cy="1035050"/>
          </a:xfrm>
          <a:prstGeom prst="rect">
            <a:avLst/>
          </a:prstGeom>
          <a:gradFill rotWithShape="1">
            <a:gsLst>
              <a:gs pos="0">
                <a:srgbClr val="93CDDD"/>
              </a:gs>
              <a:gs pos="100000">
                <a:srgbClr val="DBEEF4"/>
              </a:gs>
            </a:gsLst>
            <a:lin ang="0" scaled="1"/>
          </a:gradFill>
          <a:ln w="9525">
            <a:noFill/>
            <a:miter lim="800000"/>
            <a:headEnd/>
            <a:tailEnd/>
          </a:ln>
        </p:spPr>
        <p:txBody>
          <a:bodyPr anchor="ctr"/>
          <a:lstStyle/>
          <a:p>
            <a:pPr algn="r">
              <a:buFont typeface="Arial" charset="0"/>
              <a:buNone/>
            </a:pPr>
            <a:endParaRPr lang="zh-CN" altLang="zh-CN">
              <a:solidFill>
                <a:srgbClr val="FFFFFF"/>
              </a:solidFill>
              <a:latin typeface="Calibri" pitchFamily="34" charset="0"/>
              <a:ea typeface="Gulim" pitchFamily="34" charset="-127"/>
              <a:sym typeface="Calibri" pitchFamily="34" charset="0"/>
            </a:endParaRPr>
          </a:p>
        </p:txBody>
      </p:sp>
      <p:sp>
        <p:nvSpPr>
          <p:cNvPr id="82948" name="页脚占位符 4"/>
          <p:cNvSpPr>
            <a:spLocks noGrp="1" noChangeArrowheads="1"/>
          </p:cNvSpPr>
          <p:nvPr/>
        </p:nvSpPr>
        <p:spPr bwMode="auto">
          <a:xfrm>
            <a:off x="3581400" y="6461125"/>
            <a:ext cx="5295900" cy="242888"/>
          </a:xfrm>
          <a:prstGeom prst="rect">
            <a:avLst/>
          </a:prstGeom>
          <a:noFill/>
          <a:ln w="9525">
            <a:noFill/>
            <a:miter lim="800000"/>
            <a:headEnd/>
            <a:tailEnd/>
          </a:ln>
        </p:spPr>
        <p:txBody>
          <a:bodyPr anchor="ctr">
            <a:spAutoFit/>
          </a:bodyPr>
          <a:lstStyle/>
          <a:p>
            <a:pPr algn="r" eaLnBrk="0" hangingPunct="0">
              <a:buFont typeface="Arial" charset="0"/>
              <a:buNone/>
            </a:pPr>
            <a:r>
              <a:rPr lang="en-US" altLang="zh-CN" sz="1000">
                <a:solidFill>
                  <a:srgbClr val="000000"/>
                </a:solidFill>
                <a:latin typeface="Arial" charset="0"/>
                <a:ea typeface="Gulim" pitchFamily="34" charset="-127"/>
                <a:sym typeface="Arial" charset="0"/>
              </a:rPr>
              <a:t>A Multidisciplinary Approach to Curriculum Development in Sustainable Built Environment</a:t>
            </a:r>
            <a:endParaRPr lang="zh-CN" altLang="en-US">
              <a:solidFill>
                <a:srgbClr val="000000"/>
              </a:solidFill>
              <a:ea typeface="Gulim" pitchFamily="34" charset="-127"/>
            </a:endParaRPr>
          </a:p>
        </p:txBody>
      </p:sp>
      <p:sp>
        <p:nvSpPr>
          <p:cNvPr id="57350" name="圆角矩形​​ 19"/>
          <p:cNvSpPr>
            <a:spLocks noChangeArrowheads="1"/>
          </p:cNvSpPr>
          <p:nvPr/>
        </p:nvSpPr>
        <p:spPr bwMode="auto">
          <a:xfrm>
            <a:off x="3305175" y="1346200"/>
            <a:ext cx="1620838" cy="1071563"/>
          </a:xfrm>
          <a:prstGeom prst="roundRect">
            <a:avLst>
              <a:gd name="adj" fmla="val 12755"/>
            </a:avLst>
          </a:prstGeom>
          <a:solidFill>
            <a:srgbClr val="4BACC6"/>
          </a:solidFill>
          <a:ln w="9525">
            <a:noFill/>
            <a:bevel/>
            <a:headEnd/>
            <a:tailEnd/>
          </a:ln>
        </p:spPr>
        <p:txBody>
          <a:bodyPr anchor="ctr"/>
          <a:lstStyle/>
          <a:p>
            <a:pPr algn="r">
              <a:buFont typeface="Arial" charset="0"/>
              <a:buNone/>
            </a:pPr>
            <a:endParaRPr lang="zh-CN" altLang="zh-CN">
              <a:solidFill>
                <a:srgbClr val="FFFFFF"/>
              </a:solidFill>
              <a:latin typeface="Calibri" pitchFamily="34" charset="0"/>
              <a:ea typeface="Gulim" pitchFamily="34" charset="-127"/>
              <a:sym typeface="Calibri" pitchFamily="34" charset="0"/>
            </a:endParaRPr>
          </a:p>
        </p:txBody>
      </p:sp>
      <p:sp>
        <p:nvSpPr>
          <p:cNvPr id="57351" name="TextBox 6"/>
          <p:cNvSpPr>
            <a:spLocks noChangeArrowheads="1"/>
          </p:cNvSpPr>
          <p:nvPr/>
        </p:nvSpPr>
        <p:spPr bwMode="auto">
          <a:xfrm>
            <a:off x="4960938" y="1404938"/>
            <a:ext cx="3494087" cy="1006475"/>
          </a:xfrm>
          <a:prstGeom prst="rect">
            <a:avLst/>
          </a:prstGeom>
          <a:noFill/>
          <a:ln w="9525">
            <a:noFill/>
            <a:miter lim="800000"/>
            <a:headEnd/>
            <a:tailEnd/>
          </a:ln>
        </p:spPr>
        <p:txBody>
          <a:bodyPr>
            <a:spAutoFit/>
          </a:bodyPr>
          <a:lstStyle/>
          <a:p>
            <a:pPr>
              <a:buFont typeface="Arial" charset="0"/>
              <a:buNone/>
            </a:pPr>
            <a:r>
              <a:rPr lang="zh-CN" altLang="en-US" sz="2000">
                <a:solidFill>
                  <a:schemeClr val="tx1"/>
                </a:solidFill>
                <a:latin typeface="Calibri" pitchFamily="34" charset="0"/>
                <a:ea typeface="Arial Unicode MS"/>
                <a:cs typeface="Arial Unicode MS"/>
                <a:sym typeface="Arial Unicode MS"/>
              </a:rPr>
              <a:t>Airflow acts on the building</a:t>
            </a:r>
          </a:p>
          <a:p>
            <a:pPr>
              <a:buFont typeface="Arial" charset="0"/>
              <a:buNone/>
            </a:pPr>
            <a:r>
              <a:rPr lang="en-US" altLang="zh-CN" sz="2000">
                <a:solidFill>
                  <a:schemeClr val="tx1"/>
                </a:solidFill>
                <a:latin typeface="Calibri" pitchFamily="34" charset="0"/>
                <a:ea typeface="Arial Unicode MS"/>
                <a:cs typeface="Arial Unicode MS"/>
                <a:sym typeface="Arial Unicode MS"/>
              </a:rPr>
              <a:t>generate pressure</a:t>
            </a:r>
            <a:r>
              <a:rPr lang="zh-CN" altLang="en-US" sz="2000">
                <a:solidFill>
                  <a:schemeClr val="tx1"/>
                </a:solidFill>
                <a:latin typeface="Calibri" pitchFamily="34" charset="0"/>
                <a:ea typeface="Arial Unicode MS"/>
                <a:cs typeface="Arial Unicode MS"/>
                <a:sym typeface="Arial Unicode MS"/>
              </a:rPr>
              <a:t> </a:t>
            </a:r>
            <a:r>
              <a:rPr lang="en-US" altLang="zh-CN" sz="2000">
                <a:solidFill>
                  <a:schemeClr val="tx1"/>
                </a:solidFill>
                <a:latin typeface="Calibri" pitchFamily="34" charset="0"/>
                <a:ea typeface="Arial Unicode MS"/>
                <a:cs typeface="Arial Unicode MS"/>
                <a:sym typeface="Arial Unicode MS"/>
              </a:rPr>
              <a:t>difference</a:t>
            </a:r>
            <a:endParaRPr lang="zh-CN" altLang="en-US" sz="2000">
              <a:solidFill>
                <a:schemeClr val="tx1"/>
              </a:solidFill>
              <a:latin typeface="Calibri" pitchFamily="34" charset="0"/>
              <a:ea typeface="Arial Unicode MS"/>
              <a:cs typeface="Arial Unicode MS"/>
              <a:sym typeface="Arial Unicode MS"/>
            </a:endParaRPr>
          </a:p>
          <a:p>
            <a:pPr>
              <a:buFont typeface="Arial" charset="0"/>
              <a:buNone/>
            </a:pPr>
            <a:r>
              <a:rPr lang="en-US" altLang="zh-CN" sz="2000">
                <a:solidFill>
                  <a:schemeClr val="tx1"/>
                </a:solidFill>
                <a:latin typeface="Calibri" pitchFamily="34" charset="0"/>
                <a:ea typeface="Arial Unicode MS"/>
                <a:cs typeface="Arial Unicode MS"/>
                <a:sym typeface="Arial Unicode MS"/>
              </a:rPr>
              <a:t>the air flows in</a:t>
            </a:r>
            <a:r>
              <a:rPr lang="zh-CN" altLang="en-US" sz="2000">
                <a:solidFill>
                  <a:schemeClr val="tx1"/>
                </a:solidFill>
                <a:latin typeface="Calibri" pitchFamily="34" charset="0"/>
                <a:ea typeface="Arial Unicode MS"/>
                <a:cs typeface="Arial Unicode MS"/>
                <a:sym typeface="Arial Unicode MS"/>
              </a:rPr>
              <a:t>to </a:t>
            </a:r>
            <a:r>
              <a:rPr lang="en-US" altLang="zh-CN" sz="2000">
                <a:solidFill>
                  <a:schemeClr val="tx1"/>
                </a:solidFill>
                <a:latin typeface="Calibri" pitchFamily="34" charset="0"/>
                <a:ea typeface="Arial Unicode MS"/>
                <a:cs typeface="Arial Unicode MS"/>
                <a:sym typeface="Arial Unicode MS"/>
              </a:rPr>
              <a:t>building</a:t>
            </a:r>
            <a:endParaRPr lang="zh-CN" altLang="en-US" sz="2000">
              <a:latin typeface="Calibri" pitchFamily="34" charset="0"/>
              <a:ea typeface="Gulim" pitchFamily="34" charset="-127"/>
            </a:endParaRPr>
          </a:p>
        </p:txBody>
      </p:sp>
      <p:sp>
        <p:nvSpPr>
          <p:cNvPr id="57352" name="TextBox 12"/>
          <p:cNvSpPr>
            <a:spLocks noChangeArrowheads="1"/>
          </p:cNvSpPr>
          <p:nvPr/>
        </p:nvSpPr>
        <p:spPr bwMode="auto">
          <a:xfrm>
            <a:off x="4400550" y="2744788"/>
            <a:ext cx="4438650" cy="701675"/>
          </a:xfrm>
          <a:prstGeom prst="rect">
            <a:avLst/>
          </a:prstGeom>
          <a:noFill/>
          <a:ln w="9525">
            <a:noFill/>
            <a:miter lim="800000"/>
            <a:headEnd/>
            <a:tailEnd/>
          </a:ln>
        </p:spPr>
        <p:txBody>
          <a:bodyPr>
            <a:spAutoFit/>
          </a:bodyPr>
          <a:lstStyle/>
          <a:p>
            <a:pPr>
              <a:buFont typeface="Arial" charset="0"/>
              <a:buNone/>
            </a:pPr>
            <a:r>
              <a:rPr lang="zh-CN" altLang="en-US" sz="2000">
                <a:solidFill>
                  <a:schemeClr val="tx1"/>
                </a:solidFill>
                <a:latin typeface="Calibri" pitchFamily="34" charset="0"/>
                <a:ea typeface="Arial Unicode MS"/>
                <a:cs typeface="Arial Unicode MS"/>
                <a:sym typeface="Arial Unicode MS"/>
              </a:rPr>
              <a:t>H</a:t>
            </a:r>
            <a:r>
              <a:rPr lang="en-US" altLang="zh-CN" sz="2000">
                <a:solidFill>
                  <a:schemeClr val="tx1"/>
                </a:solidFill>
                <a:latin typeface="Calibri" pitchFamily="34" charset="0"/>
                <a:ea typeface="Arial Unicode MS"/>
                <a:cs typeface="Arial Unicode MS"/>
                <a:sym typeface="Arial Unicode MS"/>
              </a:rPr>
              <a:t>ot air ascends and the cool air </a:t>
            </a:r>
            <a:endParaRPr lang="zh-CN" altLang="en-US" sz="2000">
              <a:solidFill>
                <a:schemeClr val="tx1"/>
              </a:solidFill>
              <a:latin typeface="Calibri" pitchFamily="34" charset="0"/>
              <a:ea typeface="Arial Unicode MS"/>
              <a:cs typeface="Arial Unicode MS"/>
              <a:sym typeface="Arial Unicode MS"/>
            </a:endParaRPr>
          </a:p>
          <a:p>
            <a:pPr>
              <a:buFont typeface="Arial" charset="0"/>
              <a:buNone/>
            </a:pPr>
            <a:r>
              <a:rPr lang="en-US" altLang="zh-CN" sz="2000">
                <a:solidFill>
                  <a:schemeClr val="tx1"/>
                </a:solidFill>
                <a:latin typeface="Calibri" pitchFamily="34" charset="0"/>
                <a:ea typeface="Arial Unicode MS"/>
                <a:cs typeface="Arial Unicode MS"/>
                <a:sym typeface="Arial Unicode MS"/>
              </a:rPr>
              <a:t>descend</a:t>
            </a:r>
            <a:r>
              <a:rPr lang="zh-CN" altLang="en-US" sz="2000">
                <a:solidFill>
                  <a:schemeClr val="tx1"/>
                </a:solidFill>
                <a:latin typeface="Calibri" pitchFamily="34" charset="0"/>
                <a:ea typeface="Arial Unicode MS"/>
                <a:cs typeface="Arial Unicode MS"/>
                <a:sym typeface="Arial Unicode MS"/>
              </a:rPr>
              <a:t>s (</a:t>
            </a:r>
            <a:r>
              <a:rPr lang="en-US" altLang="zh-CN" sz="2000">
                <a:solidFill>
                  <a:srgbClr val="0000FF"/>
                </a:solidFill>
                <a:latin typeface="Calibri" pitchFamily="34" charset="0"/>
                <a:ea typeface="Arial Unicode MS"/>
                <a:cs typeface="Arial Unicode MS"/>
                <a:sym typeface="Arial Unicode MS"/>
              </a:rPr>
              <a:t>Chimney effect</a:t>
            </a:r>
            <a:r>
              <a:rPr lang="zh-CN" altLang="en-US" sz="2000">
                <a:solidFill>
                  <a:schemeClr val="tx1"/>
                </a:solidFill>
                <a:latin typeface="Calibri" pitchFamily="34" charset="0"/>
                <a:ea typeface="Arial Unicode MS"/>
                <a:cs typeface="Arial Unicode MS"/>
                <a:sym typeface="Arial Unicode MS"/>
              </a:rPr>
              <a:t>)</a:t>
            </a:r>
            <a:endParaRPr lang="en-US" altLang="zh-CN" sz="2000">
              <a:solidFill>
                <a:schemeClr val="tx1"/>
              </a:solidFill>
              <a:latin typeface="Calibri" pitchFamily="34" charset="0"/>
              <a:ea typeface="Arial Unicode MS"/>
              <a:cs typeface="Arial Unicode MS"/>
              <a:sym typeface="Arial Unicode MS"/>
            </a:endParaRPr>
          </a:p>
        </p:txBody>
      </p:sp>
      <p:sp>
        <p:nvSpPr>
          <p:cNvPr id="57353" name="矩形​​ 14"/>
          <p:cNvSpPr>
            <a:spLocks noChangeArrowheads="1"/>
          </p:cNvSpPr>
          <p:nvPr/>
        </p:nvSpPr>
        <p:spPr bwMode="auto">
          <a:xfrm>
            <a:off x="2170113" y="5143500"/>
            <a:ext cx="4175125" cy="998538"/>
          </a:xfrm>
          <a:prstGeom prst="rect">
            <a:avLst/>
          </a:prstGeom>
          <a:gradFill rotWithShape="1">
            <a:gsLst>
              <a:gs pos="0">
                <a:srgbClr val="CCC1DA"/>
              </a:gs>
              <a:gs pos="100000">
                <a:srgbClr val="E6E0EC"/>
              </a:gs>
            </a:gsLst>
            <a:lin ang="0" scaled="1"/>
          </a:gradFill>
          <a:ln w="9525">
            <a:noFill/>
            <a:miter lim="800000"/>
            <a:headEnd/>
            <a:tailEnd/>
          </a:ln>
        </p:spPr>
        <p:txBody>
          <a:bodyPr anchor="ctr"/>
          <a:lstStyle/>
          <a:p>
            <a:pPr algn="r">
              <a:buFont typeface="Arial" charset="0"/>
              <a:buNone/>
            </a:pPr>
            <a:endParaRPr lang="zh-CN" altLang="zh-CN">
              <a:solidFill>
                <a:srgbClr val="FFFFFF"/>
              </a:solidFill>
              <a:latin typeface="Calibri" pitchFamily="34" charset="0"/>
              <a:ea typeface="Gulim" pitchFamily="34" charset="-127"/>
              <a:sym typeface="Calibri" pitchFamily="34" charset="0"/>
            </a:endParaRPr>
          </a:p>
        </p:txBody>
      </p:sp>
      <p:sp>
        <p:nvSpPr>
          <p:cNvPr id="57354" name="圆角矩形​​ 15"/>
          <p:cNvSpPr>
            <a:spLocks noChangeArrowheads="1"/>
          </p:cNvSpPr>
          <p:nvPr/>
        </p:nvSpPr>
        <p:spPr bwMode="auto">
          <a:xfrm>
            <a:off x="800100" y="5143500"/>
            <a:ext cx="1585913" cy="1000125"/>
          </a:xfrm>
          <a:prstGeom prst="roundRect">
            <a:avLst>
              <a:gd name="adj" fmla="val 12755"/>
            </a:avLst>
          </a:prstGeom>
          <a:solidFill>
            <a:srgbClr val="6699FF"/>
          </a:solidFill>
          <a:ln w="9525">
            <a:noFill/>
            <a:bevel/>
            <a:headEnd/>
            <a:tailEnd/>
          </a:ln>
        </p:spPr>
        <p:txBody>
          <a:bodyPr lIns="90170" tIns="46990" rIns="90170" bIns="46990" anchor="ctr"/>
          <a:lstStyle/>
          <a:p>
            <a:pPr algn="r">
              <a:buFont typeface="Arial" charset="0"/>
              <a:buNone/>
            </a:pPr>
            <a:endParaRPr lang="zh-CN" altLang="zh-CN">
              <a:solidFill>
                <a:srgbClr val="FFFFFF"/>
              </a:solidFill>
              <a:latin typeface="Calibri" pitchFamily="34" charset="0"/>
              <a:ea typeface="Gulim" pitchFamily="34" charset="-127"/>
              <a:sym typeface="Calibri" pitchFamily="34" charset="0"/>
            </a:endParaRPr>
          </a:p>
        </p:txBody>
      </p:sp>
      <p:sp>
        <p:nvSpPr>
          <p:cNvPr id="57355" name="TextBox 16"/>
          <p:cNvSpPr>
            <a:spLocks noChangeArrowheads="1"/>
          </p:cNvSpPr>
          <p:nvPr/>
        </p:nvSpPr>
        <p:spPr bwMode="auto">
          <a:xfrm>
            <a:off x="2416175" y="5308600"/>
            <a:ext cx="4811713" cy="701675"/>
          </a:xfrm>
          <a:prstGeom prst="rect">
            <a:avLst/>
          </a:prstGeom>
          <a:noFill/>
          <a:ln w="9525">
            <a:noFill/>
            <a:miter lim="800000"/>
            <a:headEnd/>
            <a:tailEnd/>
          </a:ln>
        </p:spPr>
        <p:txBody>
          <a:bodyPr>
            <a:spAutoFit/>
          </a:bodyPr>
          <a:lstStyle/>
          <a:p>
            <a:pPr>
              <a:buFont typeface="Arial" charset="0"/>
              <a:buNone/>
            </a:pPr>
            <a:r>
              <a:rPr lang="zh-CN" altLang="en-US" sz="2000">
                <a:solidFill>
                  <a:schemeClr val="tx1"/>
                </a:solidFill>
                <a:latin typeface="Calibri" pitchFamily="34" charset="0"/>
                <a:ea typeface="Arial Unicode MS"/>
                <a:cs typeface="Arial Unicode MS"/>
                <a:sym typeface="Arial Unicode MS"/>
              </a:rPr>
              <a:t>Integrate mechanical and natural ventilation reasonable control</a:t>
            </a:r>
          </a:p>
        </p:txBody>
      </p:sp>
      <p:sp>
        <p:nvSpPr>
          <p:cNvPr id="57356" name="矩形​​ 18"/>
          <p:cNvSpPr>
            <a:spLocks noChangeArrowheads="1"/>
          </p:cNvSpPr>
          <p:nvPr/>
        </p:nvSpPr>
        <p:spPr bwMode="auto">
          <a:xfrm>
            <a:off x="3303588" y="3790950"/>
            <a:ext cx="4498975" cy="1109663"/>
          </a:xfrm>
          <a:prstGeom prst="rect">
            <a:avLst/>
          </a:prstGeom>
          <a:gradFill rotWithShape="1">
            <a:gsLst>
              <a:gs pos="0">
                <a:srgbClr val="93CDDD"/>
              </a:gs>
              <a:gs pos="100000">
                <a:srgbClr val="DBEEF4"/>
              </a:gs>
            </a:gsLst>
            <a:lin ang="0" scaled="1"/>
          </a:gradFill>
          <a:ln w="9525">
            <a:noFill/>
            <a:miter lim="800000"/>
            <a:headEnd/>
            <a:tailEnd/>
          </a:ln>
        </p:spPr>
        <p:txBody>
          <a:bodyPr anchor="ctr"/>
          <a:lstStyle/>
          <a:p>
            <a:pPr algn="r">
              <a:buFont typeface="Arial" charset="0"/>
              <a:buNone/>
            </a:pPr>
            <a:endParaRPr lang="zh-CN" altLang="zh-CN">
              <a:solidFill>
                <a:srgbClr val="FFFFFF"/>
              </a:solidFill>
              <a:latin typeface="Calibri" pitchFamily="34" charset="0"/>
              <a:ea typeface="Gulim" pitchFamily="34" charset="-127"/>
              <a:sym typeface="Calibri" pitchFamily="34" charset="0"/>
            </a:endParaRPr>
          </a:p>
        </p:txBody>
      </p:sp>
      <p:sp>
        <p:nvSpPr>
          <p:cNvPr id="57357" name="圆角矩形​​ 19"/>
          <p:cNvSpPr>
            <a:spLocks noChangeArrowheads="1"/>
          </p:cNvSpPr>
          <p:nvPr/>
        </p:nvSpPr>
        <p:spPr bwMode="auto">
          <a:xfrm>
            <a:off x="1936750" y="3778250"/>
            <a:ext cx="1784350" cy="1111250"/>
          </a:xfrm>
          <a:prstGeom prst="roundRect">
            <a:avLst>
              <a:gd name="adj" fmla="val 12755"/>
            </a:avLst>
          </a:prstGeom>
          <a:solidFill>
            <a:srgbClr val="4BACC6"/>
          </a:solidFill>
          <a:ln w="9525">
            <a:noFill/>
            <a:bevel/>
            <a:headEnd/>
            <a:tailEnd/>
          </a:ln>
        </p:spPr>
        <p:txBody>
          <a:bodyPr anchor="ctr"/>
          <a:lstStyle/>
          <a:p>
            <a:pPr algn="r">
              <a:buFont typeface="Arial" charset="0"/>
              <a:buNone/>
            </a:pPr>
            <a:endParaRPr lang="zh-CN" altLang="zh-CN">
              <a:solidFill>
                <a:srgbClr val="FFFFFF"/>
              </a:solidFill>
              <a:latin typeface="Calibri" pitchFamily="34" charset="0"/>
              <a:ea typeface="Gulim" pitchFamily="34" charset="-127"/>
              <a:sym typeface="Calibri" pitchFamily="34" charset="0"/>
            </a:endParaRPr>
          </a:p>
        </p:txBody>
      </p:sp>
      <p:sp>
        <p:nvSpPr>
          <p:cNvPr id="57358" name="TextBox 20"/>
          <p:cNvSpPr>
            <a:spLocks noChangeArrowheads="1"/>
          </p:cNvSpPr>
          <p:nvPr/>
        </p:nvSpPr>
        <p:spPr bwMode="auto">
          <a:xfrm>
            <a:off x="3876675" y="4021138"/>
            <a:ext cx="3695700" cy="701675"/>
          </a:xfrm>
          <a:prstGeom prst="rect">
            <a:avLst/>
          </a:prstGeom>
          <a:noFill/>
          <a:ln w="9525">
            <a:noFill/>
            <a:miter lim="800000"/>
            <a:headEnd/>
            <a:tailEnd/>
          </a:ln>
        </p:spPr>
        <p:txBody>
          <a:bodyPr>
            <a:spAutoFit/>
          </a:bodyPr>
          <a:lstStyle/>
          <a:p>
            <a:pPr>
              <a:buFont typeface="Arial" charset="0"/>
              <a:buNone/>
            </a:pPr>
            <a:r>
              <a:rPr lang="zh-CN" altLang="en-US" sz="2000">
                <a:solidFill>
                  <a:schemeClr val="tx1"/>
                </a:solidFill>
                <a:latin typeface="Calibri" pitchFamily="34" charset="0"/>
                <a:ea typeface="Arial Unicode MS"/>
                <a:cs typeface="Arial Unicode MS"/>
                <a:sym typeface="Arial Unicode MS"/>
              </a:rPr>
              <a:t>The natural ventilation combined wind and thermal force</a:t>
            </a:r>
          </a:p>
        </p:txBody>
      </p:sp>
      <p:cxnSp>
        <p:nvCxnSpPr>
          <p:cNvPr id="57359" name="直接箭头​​连接符 22"/>
          <p:cNvCxnSpPr>
            <a:cxnSpLocks noChangeShapeType="1"/>
          </p:cNvCxnSpPr>
          <p:nvPr/>
        </p:nvCxnSpPr>
        <p:spPr bwMode="auto">
          <a:xfrm flipV="1">
            <a:off x="1476375" y="2238375"/>
            <a:ext cx="1757363" cy="479425"/>
          </a:xfrm>
          <a:prstGeom prst="straightConnector1">
            <a:avLst/>
          </a:prstGeom>
          <a:noFill/>
          <a:ln w="38100">
            <a:solidFill>
              <a:schemeClr val="tx1"/>
            </a:solidFill>
            <a:bevel/>
            <a:headEnd/>
            <a:tailEnd type="arrow" w="med" len="med"/>
          </a:ln>
        </p:spPr>
      </p:cxnSp>
      <p:cxnSp>
        <p:nvCxnSpPr>
          <p:cNvPr id="57360" name="直接箭头​​连接符 24"/>
          <p:cNvCxnSpPr>
            <a:cxnSpLocks noChangeShapeType="1"/>
          </p:cNvCxnSpPr>
          <p:nvPr/>
        </p:nvCxnSpPr>
        <p:spPr bwMode="auto">
          <a:xfrm flipH="1">
            <a:off x="1250950" y="3549650"/>
            <a:ext cx="4763" cy="1504950"/>
          </a:xfrm>
          <a:prstGeom prst="straightConnector1">
            <a:avLst/>
          </a:prstGeom>
          <a:noFill/>
          <a:ln w="38100">
            <a:solidFill>
              <a:schemeClr val="tx1"/>
            </a:solidFill>
            <a:bevel/>
            <a:headEnd/>
            <a:tailEnd type="arrow" w="med" len="med"/>
          </a:ln>
        </p:spPr>
      </p:cxnSp>
      <p:sp>
        <p:nvSpPr>
          <p:cNvPr id="82960" name="Rectangle 2"/>
          <p:cNvSpPr>
            <a:spLocks noGrp="1" noChangeArrowheads="1"/>
          </p:cNvSpPr>
          <p:nvPr/>
        </p:nvSpPr>
        <p:spPr bwMode="auto">
          <a:xfrm>
            <a:off x="180975" y="809625"/>
            <a:ext cx="7896225" cy="419100"/>
          </a:xfrm>
          <a:prstGeom prst="rect">
            <a:avLst/>
          </a:prstGeom>
          <a:noFill/>
          <a:ln w="9525">
            <a:noFill/>
            <a:miter lim="800000"/>
            <a:headEnd/>
            <a:tailEnd/>
          </a:ln>
        </p:spPr>
        <p:txBody>
          <a:bodyPr lIns="91449" tIns="45725" rIns="91449" bIns="45725" anchor="ctr"/>
          <a:lstStyle/>
          <a:p>
            <a:pPr eaLnBrk="0" hangingPunct="0">
              <a:lnSpc>
                <a:spcPct val="90000"/>
              </a:lnSpc>
              <a:buFont typeface="Arial" charset="0"/>
              <a:buNone/>
            </a:pPr>
            <a:r>
              <a:rPr lang="zh-CN" altLang="en-US" sz="2800" b="1">
                <a:solidFill>
                  <a:schemeClr val="tx1"/>
                </a:solidFill>
                <a:latin typeface="Calibri" pitchFamily="34" charset="0"/>
                <a:ea typeface="Arial Unicode MS"/>
                <a:cs typeface="Arial Unicode MS"/>
                <a:sym typeface="Arial Unicode MS"/>
              </a:rPr>
              <a:t>7.5.1.3 </a:t>
            </a:r>
            <a:r>
              <a:rPr lang="zh-CN" altLang="en-US" sz="2800" b="1">
                <a:solidFill>
                  <a:schemeClr val="tx1"/>
                </a:solidFill>
                <a:latin typeface="Calibri" pitchFamily="34" charset="0"/>
                <a:ea typeface="Gulim" pitchFamily="34" charset="-127"/>
                <a:sym typeface="Arial" charset="0"/>
              </a:rPr>
              <a:t>classification of natural ventilation</a:t>
            </a:r>
            <a:endParaRPr lang="zh-CN" altLang="en-US" b="1">
              <a:solidFill>
                <a:schemeClr val="tx1"/>
              </a:solidFill>
              <a:latin typeface="Calibri" pitchFamily="34" charset="0"/>
              <a:ea typeface="Gulim" pitchFamily="34" charset="-127"/>
            </a:endParaRPr>
          </a:p>
        </p:txBody>
      </p:sp>
      <p:sp>
        <p:nvSpPr>
          <p:cNvPr id="57362" name="Text Box 19"/>
          <p:cNvSpPr>
            <a:spLocks noChangeArrowheads="1"/>
          </p:cNvSpPr>
          <p:nvPr/>
        </p:nvSpPr>
        <p:spPr bwMode="auto">
          <a:xfrm>
            <a:off x="534988" y="2647950"/>
            <a:ext cx="3070225" cy="944563"/>
          </a:xfrm>
          <a:prstGeom prst="rect">
            <a:avLst/>
          </a:prstGeom>
          <a:noFill/>
          <a:ln w="9525">
            <a:noFill/>
            <a:miter lim="800000"/>
            <a:headEnd/>
            <a:tailEnd/>
          </a:ln>
        </p:spPr>
        <p:txBody>
          <a:bodyPr>
            <a:spAutoFit/>
          </a:bodyPr>
          <a:lstStyle/>
          <a:p>
            <a:pPr eaLnBrk="0" hangingPunct="0">
              <a:buFont typeface="Arial" charset="0"/>
              <a:buNone/>
            </a:pPr>
            <a:r>
              <a:rPr lang="zh-CN" altLang="en-US" sz="2800" b="1">
                <a:solidFill>
                  <a:schemeClr val="tx1"/>
                </a:solidFill>
                <a:latin typeface="Calibri" pitchFamily="34" charset="0"/>
                <a:ea typeface="Arial Unicode MS"/>
                <a:cs typeface="Arial Unicode MS"/>
                <a:sym typeface="Arial Unicode MS"/>
              </a:rPr>
              <a:t>Natural</a:t>
            </a:r>
          </a:p>
          <a:p>
            <a:pPr eaLnBrk="0" hangingPunct="0">
              <a:buFont typeface="Arial" charset="0"/>
              <a:buNone/>
            </a:pPr>
            <a:r>
              <a:rPr lang="zh-CN" altLang="en-US" sz="2800" b="1">
                <a:solidFill>
                  <a:schemeClr val="tx1"/>
                </a:solidFill>
                <a:latin typeface="Calibri" pitchFamily="34" charset="0"/>
                <a:ea typeface="Arial Unicode MS"/>
                <a:cs typeface="Arial Unicode MS"/>
                <a:sym typeface="Arial Unicode MS"/>
              </a:rPr>
              <a:t>ventilation</a:t>
            </a:r>
            <a:endParaRPr lang="zh-CN" altLang="en-US">
              <a:latin typeface="Calibri" pitchFamily="34" charset="0"/>
              <a:ea typeface="Gulim" pitchFamily="34" charset="-127"/>
            </a:endParaRPr>
          </a:p>
        </p:txBody>
      </p:sp>
      <p:sp>
        <p:nvSpPr>
          <p:cNvPr id="57363" name="Text Box 20"/>
          <p:cNvSpPr>
            <a:spLocks noChangeArrowheads="1"/>
          </p:cNvSpPr>
          <p:nvPr/>
        </p:nvSpPr>
        <p:spPr bwMode="auto">
          <a:xfrm>
            <a:off x="3375025" y="1677988"/>
            <a:ext cx="2289175" cy="457200"/>
          </a:xfrm>
          <a:prstGeom prst="rect">
            <a:avLst/>
          </a:prstGeom>
          <a:noFill/>
          <a:ln w="9525">
            <a:noFill/>
            <a:miter lim="800000"/>
            <a:headEnd/>
            <a:tailEnd/>
          </a:ln>
        </p:spPr>
        <p:txBody>
          <a:bodyPr>
            <a:spAutoFit/>
          </a:bodyPr>
          <a:lstStyle/>
          <a:p>
            <a:pPr eaLnBrk="0" hangingPunct="0">
              <a:buFont typeface="Arial" charset="0"/>
              <a:buNone/>
            </a:pPr>
            <a:r>
              <a:rPr lang="zh-CN" altLang="en-US" sz="2400">
                <a:solidFill>
                  <a:schemeClr val="tx1"/>
                </a:solidFill>
                <a:latin typeface="Calibri" pitchFamily="34" charset="0"/>
                <a:ea typeface="Gulim" pitchFamily="34" charset="-127"/>
                <a:sym typeface="Calibri" pitchFamily="34" charset="0"/>
              </a:rPr>
              <a:t>Wind force </a:t>
            </a:r>
          </a:p>
        </p:txBody>
      </p:sp>
      <p:sp>
        <p:nvSpPr>
          <p:cNvPr id="57364" name="Text Box 21"/>
          <p:cNvSpPr>
            <a:spLocks noChangeArrowheads="1"/>
          </p:cNvSpPr>
          <p:nvPr/>
        </p:nvSpPr>
        <p:spPr bwMode="auto">
          <a:xfrm>
            <a:off x="2865438" y="2673350"/>
            <a:ext cx="1968500" cy="822325"/>
          </a:xfrm>
          <a:prstGeom prst="rect">
            <a:avLst/>
          </a:prstGeom>
          <a:noFill/>
          <a:ln w="9525">
            <a:noFill/>
            <a:miter lim="800000"/>
            <a:headEnd/>
            <a:tailEnd/>
          </a:ln>
        </p:spPr>
        <p:txBody>
          <a:bodyPr>
            <a:spAutoFit/>
          </a:bodyPr>
          <a:lstStyle/>
          <a:p>
            <a:pPr eaLnBrk="0" hangingPunct="0">
              <a:buFont typeface="Arial" charset="0"/>
              <a:buNone/>
            </a:pPr>
            <a:r>
              <a:rPr lang="zh-CN" altLang="en-US" sz="2400">
                <a:solidFill>
                  <a:schemeClr val="tx1"/>
                </a:solidFill>
                <a:latin typeface="Calibri" pitchFamily="34" charset="0"/>
                <a:ea typeface="Arial Unicode MS"/>
                <a:cs typeface="Arial Unicode MS"/>
                <a:sym typeface="Arial Unicode MS"/>
              </a:rPr>
              <a:t>Thermal </a:t>
            </a:r>
          </a:p>
          <a:p>
            <a:pPr eaLnBrk="0" hangingPunct="0">
              <a:buFont typeface="Arial" charset="0"/>
              <a:buNone/>
            </a:pPr>
            <a:r>
              <a:rPr lang="zh-CN" altLang="en-US" sz="2400">
                <a:solidFill>
                  <a:schemeClr val="tx1"/>
                </a:solidFill>
                <a:latin typeface="Calibri" pitchFamily="34" charset="0"/>
                <a:ea typeface="Arial Unicode MS"/>
                <a:cs typeface="Arial Unicode MS"/>
                <a:sym typeface="Arial Unicode MS"/>
              </a:rPr>
              <a:t>force</a:t>
            </a:r>
          </a:p>
        </p:txBody>
      </p:sp>
      <p:sp>
        <p:nvSpPr>
          <p:cNvPr id="57365" name="Text Box 22"/>
          <p:cNvSpPr>
            <a:spLocks noChangeArrowheads="1"/>
          </p:cNvSpPr>
          <p:nvPr/>
        </p:nvSpPr>
        <p:spPr bwMode="auto">
          <a:xfrm>
            <a:off x="1866900" y="3914775"/>
            <a:ext cx="2660650" cy="822325"/>
          </a:xfrm>
          <a:prstGeom prst="rect">
            <a:avLst/>
          </a:prstGeom>
          <a:noFill/>
          <a:ln w="9525">
            <a:noFill/>
            <a:miter lim="800000"/>
            <a:headEnd/>
            <a:tailEnd/>
          </a:ln>
        </p:spPr>
        <p:txBody>
          <a:bodyPr>
            <a:spAutoFit/>
          </a:bodyPr>
          <a:lstStyle/>
          <a:p>
            <a:pPr eaLnBrk="0" hangingPunct="0">
              <a:buFont typeface="Arial" charset="0"/>
              <a:buNone/>
            </a:pPr>
            <a:r>
              <a:rPr lang="zh-CN" altLang="en-US" sz="2400">
                <a:solidFill>
                  <a:schemeClr val="tx1"/>
                </a:solidFill>
                <a:latin typeface="Calibri" pitchFamily="34" charset="0"/>
                <a:ea typeface="Arial Unicode MS"/>
                <a:cs typeface="Arial Unicode MS"/>
                <a:sym typeface="Arial Unicode MS"/>
              </a:rPr>
              <a:t>Wind &amp; </a:t>
            </a:r>
          </a:p>
          <a:p>
            <a:pPr eaLnBrk="0" hangingPunct="0">
              <a:buFont typeface="Arial" charset="0"/>
              <a:buNone/>
            </a:pPr>
            <a:r>
              <a:rPr lang="zh-CN" altLang="en-US" sz="2400">
                <a:solidFill>
                  <a:schemeClr val="tx1"/>
                </a:solidFill>
                <a:latin typeface="Calibri" pitchFamily="34" charset="0"/>
                <a:ea typeface="Arial Unicode MS"/>
                <a:cs typeface="Arial Unicode MS"/>
                <a:sym typeface="Arial Unicode MS"/>
              </a:rPr>
              <a:t>thermal force</a:t>
            </a:r>
            <a:endParaRPr lang="zh-CN" altLang="en-US" sz="2400">
              <a:latin typeface="Calibri" pitchFamily="34" charset="0"/>
              <a:ea typeface="Gulim" pitchFamily="34" charset="-127"/>
            </a:endParaRPr>
          </a:p>
        </p:txBody>
      </p:sp>
      <p:sp>
        <p:nvSpPr>
          <p:cNvPr id="57366" name="Text Box 23"/>
          <p:cNvSpPr>
            <a:spLocks noChangeArrowheads="1"/>
          </p:cNvSpPr>
          <p:nvPr/>
        </p:nvSpPr>
        <p:spPr bwMode="auto">
          <a:xfrm>
            <a:off x="817563" y="5219700"/>
            <a:ext cx="2725737" cy="822325"/>
          </a:xfrm>
          <a:prstGeom prst="rect">
            <a:avLst/>
          </a:prstGeom>
          <a:noFill/>
          <a:ln w="9525">
            <a:noFill/>
            <a:miter lim="800000"/>
            <a:headEnd/>
            <a:tailEnd/>
          </a:ln>
        </p:spPr>
        <p:txBody>
          <a:bodyPr>
            <a:spAutoFit/>
          </a:bodyPr>
          <a:lstStyle/>
          <a:p>
            <a:pPr eaLnBrk="0" hangingPunct="0">
              <a:buFont typeface="Arial" charset="0"/>
              <a:buNone/>
            </a:pPr>
            <a:r>
              <a:rPr lang="zh-CN" altLang="en-US" sz="2400">
                <a:solidFill>
                  <a:schemeClr val="tx1"/>
                </a:solidFill>
                <a:latin typeface="Calibri" pitchFamily="34" charset="0"/>
                <a:ea typeface="Arial Unicode MS"/>
                <a:cs typeface="Arial Unicode MS"/>
                <a:sym typeface="Arial Unicode MS"/>
              </a:rPr>
              <a:t>Mechanical </a:t>
            </a:r>
          </a:p>
          <a:p>
            <a:pPr eaLnBrk="0" hangingPunct="0">
              <a:buFont typeface="Arial" charset="0"/>
              <a:buNone/>
            </a:pPr>
            <a:r>
              <a:rPr lang="zh-CN" altLang="en-US" sz="2400">
                <a:solidFill>
                  <a:schemeClr val="tx1"/>
                </a:solidFill>
                <a:latin typeface="Calibri" pitchFamily="34" charset="0"/>
                <a:ea typeface="Arial Unicode MS"/>
                <a:cs typeface="Arial Unicode MS"/>
                <a:sym typeface="Arial Unicode MS"/>
              </a:rPr>
              <a:t>auxiliary</a:t>
            </a:r>
            <a:endParaRPr lang="zh-CN" altLang="en-US" sz="2400">
              <a:latin typeface="Calibri" pitchFamily="34" charset="0"/>
              <a:ea typeface="Gulim" pitchFamily="34" charset="-127"/>
            </a:endParaRPr>
          </a:p>
        </p:txBody>
      </p:sp>
      <p:sp>
        <p:nvSpPr>
          <p:cNvPr id="26" name="灯片编号占位符 25"/>
          <p:cNvSpPr>
            <a:spLocks noGrp="1"/>
          </p:cNvSpPr>
          <p:nvPr>
            <p:ph type="sldNum" sz="quarter" idx="11"/>
          </p:nvPr>
        </p:nvSpPr>
        <p:spPr>
          <a:xfrm>
            <a:off x="161925" y="6337300"/>
            <a:ext cx="2133600" cy="365125"/>
          </a:xfrm>
        </p:spPr>
        <p:txBody>
          <a:bodyPr/>
          <a:lstStyle/>
          <a:p>
            <a:pPr>
              <a:defRPr/>
            </a:pPr>
            <a:fld id="{A3BFC62F-93E3-4282-9719-5176315F3D2B}" type="slidenum">
              <a:rPr lang="zh-CN" altLang="en-US"/>
              <a:pPr>
                <a:defRPr/>
              </a:pPr>
              <a:t>51</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7346"/>
                                        </p:tgtEl>
                                        <p:attrNameLst>
                                          <p:attrName>style.visibility</p:attrName>
                                        </p:attrNameLst>
                                      </p:cBhvr>
                                      <p:to>
                                        <p:strVal val="visible"/>
                                      </p:to>
                                    </p:set>
                                    <p:animEffect>
                                      <p:cBhvr>
                                        <p:cTn id="7" dur="500"/>
                                        <p:tgtEl>
                                          <p:spTgt spid="5734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7347"/>
                                        </p:tgtEl>
                                        <p:attrNameLst>
                                          <p:attrName>style.visibility</p:attrName>
                                        </p:attrNameLst>
                                      </p:cBhvr>
                                      <p:to>
                                        <p:strVal val="visible"/>
                                      </p:to>
                                    </p:set>
                                    <p:animEffect>
                                      <p:cBhvr>
                                        <p:cTn id="10" dur="500"/>
                                        <p:tgtEl>
                                          <p:spTgt spid="5734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7348"/>
                                        </p:tgtEl>
                                        <p:attrNameLst>
                                          <p:attrName>style.visibility</p:attrName>
                                        </p:attrNameLst>
                                      </p:cBhvr>
                                      <p:to>
                                        <p:strVal val="visible"/>
                                      </p:to>
                                    </p:set>
                                    <p:animEffect>
                                      <p:cBhvr>
                                        <p:cTn id="13" dur="500"/>
                                        <p:tgtEl>
                                          <p:spTgt spid="57348"/>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7350"/>
                                        </p:tgtEl>
                                        <p:attrNameLst>
                                          <p:attrName>style.visibility</p:attrName>
                                        </p:attrNameLst>
                                      </p:cBhvr>
                                      <p:to>
                                        <p:strVal val="visible"/>
                                      </p:to>
                                    </p:set>
                                    <p:animEffect>
                                      <p:cBhvr>
                                        <p:cTn id="16" dur="500"/>
                                        <p:tgtEl>
                                          <p:spTgt spid="57350"/>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57351"/>
                                        </p:tgtEl>
                                        <p:attrNameLst>
                                          <p:attrName>style.visibility</p:attrName>
                                        </p:attrNameLst>
                                      </p:cBhvr>
                                      <p:to>
                                        <p:strVal val="visible"/>
                                      </p:to>
                                    </p:set>
                                    <p:animEffect>
                                      <p:cBhvr>
                                        <p:cTn id="19" dur="500"/>
                                        <p:tgtEl>
                                          <p:spTgt spid="57351"/>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57352"/>
                                        </p:tgtEl>
                                        <p:attrNameLst>
                                          <p:attrName>style.visibility</p:attrName>
                                        </p:attrNameLst>
                                      </p:cBhvr>
                                      <p:to>
                                        <p:strVal val="visible"/>
                                      </p:to>
                                    </p:set>
                                    <p:animEffect>
                                      <p:cBhvr>
                                        <p:cTn id="22" dur="500"/>
                                        <p:tgtEl>
                                          <p:spTgt spid="57352"/>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57353"/>
                                        </p:tgtEl>
                                        <p:attrNameLst>
                                          <p:attrName>style.visibility</p:attrName>
                                        </p:attrNameLst>
                                      </p:cBhvr>
                                      <p:to>
                                        <p:strVal val="visible"/>
                                      </p:to>
                                    </p:set>
                                    <p:animEffect>
                                      <p:cBhvr>
                                        <p:cTn id="25" dur="500"/>
                                        <p:tgtEl>
                                          <p:spTgt spid="57353"/>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57354"/>
                                        </p:tgtEl>
                                        <p:attrNameLst>
                                          <p:attrName>style.visibility</p:attrName>
                                        </p:attrNameLst>
                                      </p:cBhvr>
                                      <p:to>
                                        <p:strVal val="visible"/>
                                      </p:to>
                                    </p:set>
                                    <p:animEffect>
                                      <p:cBhvr>
                                        <p:cTn id="28" dur="500"/>
                                        <p:tgtEl>
                                          <p:spTgt spid="57354"/>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57355"/>
                                        </p:tgtEl>
                                        <p:attrNameLst>
                                          <p:attrName>style.visibility</p:attrName>
                                        </p:attrNameLst>
                                      </p:cBhvr>
                                      <p:to>
                                        <p:strVal val="visible"/>
                                      </p:to>
                                    </p:set>
                                    <p:animEffect>
                                      <p:cBhvr>
                                        <p:cTn id="31" dur="500"/>
                                        <p:tgtEl>
                                          <p:spTgt spid="57355"/>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57356"/>
                                        </p:tgtEl>
                                        <p:attrNameLst>
                                          <p:attrName>style.visibility</p:attrName>
                                        </p:attrNameLst>
                                      </p:cBhvr>
                                      <p:to>
                                        <p:strVal val="visible"/>
                                      </p:to>
                                    </p:set>
                                    <p:animEffect>
                                      <p:cBhvr>
                                        <p:cTn id="34" dur="500"/>
                                        <p:tgtEl>
                                          <p:spTgt spid="57356"/>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57357"/>
                                        </p:tgtEl>
                                        <p:attrNameLst>
                                          <p:attrName>style.visibility</p:attrName>
                                        </p:attrNameLst>
                                      </p:cBhvr>
                                      <p:to>
                                        <p:strVal val="visible"/>
                                      </p:to>
                                    </p:set>
                                    <p:animEffect>
                                      <p:cBhvr>
                                        <p:cTn id="37" dur="500"/>
                                        <p:tgtEl>
                                          <p:spTgt spid="57357"/>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57358"/>
                                        </p:tgtEl>
                                        <p:attrNameLst>
                                          <p:attrName>style.visibility</p:attrName>
                                        </p:attrNameLst>
                                      </p:cBhvr>
                                      <p:to>
                                        <p:strVal val="visible"/>
                                      </p:to>
                                    </p:set>
                                    <p:animEffect>
                                      <p:cBhvr>
                                        <p:cTn id="40" dur="500"/>
                                        <p:tgtEl>
                                          <p:spTgt spid="57358"/>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57359"/>
                                        </p:tgtEl>
                                        <p:attrNameLst>
                                          <p:attrName>style.visibility</p:attrName>
                                        </p:attrNameLst>
                                      </p:cBhvr>
                                      <p:to>
                                        <p:strVal val="visible"/>
                                      </p:to>
                                    </p:set>
                                    <p:animEffect>
                                      <p:cBhvr>
                                        <p:cTn id="43" dur="500"/>
                                        <p:tgtEl>
                                          <p:spTgt spid="57359"/>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57360"/>
                                        </p:tgtEl>
                                        <p:attrNameLst>
                                          <p:attrName>style.visibility</p:attrName>
                                        </p:attrNameLst>
                                      </p:cBhvr>
                                      <p:to>
                                        <p:strVal val="visible"/>
                                      </p:to>
                                    </p:set>
                                    <p:animEffect>
                                      <p:cBhvr>
                                        <p:cTn id="46" dur="500"/>
                                        <p:tgtEl>
                                          <p:spTgt spid="57360"/>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57362"/>
                                        </p:tgtEl>
                                        <p:attrNameLst>
                                          <p:attrName>style.visibility</p:attrName>
                                        </p:attrNameLst>
                                      </p:cBhvr>
                                      <p:to>
                                        <p:strVal val="visible"/>
                                      </p:to>
                                    </p:set>
                                    <p:animEffect>
                                      <p:cBhvr>
                                        <p:cTn id="49" dur="500"/>
                                        <p:tgtEl>
                                          <p:spTgt spid="57362"/>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57363"/>
                                        </p:tgtEl>
                                        <p:attrNameLst>
                                          <p:attrName>style.visibility</p:attrName>
                                        </p:attrNameLst>
                                      </p:cBhvr>
                                      <p:to>
                                        <p:strVal val="visible"/>
                                      </p:to>
                                    </p:set>
                                    <p:animEffect>
                                      <p:cBhvr>
                                        <p:cTn id="52" dur="500"/>
                                        <p:tgtEl>
                                          <p:spTgt spid="57363"/>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57364"/>
                                        </p:tgtEl>
                                        <p:attrNameLst>
                                          <p:attrName>style.visibility</p:attrName>
                                        </p:attrNameLst>
                                      </p:cBhvr>
                                      <p:to>
                                        <p:strVal val="visible"/>
                                      </p:to>
                                    </p:set>
                                    <p:animEffect>
                                      <p:cBhvr>
                                        <p:cTn id="55" dur="500"/>
                                        <p:tgtEl>
                                          <p:spTgt spid="57364"/>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57365"/>
                                        </p:tgtEl>
                                        <p:attrNameLst>
                                          <p:attrName>style.visibility</p:attrName>
                                        </p:attrNameLst>
                                      </p:cBhvr>
                                      <p:to>
                                        <p:strVal val="visible"/>
                                      </p:to>
                                    </p:set>
                                    <p:animEffect>
                                      <p:cBhvr>
                                        <p:cTn id="58" dur="500"/>
                                        <p:tgtEl>
                                          <p:spTgt spid="57365"/>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57366"/>
                                        </p:tgtEl>
                                        <p:attrNameLst>
                                          <p:attrName>style.visibility</p:attrName>
                                        </p:attrNameLst>
                                      </p:cBhvr>
                                      <p:to>
                                        <p:strVal val="visible"/>
                                      </p:to>
                                    </p:set>
                                    <p:animEffect>
                                      <p:cBhvr>
                                        <p:cTn id="61" dur="500"/>
                                        <p:tgtEl>
                                          <p:spTgt spid="57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bldLvl="0" animBg="1" autoUpdateAnimBg="0"/>
      <p:bldP spid="57347" grpId="0" bldLvl="0" animBg="1" autoUpdateAnimBg="0"/>
      <p:bldP spid="57348" grpId="0" bldLvl="0" animBg="1" autoUpdateAnimBg="0"/>
      <p:bldP spid="57350" grpId="0" bldLvl="0" animBg="1" autoUpdateAnimBg="0"/>
      <p:bldP spid="57351" grpId="0" bldLvl="0" autoUpdateAnimBg="0"/>
      <p:bldP spid="57352" grpId="0" bldLvl="0" autoUpdateAnimBg="0"/>
      <p:bldP spid="57353" grpId="0" bldLvl="0" animBg="1" autoUpdateAnimBg="0"/>
      <p:bldP spid="57354" grpId="0" bldLvl="0" animBg="1" autoUpdateAnimBg="0"/>
      <p:bldP spid="57355" grpId="0" bldLvl="0" autoUpdateAnimBg="0"/>
      <p:bldP spid="57356" grpId="0" bldLvl="0" animBg="1" autoUpdateAnimBg="0"/>
      <p:bldP spid="57357" grpId="0" bldLvl="0" animBg="1" autoUpdateAnimBg="0"/>
      <p:bldP spid="57358" grpId="0" bldLvl="0" autoUpdateAnimBg="0"/>
      <p:bldP spid="57359" grpId="0" animBg="1"/>
      <p:bldP spid="57360" grpId="0" animBg="1"/>
      <p:bldP spid="57362" grpId="0" bldLvl="0" autoUpdateAnimBg="0"/>
      <p:bldP spid="57363" grpId="0" bldLvl="0" autoUpdateAnimBg="0"/>
      <p:bldP spid="57364" grpId="0" bldLvl="0" autoUpdateAnimBg="0"/>
      <p:bldP spid="57365" grpId="0" bldLvl="0" autoUpdateAnimBg="0"/>
      <p:bldP spid="57366" grpId="0" bldLvl="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6127750" y="3978275"/>
            <a:ext cx="2673350" cy="1241425"/>
          </a:xfrm>
          <a:prstGeom prst="rect">
            <a:avLst/>
          </a:prstGeom>
          <a:solidFill>
            <a:srgbClr val="CCECFF"/>
          </a:solidFill>
          <a:ln w="9525">
            <a:noFill/>
            <a:miter lim="800000"/>
            <a:headEnd/>
            <a:tailEnd/>
          </a:ln>
        </p:spPr>
        <p:txBody>
          <a:bodyPr anchor="ctr"/>
          <a:lstStyle/>
          <a:p>
            <a:pPr algn="r" eaLnBrk="0" hangingPunct="0">
              <a:buFont typeface="Arial" charset="0"/>
              <a:buNone/>
            </a:pPr>
            <a:endParaRPr lang="zh-CN" altLang="zh-CN">
              <a:solidFill>
                <a:srgbClr val="000000"/>
              </a:solidFill>
              <a:ea typeface="Gulim" pitchFamily="34" charset="-127"/>
              <a:sym typeface="Arial" charset="0"/>
            </a:endParaRPr>
          </a:p>
        </p:txBody>
      </p:sp>
      <p:pic>
        <p:nvPicPr>
          <p:cNvPr id="58371" name="Picture 3" descr="图片3"/>
          <p:cNvPicPr>
            <a:picLocks noChangeAspect="1" noChangeArrowheads="1"/>
          </p:cNvPicPr>
          <p:nvPr/>
        </p:nvPicPr>
        <p:blipFill>
          <a:blip r:embed="rId2" cstate="print"/>
          <a:srcRect/>
          <a:stretch>
            <a:fillRect/>
          </a:stretch>
        </p:blipFill>
        <p:spPr bwMode="auto">
          <a:xfrm>
            <a:off x="82550" y="2708275"/>
            <a:ext cx="5749925" cy="3590925"/>
          </a:xfrm>
          <a:prstGeom prst="rect">
            <a:avLst/>
          </a:prstGeom>
          <a:noFill/>
          <a:ln w="9525">
            <a:noFill/>
            <a:miter lim="800000"/>
            <a:headEnd/>
            <a:tailEnd/>
          </a:ln>
        </p:spPr>
      </p:pic>
      <p:sp>
        <p:nvSpPr>
          <p:cNvPr id="83971" name="页脚占位符 4"/>
          <p:cNvSpPr>
            <a:spLocks noGrp="1" noChangeArrowheads="1"/>
          </p:cNvSpPr>
          <p:nvPr/>
        </p:nvSpPr>
        <p:spPr bwMode="auto">
          <a:xfrm>
            <a:off x="3581400" y="6461125"/>
            <a:ext cx="5295900" cy="242888"/>
          </a:xfrm>
          <a:prstGeom prst="rect">
            <a:avLst/>
          </a:prstGeom>
          <a:noFill/>
          <a:ln w="9525">
            <a:noFill/>
            <a:miter lim="800000"/>
            <a:headEnd/>
            <a:tailEnd/>
          </a:ln>
        </p:spPr>
        <p:txBody>
          <a:bodyPr anchor="ctr">
            <a:spAutoFit/>
          </a:bodyPr>
          <a:lstStyle/>
          <a:p>
            <a:pPr algn="r" eaLnBrk="0" hangingPunct="0">
              <a:buFont typeface="Arial" charset="0"/>
              <a:buNone/>
            </a:pPr>
            <a:r>
              <a:rPr lang="en-US" altLang="zh-CN" sz="1000">
                <a:solidFill>
                  <a:srgbClr val="000000"/>
                </a:solidFill>
                <a:latin typeface="Arial" charset="0"/>
                <a:ea typeface="Gulim" pitchFamily="34" charset="-127"/>
                <a:sym typeface="Arial" charset="0"/>
              </a:rPr>
              <a:t>A Multidisciplinary Approach to Curriculum Development in Sustainable Built Environment</a:t>
            </a:r>
            <a:endParaRPr lang="zh-CN" altLang="en-US">
              <a:solidFill>
                <a:srgbClr val="000000"/>
              </a:solidFill>
              <a:ea typeface="Gulim" pitchFamily="34" charset="-127"/>
            </a:endParaRPr>
          </a:p>
        </p:txBody>
      </p:sp>
      <p:sp>
        <p:nvSpPr>
          <p:cNvPr id="83972" name="Rectangle 2"/>
          <p:cNvSpPr>
            <a:spLocks noGrp="1" noChangeArrowheads="1"/>
          </p:cNvSpPr>
          <p:nvPr/>
        </p:nvSpPr>
        <p:spPr bwMode="auto">
          <a:xfrm>
            <a:off x="171450" y="838200"/>
            <a:ext cx="8642350" cy="396875"/>
          </a:xfrm>
          <a:prstGeom prst="rect">
            <a:avLst/>
          </a:prstGeom>
          <a:noFill/>
          <a:ln w="9525">
            <a:noFill/>
            <a:miter lim="800000"/>
            <a:headEnd/>
            <a:tailEnd/>
          </a:ln>
        </p:spPr>
        <p:txBody>
          <a:bodyPr lIns="91449" tIns="45725" rIns="91449" bIns="45725" anchor="ctr"/>
          <a:lstStyle/>
          <a:p>
            <a:pPr eaLnBrk="0" hangingPunct="0">
              <a:lnSpc>
                <a:spcPct val="90000"/>
              </a:lnSpc>
              <a:buFont typeface="Arial" charset="0"/>
              <a:buNone/>
            </a:pPr>
            <a:r>
              <a:rPr lang="zh-CN" altLang="en-US" sz="2800" b="1">
                <a:solidFill>
                  <a:schemeClr val="tx1"/>
                </a:solidFill>
                <a:latin typeface="Calibri" pitchFamily="34" charset="0"/>
                <a:ea typeface="Arial Unicode MS"/>
                <a:cs typeface="Arial Unicode MS"/>
                <a:sym typeface="Arial Unicode MS"/>
              </a:rPr>
              <a:t> 7.5.2 </a:t>
            </a:r>
            <a:r>
              <a:rPr lang="zh-CN" altLang="en-US" sz="2800" b="1">
                <a:solidFill>
                  <a:schemeClr val="tx1"/>
                </a:solidFill>
                <a:latin typeface="Calibri" pitchFamily="34" charset="0"/>
                <a:ea typeface="Gulim" pitchFamily="34" charset="-127"/>
                <a:sym typeface="Arial" charset="0"/>
              </a:rPr>
              <a:t>Fundamental principles:wind force ventilation</a:t>
            </a:r>
            <a:endParaRPr lang="zh-CN" altLang="en-US" b="1">
              <a:solidFill>
                <a:schemeClr val="tx1"/>
              </a:solidFill>
              <a:latin typeface="Calibri" pitchFamily="34" charset="0"/>
              <a:ea typeface="Gulim" pitchFamily="34" charset="-127"/>
            </a:endParaRPr>
          </a:p>
        </p:txBody>
      </p:sp>
      <p:sp>
        <p:nvSpPr>
          <p:cNvPr id="83973" name="Text Box 7"/>
          <p:cNvSpPr>
            <a:spLocks noChangeArrowheads="1"/>
          </p:cNvSpPr>
          <p:nvPr/>
        </p:nvSpPr>
        <p:spPr bwMode="auto">
          <a:xfrm>
            <a:off x="254000" y="1317625"/>
            <a:ext cx="4900613" cy="579438"/>
          </a:xfrm>
          <a:prstGeom prst="rect">
            <a:avLst/>
          </a:prstGeom>
          <a:noFill/>
          <a:ln w="9525">
            <a:noFill/>
            <a:miter lim="800000"/>
            <a:headEnd/>
            <a:tailEnd/>
          </a:ln>
        </p:spPr>
        <p:txBody>
          <a:bodyPr>
            <a:spAutoFit/>
          </a:bodyP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58375" name="Text Box 8"/>
          <p:cNvSpPr>
            <a:spLocks noChangeArrowheads="1"/>
          </p:cNvSpPr>
          <p:nvPr/>
        </p:nvSpPr>
        <p:spPr bwMode="auto">
          <a:xfrm>
            <a:off x="317500" y="1458913"/>
            <a:ext cx="4337050" cy="579437"/>
          </a:xfrm>
          <a:prstGeom prst="rect">
            <a:avLst/>
          </a:prstGeom>
          <a:noFill/>
          <a:ln w="9525">
            <a:noFill/>
            <a:miter lim="800000"/>
            <a:headEnd/>
            <a:tailEnd/>
          </a:ln>
        </p:spPr>
        <p:txBody>
          <a:bodyPr>
            <a:spAutoFit/>
          </a:bodyP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58376" name="Rectangle 9"/>
          <p:cNvSpPr>
            <a:spLocks noChangeArrowheads="1"/>
          </p:cNvSpPr>
          <p:nvPr/>
        </p:nvSpPr>
        <p:spPr bwMode="auto">
          <a:xfrm>
            <a:off x="485775" y="1881188"/>
            <a:ext cx="7689850" cy="1125537"/>
          </a:xfrm>
          <a:prstGeom prst="rect">
            <a:avLst/>
          </a:prstGeom>
          <a:solidFill>
            <a:srgbClr val="CCECFF"/>
          </a:solidFill>
          <a:ln w="9525">
            <a:noFill/>
            <a:miter lim="800000"/>
            <a:headEnd/>
            <a:tailEnd/>
          </a:ln>
        </p:spPr>
        <p:txBody>
          <a:bodyPr anchor="ctr"/>
          <a:lstStyle/>
          <a:p>
            <a:pPr algn="r" eaLnBrk="0" hangingPunct="0">
              <a:buFont typeface="Arial" charset="0"/>
              <a:buNone/>
            </a:pPr>
            <a:endParaRPr lang="zh-CN" altLang="zh-CN">
              <a:solidFill>
                <a:srgbClr val="000000"/>
              </a:solidFill>
              <a:ea typeface="Gulim" pitchFamily="34" charset="-127"/>
              <a:sym typeface="Arial" charset="0"/>
            </a:endParaRPr>
          </a:p>
        </p:txBody>
      </p:sp>
      <p:pic>
        <p:nvPicPr>
          <p:cNvPr id="58377" name="Picture 10"/>
          <p:cNvPicPr>
            <a:picLocks noChangeAspect="1" noChangeArrowheads="1"/>
          </p:cNvPicPr>
          <p:nvPr/>
        </p:nvPicPr>
        <p:blipFill>
          <a:blip r:embed="rId3" cstate="print"/>
          <a:srcRect/>
          <a:stretch>
            <a:fillRect/>
          </a:stretch>
        </p:blipFill>
        <p:spPr bwMode="auto">
          <a:xfrm>
            <a:off x="565150" y="2035175"/>
            <a:ext cx="3784600" cy="704850"/>
          </a:xfrm>
          <a:prstGeom prst="rect">
            <a:avLst/>
          </a:prstGeom>
          <a:noFill/>
          <a:ln w="9525">
            <a:noFill/>
            <a:miter lim="800000"/>
            <a:headEnd/>
            <a:tailEnd/>
          </a:ln>
        </p:spPr>
      </p:pic>
      <p:pic>
        <p:nvPicPr>
          <p:cNvPr id="58378" name="Picture 11"/>
          <p:cNvPicPr>
            <a:picLocks noChangeAspect="1" noChangeArrowheads="1"/>
          </p:cNvPicPr>
          <p:nvPr/>
        </p:nvPicPr>
        <p:blipFill>
          <a:blip r:embed="rId4" cstate="print"/>
          <a:srcRect/>
          <a:stretch>
            <a:fillRect/>
          </a:stretch>
        </p:blipFill>
        <p:spPr bwMode="auto">
          <a:xfrm>
            <a:off x="5080000" y="2022475"/>
            <a:ext cx="2108200" cy="811213"/>
          </a:xfrm>
          <a:prstGeom prst="rect">
            <a:avLst/>
          </a:prstGeom>
          <a:noFill/>
          <a:ln w="9525">
            <a:noFill/>
            <a:miter lim="800000"/>
            <a:headEnd/>
            <a:tailEnd/>
          </a:ln>
        </p:spPr>
      </p:pic>
      <p:pic>
        <p:nvPicPr>
          <p:cNvPr id="58379" name="Picture 12"/>
          <p:cNvPicPr>
            <a:picLocks noChangeAspect="1" noChangeArrowheads="1"/>
          </p:cNvPicPr>
          <p:nvPr/>
        </p:nvPicPr>
        <p:blipFill>
          <a:blip r:embed="rId5" cstate="print"/>
          <a:srcRect/>
          <a:stretch>
            <a:fillRect/>
          </a:stretch>
        </p:blipFill>
        <p:spPr bwMode="auto">
          <a:xfrm>
            <a:off x="6359525" y="4273550"/>
            <a:ext cx="2249488" cy="627063"/>
          </a:xfrm>
          <a:prstGeom prst="rect">
            <a:avLst/>
          </a:prstGeom>
          <a:noFill/>
          <a:ln w="9525">
            <a:noFill/>
            <a:miter lim="800000"/>
            <a:headEnd/>
            <a:tailEnd/>
          </a:ln>
        </p:spPr>
      </p:pic>
      <p:sp>
        <p:nvSpPr>
          <p:cNvPr id="83979" name="Text Box 13"/>
          <p:cNvSpPr>
            <a:spLocks noChangeArrowheads="1"/>
          </p:cNvSpPr>
          <p:nvPr/>
        </p:nvSpPr>
        <p:spPr bwMode="auto">
          <a:xfrm>
            <a:off x="498475" y="1368425"/>
            <a:ext cx="8596313" cy="457200"/>
          </a:xfrm>
          <a:prstGeom prst="rect">
            <a:avLst/>
          </a:prstGeom>
          <a:noFill/>
          <a:ln w="9525">
            <a:noFill/>
            <a:miter lim="800000"/>
            <a:headEnd/>
            <a:tailEnd/>
          </a:ln>
        </p:spPr>
        <p:txBody>
          <a:bodyPr>
            <a:spAutoFit/>
          </a:bodyPr>
          <a:lstStyle/>
          <a:p>
            <a:pPr eaLnBrk="0" hangingPunct="0">
              <a:buFont typeface="Arial" charset="0"/>
              <a:buNone/>
            </a:pPr>
            <a:r>
              <a:rPr lang="zh-CN" altLang="en-US" sz="2400">
                <a:solidFill>
                  <a:schemeClr val="hlink"/>
                </a:solidFill>
                <a:latin typeface="Calibri" pitchFamily="34" charset="0"/>
                <a:ea typeface="Gulim" pitchFamily="34" charset="-127"/>
                <a:sym typeface="Arial" charset="0"/>
              </a:rPr>
              <a:t>Air flow caused by wind force: </a:t>
            </a:r>
            <a:endParaRPr lang="zh-CN" altLang="en-US" sz="2400">
              <a:solidFill>
                <a:schemeClr val="hlink"/>
              </a:solidFill>
              <a:latin typeface="Calibri" pitchFamily="34" charset="0"/>
              <a:ea typeface="Arial Unicode MS"/>
              <a:cs typeface="Arial Unicode MS"/>
              <a:sym typeface="Arial Unicode MS"/>
            </a:endParaRPr>
          </a:p>
        </p:txBody>
      </p:sp>
      <p:sp>
        <p:nvSpPr>
          <p:cNvPr id="58381" name="Rectangle 14"/>
          <p:cNvSpPr>
            <a:spLocks noChangeArrowheads="1"/>
          </p:cNvSpPr>
          <p:nvPr/>
        </p:nvSpPr>
        <p:spPr bwMode="auto">
          <a:xfrm>
            <a:off x="4911725" y="2917825"/>
            <a:ext cx="4144963" cy="3325813"/>
          </a:xfrm>
          <a:prstGeom prst="rect">
            <a:avLst/>
          </a:prstGeom>
          <a:noFill/>
          <a:ln w="9525">
            <a:noFill/>
            <a:miter lim="800000"/>
            <a:headEnd/>
            <a:tailEnd/>
          </a:ln>
        </p:spPr>
        <p:txBody>
          <a:bodyPr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58382" name="Text Box 15"/>
          <p:cNvSpPr>
            <a:spLocks noChangeArrowheads="1"/>
          </p:cNvSpPr>
          <p:nvPr/>
        </p:nvSpPr>
        <p:spPr bwMode="auto">
          <a:xfrm>
            <a:off x="5819775" y="3276600"/>
            <a:ext cx="2724150" cy="457200"/>
          </a:xfrm>
          <a:prstGeom prst="rect">
            <a:avLst/>
          </a:prstGeom>
          <a:noFill/>
          <a:ln w="9525">
            <a:noFill/>
            <a:miter lim="800000"/>
            <a:headEnd/>
            <a:tailEnd/>
          </a:ln>
        </p:spPr>
        <p:txBody>
          <a:bodyPr>
            <a:spAutoFit/>
          </a:bodyPr>
          <a:lstStyle/>
          <a:p>
            <a:pPr eaLnBrk="0" hangingPunct="0">
              <a:buFont typeface="Arial" charset="0"/>
              <a:buNone/>
            </a:pPr>
            <a:r>
              <a:rPr lang="zh-CN" altLang="en-US" sz="2400">
                <a:solidFill>
                  <a:schemeClr val="hlink"/>
                </a:solidFill>
                <a:latin typeface="Calibri" pitchFamily="34" charset="0"/>
                <a:ea typeface="Arial Unicode MS"/>
                <a:cs typeface="Arial Unicode MS"/>
                <a:sym typeface="Arial Unicode MS"/>
              </a:rPr>
              <a:t>Total pressure: </a:t>
            </a:r>
          </a:p>
        </p:txBody>
      </p:sp>
      <p:sp>
        <p:nvSpPr>
          <p:cNvPr id="18" name="灯片编号占位符 17"/>
          <p:cNvSpPr>
            <a:spLocks noGrp="1"/>
          </p:cNvSpPr>
          <p:nvPr>
            <p:ph type="sldNum" sz="quarter" idx="11"/>
          </p:nvPr>
        </p:nvSpPr>
        <p:spPr>
          <a:xfrm>
            <a:off x="161925" y="6337300"/>
            <a:ext cx="2133600" cy="365125"/>
          </a:xfrm>
        </p:spPr>
        <p:txBody>
          <a:bodyPr/>
          <a:lstStyle/>
          <a:p>
            <a:pPr>
              <a:defRPr/>
            </a:pPr>
            <a:fld id="{C7748067-5620-4885-BC5F-BCC5E65BA222}" type="slidenum">
              <a:rPr lang="zh-CN" altLang="en-US"/>
              <a:pPr>
                <a:defRPr/>
              </a:pPr>
              <a:t>52</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8370"/>
                                        </p:tgtEl>
                                        <p:attrNameLst>
                                          <p:attrName>style.visibility</p:attrName>
                                        </p:attrNameLst>
                                      </p:cBhvr>
                                      <p:to>
                                        <p:strVal val="visible"/>
                                      </p:to>
                                    </p:set>
                                    <p:anim calcmode="lin" valueType="num">
                                      <p:cBhvr>
                                        <p:cTn id="7" dur="500" fill="hold"/>
                                        <p:tgtEl>
                                          <p:spTgt spid="58370"/>
                                        </p:tgtEl>
                                        <p:attrNameLst>
                                          <p:attrName>ppt_w</p:attrName>
                                        </p:attrNameLst>
                                      </p:cBhvr>
                                      <p:tavLst>
                                        <p:tav tm="0">
                                          <p:val>
                                            <p:fltVal val="0"/>
                                          </p:val>
                                        </p:tav>
                                        <p:tav tm="100000">
                                          <p:val>
                                            <p:strVal val="#ppt_w"/>
                                          </p:val>
                                        </p:tav>
                                      </p:tavLst>
                                    </p:anim>
                                    <p:anim calcmode="lin" valueType="num">
                                      <p:cBhvr>
                                        <p:cTn id="8" dur="500" fill="hold"/>
                                        <p:tgtEl>
                                          <p:spTgt spid="58370"/>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8371"/>
                                        </p:tgtEl>
                                        <p:attrNameLst>
                                          <p:attrName>style.visibility</p:attrName>
                                        </p:attrNameLst>
                                      </p:cBhvr>
                                      <p:to>
                                        <p:strVal val="visible"/>
                                      </p:to>
                                    </p:set>
                                    <p:anim calcmode="lin" valueType="num">
                                      <p:cBhvr>
                                        <p:cTn id="11" dur="500" fill="hold"/>
                                        <p:tgtEl>
                                          <p:spTgt spid="58371"/>
                                        </p:tgtEl>
                                        <p:attrNameLst>
                                          <p:attrName>ppt_w</p:attrName>
                                        </p:attrNameLst>
                                      </p:cBhvr>
                                      <p:tavLst>
                                        <p:tav tm="0">
                                          <p:val>
                                            <p:fltVal val="0"/>
                                          </p:val>
                                        </p:tav>
                                        <p:tav tm="100000">
                                          <p:val>
                                            <p:strVal val="#ppt_w"/>
                                          </p:val>
                                        </p:tav>
                                      </p:tavLst>
                                    </p:anim>
                                    <p:anim calcmode="lin" valueType="num">
                                      <p:cBhvr>
                                        <p:cTn id="12" dur="500" fill="hold"/>
                                        <p:tgtEl>
                                          <p:spTgt spid="58371"/>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nodePh="1">
                                  <p:stCondLst>
                                    <p:cond delay="0"/>
                                  </p:stCondLst>
                                  <p:endCondLst>
                                    <p:cond evt="begin" delay="0">
                                      <p:tn val="40"/>
                                    </p:cond>
                                  </p:endCondLst>
                                  <p:childTnLst>
                                    <p:set>
                                      <p:cBhvr>
                                        <p:cTn id="14" dur="1" fill="hold">
                                          <p:stCondLst>
                                            <p:cond delay="0"/>
                                          </p:stCondLst>
                                        </p:cTn>
                                        <p:tgtEl>
                                          <p:spTgt spid="58375"/>
                                        </p:tgtEl>
                                        <p:attrNameLst>
                                          <p:attrName>style.visibility</p:attrName>
                                        </p:attrNameLst>
                                      </p:cBhvr>
                                      <p:to>
                                        <p:strVal val="visible"/>
                                      </p:to>
                                    </p:set>
                                    <p:anim calcmode="lin" valueType="num">
                                      <p:cBhvr>
                                        <p:cTn id="15" dur="500" fill="hold"/>
                                        <p:tgtEl>
                                          <p:spTgt spid="58375"/>
                                        </p:tgtEl>
                                        <p:attrNameLst>
                                          <p:attrName>ppt_w</p:attrName>
                                        </p:attrNameLst>
                                      </p:cBhvr>
                                      <p:tavLst>
                                        <p:tav tm="0">
                                          <p:val>
                                            <p:fltVal val="0"/>
                                          </p:val>
                                        </p:tav>
                                        <p:tav tm="100000">
                                          <p:val>
                                            <p:strVal val="#ppt_w"/>
                                          </p:val>
                                        </p:tav>
                                      </p:tavLst>
                                    </p:anim>
                                    <p:anim calcmode="lin" valueType="num">
                                      <p:cBhvr>
                                        <p:cTn id="16" dur="500" fill="hold"/>
                                        <p:tgtEl>
                                          <p:spTgt spid="58375"/>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58376"/>
                                        </p:tgtEl>
                                        <p:attrNameLst>
                                          <p:attrName>style.visibility</p:attrName>
                                        </p:attrNameLst>
                                      </p:cBhvr>
                                      <p:to>
                                        <p:strVal val="visible"/>
                                      </p:to>
                                    </p:set>
                                    <p:anim calcmode="lin" valueType="num">
                                      <p:cBhvr>
                                        <p:cTn id="19" dur="500" fill="hold"/>
                                        <p:tgtEl>
                                          <p:spTgt spid="58376"/>
                                        </p:tgtEl>
                                        <p:attrNameLst>
                                          <p:attrName>ppt_w</p:attrName>
                                        </p:attrNameLst>
                                      </p:cBhvr>
                                      <p:tavLst>
                                        <p:tav tm="0">
                                          <p:val>
                                            <p:fltVal val="0"/>
                                          </p:val>
                                        </p:tav>
                                        <p:tav tm="100000">
                                          <p:val>
                                            <p:strVal val="#ppt_w"/>
                                          </p:val>
                                        </p:tav>
                                      </p:tavLst>
                                    </p:anim>
                                    <p:anim calcmode="lin" valueType="num">
                                      <p:cBhvr>
                                        <p:cTn id="20" dur="500" fill="hold"/>
                                        <p:tgtEl>
                                          <p:spTgt spid="58376"/>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58377"/>
                                        </p:tgtEl>
                                        <p:attrNameLst>
                                          <p:attrName>style.visibility</p:attrName>
                                        </p:attrNameLst>
                                      </p:cBhvr>
                                      <p:to>
                                        <p:strVal val="visible"/>
                                      </p:to>
                                    </p:set>
                                    <p:anim calcmode="lin" valueType="num">
                                      <p:cBhvr>
                                        <p:cTn id="23" dur="500" fill="hold"/>
                                        <p:tgtEl>
                                          <p:spTgt spid="58377"/>
                                        </p:tgtEl>
                                        <p:attrNameLst>
                                          <p:attrName>ppt_w</p:attrName>
                                        </p:attrNameLst>
                                      </p:cBhvr>
                                      <p:tavLst>
                                        <p:tav tm="0">
                                          <p:val>
                                            <p:fltVal val="0"/>
                                          </p:val>
                                        </p:tav>
                                        <p:tav tm="100000">
                                          <p:val>
                                            <p:strVal val="#ppt_w"/>
                                          </p:val>
                                        </p:tav>
                                      </p:tavLst>
                                    </p:anim>
                                    <p:anim calcmode="lin" valueType="num">
                                      <p:cBhvr>
                                        <p:cTn id="24" dur="500" fill="hold"/>
                                        <p:tgtEl>
                                          <p:spTgt spid="58377"/>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58378"/>
                                        </p:tgtEl>
                                        <p:attrNameLst>
                                          <p:attrName>style.visibility</p:attrName>
                                        </p:attrNameLst>
                                      </p:cBhvr>
                                      <p:to>
                                        <p:strVal val="visible"/>
                                      </p:to>
                                    </p:set>
                                    <p:anim calcmode="lin" valueType="num">
                                      <p:cBhvr>
                                        <p:cTn id="27" dur="500" fill="hold"/>
                                        <p:tgtEl>
                                          <p:spTgt spid="58378"/>
                                        </p:tgtEl>
                                        <p:attrNameLst>
                                          <p:attrName>ppt_w</p:attrName>
                                        </p:attrNameLst>
                                      </p:cBhvr>
                                      <p:tavLst>
                                        <p:tav tm="0">
                                          <p:val>
                                            <p:fltVal val="0"/>
                                          </p:val>
                                        </p:tav>
                                        <p:tav tm="100000">
                                          <p:val>
                                            <p:strVal val="#ppt_w"/>
                                          </p:val>
                                        </p:tav>
                                      </p:tavLst>
                                    </p:anim>
                                    <p:anim calcmode="lin" valueType="num">
                                      <p:cBhvr>
                                        <p:cTn id="28" dur="500" fill="hold"/>
                                        <p:tgtEl>
                                          <p:spTgt spid="58378"/>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58379"/>
                                        </p:tgtEl>
                                        <p:attrNameLst>
                                          <p:attrName>style.visibility</p:attrName>
                                        </p:attrNameLst>
                                      </p:cBhvr>
                                      <p:to>
                                        <p:strVal val="visible"/>
                                      </p:to>
                                    </p:set>
                                    <p:anim calcmode="lin" valueType="num">
                                      <p:cBhvr>
                                        <p:cTn id="31" dur="500" fill="hold"/>
                                        <p:tgtEl>
                                          <p:spTgt spid="58379"/>
                                        </p:tgtEl>
                                        <p:attrNameLst>
                                          <p:attrName>ppt_w</p:attrName>
                                        </p:attrNameLst>
                                      </p:cBhvr>
                                      <p:tavLst>
                                        <p:tav tm="0">
                                          <p:val>
                                            <p:fltVal val="0"/>
                                          </p:val>
                                        </p:tav>
                                        <p:tav tm="100000">
                                          <p:val>
                                            <p:strVal val="#ppt_w"/>
                                          </p:val>
                                        </p:tav>
                                      </p:tavLst>
                                    </p:anim>
                                    <p:anim calcmode="lin" valueType="num">
                                      <p:cBhvr>
                                        <p:cTn id="32" dur="500" fill="hold"/>
                                        <p:tgtEl>
                                          <p:spTgt spid="58379"/>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nodePh="1">
                                  <p:stCondLst>
                                    <p:cond delay="0"/>
                                  </p:stCondLst>
                                  <p:endCondLst>
                                    <p:cond evt="begin" delay="0">
                                      <p:tn val="40"/>
                                    </p:cond>
                                  </p:endCondLst>
                                  <p:childTnLst>
                                    <p:set>
                                      <p:cBhvr>
                                        <p:cTn id="34" dur="1" fill="hold">
                                          <p:stCondLst>
                                            <p:cond delay="0"/>
                                          </p:stCondLst>
                                        </p:cTn>
                                        <p:tgtEl>
                                          <p:spTgt spid="58381"/>
                                        </p:tgtEl>
                                        <p:attrNameLst>
                                          <p:attrName>style.visibility</p:attrName>
                                        </p:attrNameLst>
                                      </p:cBhvr>
                                      <p:to>
                                        <p:strVal val="visible"/>
                                      </p:to>
                                    </p:set>
                                    <p:anim calcmode="lin" valueType="num">
                                      <p:cBhvr>
                                        <p:cTn id="35" dur="500" fill="hold"/>
                                        <p:tgtEl>
                                          <p:spTgt spid="58381"/>
                                        </p:tgtEl>
                                        <p:attrNameLst>
                                          <p:attrName>ppt_w</p:attrName>
                                        </p:attrNameLst>
                                      </p:cBhvr>
                                      <p:tavLst>
                                        <p:tav tm="0">
                                          <p:val>
                                            <p:fltVal val="0"/>
                                          </p:val>
                                        </p:tav>
                                        <p:tav tm="100000">
                                          <p:val>
                                            <p:strVal val="#ppt_w"/>
                                          </p:val>
                                        </p:tav>
                                      </p:tavLst>
                                    </p:anim>
                                    <p:anim calcmode="lin" valueType="num">
                                      <p:cBhvr>
                                        <p:cTn id="36" dur="500" fill="hold"/>
                                        <p:tgtEl>
                                          <p:spTgt spid="58381"/>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58382"/>
                                        </p:tgtEl>
                                        <p:attrNameLst>
                                          <p:attrName>style.visibility</p:attrName>
                                        </p:attrNameLst>
                                      </p:cBhvr>
                                      <p:to>
                                        <p:strVal val="visible"/>
                                      </p:to>
                                    </p:set>
                                    <p:anim calcmode="lin" valueType="num">
                                      <p:cBhvr>
                                        <p:cTn id="39" dur="500" fill="hold"/>
                                        <p:tgtEl>
                                          <p:spTgt spid="58382"/>
                                        </p:tgtEl>
                                        <p:attrNameLst>
                                          <p:attrName>ppt_w</p:attrName>
                                        </p:attrNameLst>
                                      </p:cBhvr>
                                      <p:tavLst>
                                        <p:tav tm="0">
                                          <p:val>
                                            <p:fltVal val="0"/>
                                          </p:val>
                                        </p:tav>
                                        <p:tav tm="100000">
                                          <p:val>
                                            <p:strVal val="#ppt_w"/>
                                          </p:val>
                                        </p:tav>
                                      </p:tavLst>
                                    </p:anim>
                                    <p:anim calcmode="lin" valueType="num">
                                      <p:cBhvr>
                                        <p:cTn id="40" dur="500" fill="hold"/>
                                        <p:tgtEl>
                                          <p:spTgt spid="5838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bldLvl="0" animBg="1" autoUpdateAnimBg="0"/>
      <p:bldP spid="58375" grpId="0" bldLvl="0" autoUpdateAnimBg="0"/>
      <p:bldP spid="58376" grpId="0" bldLvl="0" animBg="1" autoUpdateAnimBg="0"/>
      <p:bldP spid="58381" grpId="0" bldLvl="0" autoUpdateAnimBg="0"/>
      <p:bldP spid="58382" grpId="0" bldLvl="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页脚占位符 4"/>
          <p:cNvSpPr>
            <a:spLocks noGrp="1" noChangeArrowheads="1"/>
          </p:cNvSpPr>
          <p:nvPr/>
        </p:nvSpPr>
        <p:spPr bwMode="auto">
          <a:xfrm>
            <a:off x="3581400" y="6461125"/>
            <a:ext cx="5295900" cy="242888"/>
          </a:xfrm>
          <a:prstGeom prst="rect">
            <a:avLst/>
          </a:prstGeom>
          <a:noFill/>
          <a:ln w="9525">
            <a:noFill/>
            <a:miter lim="800000"/>
            <a:headEnd/>
            <a:tailEnd/>
          </a:ln>
        </p:spPr>
        <p:txBody>
          <a:bodyPr anchor="ctr">
            <a:spAutoFit/>
          </a:bodyPr>
          <a:lstStyle/>
          <a:p>
            <a:pPr algn="r" eaLnBrk="0" hangingPunct="0">
              <a:buFont typeface="Arial" charset="0"/>
              <a:buNone/>
            </a:pPr>
            <a:r>
              <a:rPr lang="en-US" altLang="zh-CN" sz="1000">
                <a:solidFill>
                  <a:srgbClr val="000000"/>
                </a:solidFill>
                <a:latin typeface="Arial" charset="0"/>
                <a:ea typeface="Gulim" pitchFamily="34" charset="-127"/>
                <a:sym typeface="Arial" charset="0"/>
              </a:rPr>
              <a:t>A Multidisciplinary Approach to Curriculum Development in Sustainable Built Environment</a:t>
            </a:r>
            <a:endParaRPr lang="zh-CN" altLang="en-US">
              <a:solidFill>
                <a:srgbClr val="000000"/>
              </a:solidFill>
              <a:ea typeface="Gulim" pitchFamily="34" charset="-127"/>
            </a:endParaRPr>
          </a:p>
        </p:txBody>
      </p:sp>
      <p:sp>
        <p:nvSpPr>
          <p:cNvPr id="84994" name="Rectangle 2"/>
          <p:cNvSpPr>
            <a:spLocks noGrp="1" noChangeArrowheads="1"/>
          </p:cNvSpPr>
          <p:nvPr/>
        </p:nvSpPr>
        <p:spPr bwMode="auto">
          <a:xfrm>
            <a:off x="149225" y="803275"/>
            <a:ext cx="8877300" cy="395288"/>
          </a:xfrm>
          <a:prstGeom prst="rect">
            <a:avLst/>
          </a:prstGeom>
          <a:noFill/>
          <a:ln w="9525">
            <a:noFill/>
            <a:miter lim="800000"/>
            <a:headEnd/>
            <a:tailEnd/>
          </a:ln>
        </p:spPr>
        <p:txBody>
          <a:bodyPr lIns="91449" tIns="45725" rIns="91449" bIns="45725" anchor="ctr"/>
          <a:lstStyle/>
          <a:p>
            <a:pPr eaLnBrk="0" hangingPunct="0">
              <a:lnSpc>
                <a:spcPct val="90000"/>
              </a:lnSpc>
              <a:buFont typeface="Arial" charset="0"/>
              <a:buNone/>
            </a:pPr>
            <a:r>
              <a:rPr lang="zh-CN" altLang="en-US" sz="2800">
                <a:solidFill>
                  <a:schemeClr val="tx1"/>
                </a:solidFill>
                <a:latin typeface="Calibri" pitchFamily="34" charset="0"/>
                <a:ea typeface="Arial Unicode MS"/>
                <a:cs typeface="Arial Unicode MS"/>
                <a:sym typeface="Arial Unicode MS"/>
              </a:rPr>
              <a:t> </a:t>
            </a:r>
            <a:r>
              <a:rPr lang="en-US" altLang="zh-CN" sz="2800" b="1">
                <a:solidFill>
                  <a:schemeClr val="tx1"/>
                </a:solidFill>
                <a:latin typeface="Calibri" pitchFamily="34" charset="0"/>
                <a:ea typeface="Arial Unicode MS"/>
                <a:cs typeface="Arial Unicode MS"/>
                <a:sym typeface="Arial Unicode MS"/>
              </a:rPr>
              <a:t>7.</a:t>
            </a:r>
            <a:r>
              <a:rPr lang="zh-CN" altLang="en-US" sz="2800" b="1">
                <a:solidFill>
                  <a:schemeClr val="tx1"/>
                </a:solidFill>
                <a:latin typeface="Calibri" pitchFamily="34" charset="0"/>
                <a:ea typeface="Arial Unicode MS"/>
                <a:cs typeface="Arial Unicode MS"/>
                <a:sym typeface="Arial Unicode MS"/>
              </a:rPr>
              <a:t>5.2 </a:t>
            </a:r>
            <a:r>
              <a:rPr lang="zh-CN" altLang="en-US" sz="2800" b="1">
                <a:solidFill>
                  <a:schemeClr val="tx1"/>
                </a:solidFill>
                <a:latin typeface="Calibri" pitchFamily="34" charset="0"/>
                <a:ea typeface="Gulim" pitchFamily="34" charset="-127"/>
                <a:sym typeface="Arial" charset="0"/>
              </a:rPr>
              <a:t>Fundamental principles:thermal force ventilation</a:t>
            </a:r>
            <a:endParaRPr lang="zh-CN" altLang="en-US" sz="2800" b="1">
              <a:solidFill>
                <a:schemeClr val="tx1"/>
              </a:solidFill>
              <a:latin typeface="Calibri" pitchFamily="34" charset="0"/>
              <a:ea typeface="Gulim" pitchFamily="34" charset="-127"/>
            </a:endParaRPr>
          </a:p>
        </p:txBody>
      </p:sp>
      <p:grpSp>
        <p:nvGrpSpPr>
          <p:cNvPr id="2" name="Group 4"/>
          <p:cNvGrpSpPr>
            <a:grpSpLocks/>
          </p:cNvGrpSpPr>
          <p:nvPr/>
        </p:nvGrpSpPr>
        <p:grpSpPr bwMode="auto">
          <a:xfrm>
            <a:off x="866775" y="4225925"/>
            <a:ext cx="827088" cy="584200"/>
            <a:chOff x="0" y="0"/>
            <a:chExt cx="384" cy="384"/>
          </a:xfrm>
        </p:grpSpPr>
        <p:sp>
          <p:nvSpPr>
            <p:cNvPr id="85008" name="Oval 12"/>
            <p:cNvSpPr>
              <a:spLocks noChangeArrowheads="1"/>
            </p:cNvSpPr>
            <p:nvPr/>
          </p:nvSpPr>
          <p:spPr bwMode="auto">
            <a:xfrm>
              <a:off x="0" y="0"/>
              <a:ext cx="96" cy="96"/>
            </a:xfrm>
            <a:prstGeom prst="ellipse">
              <a:avLst/>
            </a:prstGeom>
            <a:solidFill>
              <a:srgbClr val="FFFFFF">
                <a:alpha val="50195"/>
              </a:srgbClr>
            </a:solidFill>
            <a:ln w="9525">
              <a:noFill/>
              <a:bevel/>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85009" name="Oval 13"/>
            <p:cNvSpPr>
              <a:spLocks noChangeArrowheads="1"/>
            </p:cNvSpPr>
            <p:nvPr/>
          </p:nvSpPr>
          <p:spPr bwMode="auto">
            <a:xfrm>
              <a:off x="144" y="0"/>
              <a:ext cx="96" cy="96"/>
            </a:xfrm>
            <a:prstGeom prst="ellipse">
              <a:avLst/>
            </a:prstGeom>
            <a:solidFill>
              <a:srgbClr val="FFFFFF">
                <a:alpha val="50195"/>
              </a:srgbClr>
            </a:solidFill>
            <a:ln w="9525">
              <a:noFill/>
              <a:bevel/>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85010" name="Oval 14"/>
            <p:cNvSpPr>
              <a:spLocks noChangeArrowheads="1"/>
            </p:cNvSpPr>
            <p:nvPr/>
          </p:nvSpPr>
          <p:spPr bwMode="auto">
            <a:xfrm>
              <a:off x="288" y="0"/>
              <a:ext cx="96" cy="96"/>
            </a:xfrm>
            <a:prstGeom prst="ellipse">
              <a:avLst/>
            </a:prstGeom>
            <a:solidFill>
              <a:srgbClr val="FFFFFF">
                <a:alpha val="50195"/>
              </a:srgbClr>
            </a:solidFill>
            <a:ln w="9525">
              <a:noFill/>
              <a:bevel/>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85011" name="Oval 15"/>
            <p:cNvSpPr>
              <a:spLocks noChangeArrowheads="1"/>
            </p:cNvSpPr>
            <p:nvPr/>
          </p:nvSpPr>
          <p:spPr bwMode="auto">
            <a:xfrm>
              <a:off x="0" y="144"/>
              <a:ext cx="96" cy="96"/>
            </a:xfrm>
            <a:prstGeom prst="ellipse">
              <a:avLst/>
            </a:prstGeom>
            <a:solidFill>
              <a:srgbClr val="FFFFFF">
                <a:alpha val="50195"/>
              </a:srgbClr>
            </a:solidFill>
            <a:ln w="9525">
              <a:noFill/>
              <a:bevel/>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85012" name="Oval 16"/>
            <p:cNvSpPr>
              <a:spLocks noChangeArrowheads="1"/>
            </p:cNvSpPr>
            <p:nvPr/>
          </p:nvSpPr>
          <p:spPr bwMode="auto">
            <a:xfrm>
              <a:off x="144" y="144"/>
              <a:ext cx="96" cy="96"/>
            </a:xfrm>
            <a:prstGeom prst="ellipse">
              <a:avLst/>
            </a:prstGeom>
            <a:solidFill>
              <a:srgbClr val="FFFFFF">
                <a:alpha val="50195"/>
              </a:srgbClr>
            </a:solidFill>
            <a:ln w="9525">
              <a:noFill/>
              <a:bevel/>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85013" name="Oval 17"/>
            <p:cNvSpPr>
              <a:spLocks noChangeArrowheads="1"/>
            </p:cNvSpPr>
            <p:nvPr/>
          </p:nvSpPr>
          <p:spPr bwMode="auto">
            <a:xfrm>
              <a:off x="288" y="144"/>
              <a:ext cx="96" cy="96"/>
            </a:xfrm>
            <a:prstGeom prst="ellipse">
              <a:avLst/>
            </a:prstGeom>
            <a:solidFill>
              <a:srgbClr val="FFFFFF">
                <a:alpha val="50195"/>
              </a:srgbClr>
            </a:solidFill>
            <a:ln w="9525">
              <a:noFill/>
              <a:bevel/>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85014" name="Oval 18"/>
            <p:cNvSpPr>
              <a:spLocks noChangeArrowheads="1"/>
            </p:cNvSpPr>
            <p:nvPr/>
          </p:nvSpPr>
          <p:spPr bwMode="auto">
            <a:xfrm>
              <a:off x="0" y="288"/>
              <a:ext cx="96" cy="96"/>
            </a:xfrm>
            <a:prstGeom prst="ellipse">
              <a:avLst/>
            </a:prstGeom>
            <a:solidFill>
              <a:srgbClr val="FFFFFF">
                <a:alpha val="50195"/>
              </a:srgbClr>
            </a:solidFill>
            <a:ln w="9525">
              <a:noFill/>
              <a:bevel/>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85015" name="Oval 19"/>
            <p:cNvSpPr>
              <a:spLocks noChangeArrowheads="1"/>
            </p:cNvSpPr>
            <p:nvPr/>
          </p:nvSpPr>
          <p:spPr bwMode="auto">
            <a:xfrm>
              <a:off x="144" y="288"/>
              <a:ext cx="96" cy="96"/>
            </a:xfrm>
            <a:prstGeom prst="ellipse">
              <a:avLst/>
            </a:prstGeom>
            <a:solidFill>
              <a:srgbClr val="FFFFFF">
                <a:alpha val="50195"/>
              </a:srgbClr>
            </a:solidFill>
            <a:ln w="9525">
              <a:noFill/>
              <a:bevel/>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85016" name="Oval 20"/>
            <p:cNvSpPr>
              <a:spLocks noChangeArrowheads="1"/>
            </p:cNvSpPr>
            <p:nvPr/>
          </p:nvSpPr>
          <p:spPr bwMode="auto">
            <a:xfrm>
              <a:off x="288" y="288"/>
              <a:ext cx="96" cy="96"/>
            </a:xfrm>
            <a:prstGeom prst="ellipse">
              <a:avLst/>
            </a:prstGeom>
            <a:solidFill>
              <a:srgbClr val="FFFFFF">
                <a:alpha val="50195"/>
              </a:srgbClr>
            </a:solidFill>
            <a:ln w="9525">
              <a:noFill/>
              <a:bevel/>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grpSp>
      <p:sp>
        <p:nvSpPr>
          <p:cNvPr id="59406" name="Rectangle 12"/>
          <p:cNvSpPr>
            <a:spLocks noChangeArrowheads="1"/>
          </p:cNvSpPr>
          <p:nvPr/>
        </p:nvSpPr>
        <p:spPr bwMode="auto">
          <a:xfrm>
            <a:off x="3440113" y="1695450"/>
            <a:ext cx="2057400" cy="381000"/>
          </a:xfrm>
          <a:prstGeom prst="rect">
            <a:avLst/>
          </a:prstGeom>
          <a:noFill/>
          <a:ln w="9525">
            <a:noFill/>
            <a:miter lim="800000"/>
            <a:headEnd/>
            <a:tailEnd/>
          </a:ln>
        </p:spPr>
        <p:txBody>
          <a:bodyPr wrap="none" anchor="ctr"/>
          <a:lstStyle/>
          <a:p>
            <a:pPr algn="r" eaLnBrk="0" hangingPunct="0">
              <a:buFont typeface="Wingdings" pitchFamily="2" charset="2"/>
              <a:buNone/>
            </a:pPr>
            <a:endParaRPr lang="zh-CN" altLang="zh-CN" b="1">
              <a:solidFill>
                <a:srgbClr val="000000"/>
              </a:solidFill>
              <a:ea typeface="Gulim" pitchFamily="34" charset="-127"/>
            </a:endParaRPr>
          </a:p>
        </p:txBody>
      </p:sp>
      <p:sp>
        <p:nvSpPr>
          <p:cNvPr id="59407" name="Rectangle 17"/>
          <p:cNvSpPr>
            <a:spLocks noChangeArrowheads="1"/>
          </p:cNvSpPr>
          <p:nvPr/>
        </p:nvSpPr>
        <p:spPr bwMode="auto">
          <a:xfrm>
            <a:off x="2373313" y="1828800"/>
            <a:ext cx="2973387" cy="382588"/>
          </a:xfrm>
          <a:prstGeom prst="rect">
            <a:avLst/>
          </a:prstGeom>
          <a:noFill/>
          <a:ln w="9525">
            <a:noFill/>
            <a:miter lim="800000"/>
            <a:headEnd/>
            <a:tailEnd/>
          </a:ln>
        </p:spPr>
        <p:txBody>
          <a:bodyPr wrap="none" lIns="92382" tIns="46191" rIns="92382" bIns="46191" anchor="ctr"/>
          <a:lstStyle/>
          <a:p>
            <a:pPr algn="r" eaLnBrk="0" hangingPunct="0">
              <a:buFont typeface="Wingdings" pitchFamily="2" charset="2"/>
              <a:buChar char="u"/>
            </a:pPr>
            <a:r>
              <a:rPr lang="en-US" altLang="zh-CN" sz="2000" b="1">
                <a:solidFill>
                  <a:srgbClr val="000000"/>
                </a:solidFill>
                <a:ea typeface="Gulim" pitchFamily="34" charset="-127"/>
              </a:rPr>
              <a:t>Sb title</a:t>
            </a:r>
            <a:endParaRPr lang="zh-CN" altLang="en-US">
              <a:ea typeface="Gulim" pitchFamily="34" charset="-127"/>
            </a:endParaRPr>
          </a:p>
        </p:txBody>
      </p:sp>
      <p:sp>
        <p:nvSpPr>
          <p:cNvPr id="59408" name="AutoShape 3"/>
          <p:cNvSpPr>
            <a:spLocks noChangeArrowheads="1"/>
          </p:cNvSpPr>
          <p:nvPr/>
        </p:nvSpPr>
        <p:spPr bwMode="auto">
          <a:xfrm>
            <a:off x="508000" y="1152525"/>
            <a:ext cx="5786438" cy="5130800"/>
          </a:xfrm>
          <a:prstGeom prst="rightArrow">
            <a:avLst>
              <a:gd name="adj1" fmla="val 79324"/>
              <a:gd name="adj2" fmla="val 26910"/>
            </a:avLst>
          </a:prstGeom>
          <a:gradFill rotWithShape="1">
            <a:gsLst>
              <a:gs pos="0">
                <a:srgbClr val="737396"/>
              </a:gs>
              <a:gs pos="20998">
                <a:srgbClr val="737396"/>
              </a:gs>
              <a:gs pos="50000">
                <a:srgbClr val="A6A6D7"/>
              </a:gs>
              <a:gs pos="100000">
                <a:srgbClr val="CBCBFF"/>
              </a:gs>
            </a:gsLst>
            <a:lin ang="0" scaled="1"/>
          </a:gradFill>
          <a:ln w="9525">
            <a:noFill/>
            <a:miter lim="800000"/>
            <a:headEnd/>
            <a:tailEnd/>
          </a:ln>
        </p:spPr>
        <p:txBody>
          <a:bodyPr wrap="none" lIns="92382" tIns="46191" rIns="92382" bIns="46191" anchor="ctr"/>
          <a:lstStyle/>
          <a:p>
            <a:pPr algn="r" eaLnBrk="0" hangingPunct="0">
              <a:buFont typeface="Arial" charset="0"/>
              <a:buNone/>
            </a:pPr>
            <a:endParaRPr lang="zh-CN" altLang="zh-CN">
              <a:solidFill>
                <a:srgbClr val="000000"/>
              </a:solidFill>
              <a:latin typeface="Arial" charset="0"/>
              <a:ea typeface="Gulim" pitchFamily="34" charset="-127"/>
              <a:sym typeface="Arial" charset="0"/>
            </a:endParaRPr>
          </a:p>
        </p:txBody>
      </p:sp>
      <p:sp>
        <p:nvSpPr>
          <p:cNvPr id="59409" name="AutoShape 5"/>
          <p:cNvSpPr>
            <a:spLocks noChangeArrowheads="1"/>
          </p:cNvSpPr>
          <p:nvPr/>
        </p:nvSpPr>
        <p:spPr bwMode="auto">
          <a:xfrm>
            <a:off x="820738" y="1752600"/>
            <a:ext cx="3894137" cy="1139825"/>
          </a:xfrm>
          <a:prstGeom prst="roundRect">
            <a:avLst>
              <a:gd name="adj" fmla="val 9102"/>
            </a:avLst>
          </a:prstGeom>
          <a:solidFill>
            <a:srgbClr val="99CCFF"/>
          </a:solidFill>
          <a:ln w="25400">
            <a:solidFill>
              <a:schemeClr val="bg1"/>
            </a:solidFill>
            <a:bevel/>
            <a:headEnd/>
            <a:tailEnd/>
          </a:ln>
        </p:spPr>
        <p:txBody>
          <a:bodyPr wrap="none" lIns="93345" tIns="46990" rIns="93345" bIns="46990" anchor="ctr"/>
          <a:lstStyle/>
          <a:p>
            <a:pPr algn="ctr" eaLnBrk="0" hangingPunct="0">
              <a:buFont typeface="Arial" charset="0"/>
              <a:buNone/>
            </a:pPr>
            <a:r>
              <a:rPr lang="zh-CN" altLang="en-US" sz="2800">
                <a:solidFill>
                  <a:schemeClr val="tx1"/>
                </a:solidFill>
                <a:latin typeface="Calibri" pitchFamily="34" charset="0"/>
                <a:ea typeface="Arial Unicode MS"/>
                <a:cs typeface="Arial Unicode MS"/>
                <a:sym typeface="Arial Unicode MS"/>
              </a:rPr>
              <a:t>I</a:t>
            </a:r>
            <a:r>
              <a:rPr lang="en-US" altLang="zh-CN" sz="2800">
                <a:solidFill>
                  <a:schemeClr val="tx1"/>
                </a:solidFill>
                <a:latin typeface="Calibri" pitchFamily="34" charset="0"/>
                <a:ea typeface="Arial Unicode MS"/>
                <a:cs typeface="Arial Unicode MS"/>
                <a:sym typeface="Arial Unicode MS"/>
              </a:rPr>
              <a:t>ndoor and outdoor </a:t>
            </a:r>
            <a:endParaRPr lang="zh-CN" altLang="en-US" sz="2800">
              <a:solidFill>
                <a:schemeClr val="tx1"/>
              </a:solidFill>
              <a:latin typeface="Calibri" pitchFamily="34" charset="0"/>
              <a:ea typeface="Arial Unicode MS"/>
              <a:cs typeface="Arial Unicode MS"/>
              <a:sym typeface="Arial Unicode MS"/>
            </a:endParaRPr>
          </a:p>
          <a:p>
            <a:pPr algn="ctr" eaLnBrk="0" hangingPunct="0">
              <a:buFont typeface="Arial" charset="0"/>
              <a:buNone/>
            </a:pPr>
            <a:r>
              <a:rPr lang="en-US" altLang="zh-CN" sz="2800">
                <a:solidFill>
                  <a:schemeClr val="tx1"/>
                </a:solidFill>
                <a:latin typeface="Calibri" pitchFamily="34" charset="0"/>
                <a:ea typeface="Arial Unicode MS"/>
                <a:cs typeface="Arial Unicode MS"/>
                <a:sym typeface="Arial Unicode MS"/>
              </a:rPr>
              <a:t>temperature difference</a:t>
            </a:r>
            <a:endParaRPr lang="zh-CN" altLang="en-US">
              <a:latin typeface="Calibri" pitchFamily="34" charset="0"/>
              <a:ea typeface="Gulim" pitchFamily="34" charset="-127"/>
            </a:endParaRPr>
          </a:p>
        </p:txBody>
      </p:sp>
      <p:sp>
        <p:nvSpPr>
          <p:cNvPr id="59410" name="AutoShape 6"/>
          <p:cNvSpPr>
            <a:spLocks noChangeArrowheads="1"/>
          </p:cNvSpPr>
          <p:nvPr/>
        </p:nvSpPr>
        <p:spPr bwMode="auto">
          <a:xfrm>
            <a:off x="823913" y="3400425"/>
            <a:ext cx="3933825" cy="835025"/>
          </a:xfrm>
          <a:prstGeom prst="roundRect">
            <a:avLst>
              <a:gd name="adj" fmla="val 9102"/>
            </a:avLst>
          </a:prstGeom>
          <a:solidFill>
            <a:srgbClr val="99CCFF"/>
          </a:solidFill>
          <a:ln w="25400">
            <a:solidFill>
              <a:schemeClr val="bg1"/>
            </a:solidFill>
            <a:bevel/>
            <a:headEnd/>
            <a:tailEnd/>
          </a:ln>
        </p:spPr>
        <p:txBody>
          <a:bodyPr wrap="none" lIns="93345" tIns="46990" rIns="93345" bIns="46990" anchor="ctr"/>
          <a:lstStyle/>
          <a:p>
            <a:pPr algn="ctr" eaLnBrk="0" hangingPunct="0">
              <a:buFont typeface="Arial" charset="0"/>
              <a:buNone/>
            </a:pPr>
            <a:r>
              <a:rPr lang="zh-CN" altLang="en-US" sz="2800">
                <a:solidFill>
                  <a:schemeClr val="tx1"/>
                </a:solidFill>
                <a:latin typeface="Calibri" pitchFamily="34" charset="0"/>
                <a:ea typeface="Arial Unicode MS"/>
                <a:cs typeface="Arial Unicode MS"/>
                <a:sym typeface="Arial Unicode MS"/>
              </a:rPr>
              <a:t>Air </a:t>
            </a:r>
            <a:r>
              <a:rPr lang="en-US" altLang="zh-CN" sz="2800">
                <a:solidFill>
                  <a:schemeClr val="tx1"/>
                </a:solidFill>
                <a:latin typeface="Calibri" pitchFamily="34" charset="0"/>
                <a:ea typeface="Arial Unicode MS"/>
                <a:cs typeface="Arial Unicode MS"/>
                <a:sym typeface="Arial Unicode MS"/>
              </a:rPr>
              <a:t>density difference</a:t>
            </a:r>
            <a:endParaRPr lang="zh-CN" altLang="en-US">
              <a:latin typeface="Calibri" pitchFamily="34" charset="0"/>
              <a:ea typeface="Gulim" pitchFamily="34" charset="-127"/>
            </a:endParaRPr>
          </a:p>
        </p:txBody>
      </p:sp>
      <p:sp>
        <p:nvSpPr>
          <p:cNvPr id="59411" name="AutoShape 8"/>
          <p:cNvSpPr>
            <a:spLocks noChangeArrowheads="1"/>
          </p:cNvSpPr>
          <p:nvPr/>
        </p:nvSpPr>
        <p:spPr bwMode="auto">
          <a:xfrm>
            <a:off x="6454775" y="2057400"/>
            <a:ext cx="2287588" cy="2919413"/>
          </a:xfrm>
          <a:prstGeom prst="roundRect">
            <a:avLst>
              <a:gd name="adj" fmla="val 16667"/>
            </a:avLst>
          </a:prstGeom>
          <a:solidFill>
            <a:srgbClr val="6699FF"/>
          </a:solidFill>
          <a:ln w="38100">
            <a:solidFill>
              <a:schemeClr val="bg1"/>
            </a:solidFill>
            <a:bevel/>
            <a:headEnd/>
            <a:tailEnd/>
          </a:ln>
        </p:spPr>
        <p:txBody>
          <a:bodyPr wrap="none" lIns="90170" tIns="46990" rIns="90170" bIns="46990"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59412" name="Text Box 10"/>
          <p:cNvSpPr>
            <a:spLocks noChangeArrowheads="1"/>
          </p:cNvSpPr>
          <p:nvPr/>
        </p:nvSpPr>
        <p:spPr bwMode="auto">
          <a:xfrm>
            <a:off x="6313488" y="3081338"/>
            <a:ext cx="2071687" cy="395287"/>
          </a:xfrm>
          <a:prstGeom prst="rect">
            <a:avLst/>
          </a:prstGeom>
          <a:noFill/>
          <a:ln w="9525">
            <a:noFill/>
            <a:miter lim="800000"/>
            <a:headEnd/>
            <a:tailEnd/>
          </a:ln>
        </p:spPr>
        <p:txBody>
          <a:bodyPr lIns="92382" tIns="46191" rIns="92382" bIns="46191">
            <a:spAutoFit/>
          </a:bodyPr>
          <a:lstStyle/>
          <a:p>
            <a:pPr eaLnBrk="0" hangingPunct="0">
              <a:buFont typeface="Arial" charset="0"/>
              <a:buNone/>
            </a:pPr>
            <a:endParaRPr lang="zh-CN" altLang="zh-CN" sz="2000" b="1">
              <a:solidFill>
                <a:srgbClr val="000000"/>
              </a:solidFill>
              <a:ea typeface="微软雅黑"/>
              <a:cs typeface="微软雅黑"/>
            </a:endParaRPr>
          </a:p>
        </p:txBody>
      </p:sp>
      <p:sp>
        <p:nvSpPr>
          <p:cNvPr id="59413" name="AutoShape 22"/>
          <p:cNvSpPr>
            <a:spLocks noChangeArrowheads="1"/>
          </p:cNvSpPr>
          <p:nvPr/>
        </p:nvSpPr>
        <p:spPr bwMode="auto">
          <a:xfrm rot="5340000">
            <a:off x="2438400" y="2916238"/>
            <a:ext cx="371475" cy="447675"/>
          </a:xfrm>
          <a:prstGeom prst="rightArrow">
            <a:avLst>
              <a:gd name="adj1" fmla="val 50000"/>
              <a:gd name="adj2" fmla="val 25000"/>
            </a:avLst>
          </a:prstGeom>
          <a:solidFill>
            <a:srgbClr val="6699FF"/>
          </a:solidFill>
          <a:ln w="9525">
            <a:solidFill>
              <a:schemeClr val="tx1"/>
            </a:solidFill>
            <a:miter lim="800000"/>
            <a:headEnd/>
            <a:tailEnd/>
          </a:ln>
        </p:spPr>
        <p:txBody>
          <a:bodyPr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59414" name="AutoShape 5"/>
          <p:cNvSpPr>
            <a:spLocks noChangeArrowheads="1"/>
          </p:cNvSpPr>
          <p:nvPr/>
        </p:nvSpPr>
        <p:spPr bwMode="auto">
          <a:xfrm>
            <a:off x="808038" y="4708525"/>
            <a:ext cx="3894137" cy="947738"/>
          </a:xfrm>
          <a:prstGeom prst="roundRect">
            <a:avLst>
              <a:gd name="adj" fmla="val 9102"/>
            </a:avLst>
          </a:prstGeom>
          <a:solidFill>
            <a:srgbClr val="99CCFF"/>
          </a:solidFill>
          <a:ln w="25400">
            <a:solidFill>
              <a:schemeClr val="bg1"/>
            </a:solidFill>
            <a:bevel/>
            <a:headEnd/>
            <a:tailEnd/>
          </a:ln>
        </p:spPr>
        <p:txBody>
          <a:bodyPr wrap="none" lIns="93345" tIns="46990" rIns="93345" bIns="46990" anchor="ctr"/>
          <a:lstStyle/>
          <a:p>
            <a:pPr algn="ctr" eaLnBrk="0" hangingPunct="0">
              <a:buFont typeface="Arial" charset="0"/>
              <a:buNone/>
            </a:pPr>
            <a:r>
              <a:rPr lang="en-US" altLang="zh-CN" sz="2800">
                <a:solidFill>
                  <a:schemeClr val="tx1"/>
                </a:solidFill>
                <a:latin typeface="Calibri" pitchFamily="34" charset="0"/>
                <a:ea typeface="Arial Unicode MS"/>
                <a:cs typeface="Arial Unicode MS"/>
                <a:sym typeface="Arial Unicode MS"/>
              </a:rPr>
              <a:t> </a:t>
            </a:r>
            <a:r>
              <a:rPr lang="zh-CN" altLang="en-US" sz="2800">
                <a:solidFill>
                  <a:schemeClr val="tx1"/>
                </a:solidFill>
                <a:latin typeface="Calibri" pitchFamily="34" charset="0"/>
                <a:ea typeface="Arial Unicode MS"/>
                <a:cs typeface="Arial Unicode MS"/>
                <a:sym typeface="Arial Unicode MS"/>
              </a:rPr>
              <a:t>A </a:t>
            </a:r>
            <a:r>
              <a:rPr lang="en-US" altLang="zh-CN" sz="2800">
                <a:solidFill>
                  <a:schemeClr val="tx1"/>
                </a:solidFill>
                <a:latin typeface="Calibri" pitchFamily="34" charset="0"/>
                <a:ea typeface="Arial Unicode MS"/>
                <a:cs typeface="Arial Unicode MS"/>
                <a:sym typeface="Arial Unicode MS"/>
              </a:rPr>
              <a:t>driving force</a:t>
            </a:r>
            <a:r>
              <a:rPr lang="zh-CN" altLang="en-US" sz="2800">
                <a:solidFill>
                  <a:schemeClr val="tx1"/>
                </a:solidFill>
                <a:latin typeface="Calibri" pitchFamily="34" charset="0"/>
                <a:ea typeface="Arial Unicode MS"/>
                <a:cs typeface="Arial Unicode MS"/>
                <a:sym typeface="Arial Unicode MS"/>
              </a:rPr>
              <a:t> </a:t>
            </a:r>
          </a:p>
          <a:p>
            <a:pPr algn="ctr" eaLnBrk="0" hangingPunct="0">
              <a:buFont typeface="Arial" charset="0"/>
              <a:buNone/>
            </a:pPr>
            <a:r>
              <a:rPr lang="zh-CN" altLang="en-US" sz="2800">
                <a:solidFill>
                  <a:schemeClr val="tx1"/>
                </a:solidFill>
                <a:latin typeface="Calibri" pitchFamily="34" charset="0"/>
                <a:ea typeface="Arial Unicode MS"/>
                <a:cs typeface="Arial Unicode MS"/>
                <a:sym typeface="Arial Unicode MS"/>
              </a:rPr>
              <a:t>make airlow</a:t>
            </a:r>
            <a:endParaRPr lang="en-US" altLang="zh-CN" sz="2800">
              <a:solidFill>
                <a:schemeClr val="tx1"/>
              </a:solidFill>
              <a:latin typeface="Calibri" pitchFamily="34" charset="0"/>
              <a:ea typeface="Arial Unicode MS"/>
              <a:cs typeface="Arial Unicode MS"/>
              <a:sym typeface="Arial Unicode MS"/>
            </a:endParaRPr>
          </a:p>
        </p:txBody>
      </p:sp>
      <p:sp>
        <p:nvSpPr>
          <p:cNvPr id="59415" name="AutoShape 24"/>
          <p:cNvSpPr>
            <a:spLocks noChangeArrowheads="1"/>
          </p:cNvSpPr>
          <p:nvPr/>
        </p:nvSpPr>
        <p:spPr bwMode="auto">
          <a:xfrm rot="5340000">
            <a:off x="2435225" y="4246563"/>
            <a:ext cx="371475" cy="447675"/>
          </a:xfrm>
          <a:prstGeom prst="rightArrow">
            <a:avLst>
              <a:gd name="adj1" fmla="val 50000"/>
              <a:gd name="adj2" fmla="val 25000"/>
            </a:avLst>
          </a:prstGeom>
          <a:solidFill>
            <a:srgbClr val="6699FF"/>
          </a:solidFill>
          <a:ln w="9525">
            <a:solidFill>
              <a:schemeClr val="tx1"/>
            </a:solidFill>
            <a:miter lim="800000"/>
            <a:headEnd/>
            <a:tailEnd/>
          </a:ln>
        </p:spPr>
        <p:txBody>
          <a:bodyPr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59416" name="Text Box 25"/>
          <p:cNvSpPr>
            <a:spLocks noChangeArrowheads="1"/>
          </p:cNvSpPr>
          <p:nvPr/>
        </p:nvSpPr>
        <p:spPr bwMode="auto">
          <a:xfrm>
            <a:off x="6473825" y="3082925"/>
            <a:ext cx="2378075" cy="944563"/>
          </a:xfrm>
          <a:prstGeom prst="rect">
            <a:avLst/>
          </a:prstGeom>
          <a:noFill/>
          <a:ln w="9525">
            <a:noFill/>
            <a:miter lim="800000"/>
            <a:headEnd/>
            <a:tailEnd/>
          </a:ln>
        </p:spPr>
        <p:txBody>
          <a:bodyPr>
            <a:spAutoFit/>
          </a:bodyPr>
          <a:lstStyle/>
          <a:p>
            <a:pPr eaLnBrk="0" hangingPunct="0">
              <a:buFont typeface="Arial" charset="0"/>
              <a:buNone/>
            </a:pPr>
            <a:r>
              <a:rPr lang="zh-CN" altLang="en-US" sz="2800">
                <a:solidFill>
                  <a:schemeClr val="tx1"/>
                </a:solidFill>
                <a:latin typeface="Calibri" pitchFamily="34" charset="0"/>
                <a:ea typeface="Arial Unicode MS"/>
                <a:cs typeface="Arial Unicode MS"/>
                <a:sym typeface="Arial Unicode MS"/>
              </a:rPr>
              <a:t>Thermal force ventilation</a:t>
            </a:r>
          </a:p>
        </p:txBody>
      </p:sp>
      <p:sp>
        <p:nvSpPr>
          <p:cNvPr id="28" name="灯片编号占位符 27"/>
          <p:cNvSpPr>
            <a:spLocks noGrp="1"/>
          </p:cNvSpPr>
          <p:nvPr>
            <p:ph type="sldNum" sz="quarter" idx="11"/>
          </p:nvPr>
        </p:nvSpPr>
        <p:spPr>
          <a:xfrm>
            <a:off x="161925" y="6337300"/>
            <a:ext cx="2133600" cy="365125"/>
          </a:xfrm>
        </p:spPr>
        <p:txBody>
          <a:bodyPr/>
          <a:lstStyle/>
          <a:p>
            <a:pPr>
              <a:defRPr/>
            </a:pPr>
            <a:fld id="{8FC0B09D-5F97-4DF5-A7CD-9462F255A87C}" type="slidenum">
              <a:rPr lang="zh-CN" altLang="en-US"/>
              <a:pPr>
                <a:defRPr/>
              </a:pPr>
              <a:t>53</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p:cBhvr>
                                        <p:cTn id="9" dur="1000"/>
                                        <p:tgtEl>
                                          <p:spTgt spid="2"/>
                                        </p:tgtEl>
                                      </p:cBhvr>
                                    </p:animEffect>
                                  </p:childTnLst>
                                </p:cTn>
                              </p:par>
                              <p:par>
                                <p:cTn id="10" presetID="55" presetClass="entr" presetSubtype="0" fill="hold" grpId="0" nodeType="withEffect" nodePh="1">
                                  <p:stCondLst>
                                    <p:cond delay="0"/>
                                  </p:stCondLst>
                                  <p:endCondLst>
                                    <p:cond evt="begin" delay="0">
                                      <p:tn val="70"/>
                                    </p:cond>
                                  </p:endCondLst>
                                  <p:childTnLst>
                                    <p:set>
                                      <p:cBhvr>
                                        <p:cTn id="11" dur="1" fill="hold">
                                          <p:stCondLst>
                                            <p:cond delay="0"/>
                                          </p:stCondLst>
                                        </p:cTn>
                                        <p:tgtEl>
                                          <p:spTgt spid="59406"/>
                                        </p:tgtEl>
                                        <p:attrNameLst>
                                          <p:attrName>style.visibility</p:attrName>
                                        </p:attrNameLst>
                                      </p:cBhvr>
                                      <p:to>
                                        <p:strVal val="visible"/>
                                      </p:to>
                                    </p:set>
                                    <p:anim calcmode="lin" valueType="num">
                                      <p:cBhvr>
                                        <p:cTn id="12" dur="1000" fill="hold"/>
                                        <p:tgtEl>
                                          <p:spTgt spid="59406"/>
                                        </p:tgtEl>
                                        <p:attrNameLst>
                                          <p:attrName>ppt_w</p:attrName>
                                        </p:attrNameLst>
                                      </p:cBhvr>
                                      <p:tavLst>
                                        <p:tav tm="0">
                                          <p:val>
                                            <p:strVal val="#ppt_w*0.70"/>
                                          </p:val>
                                        </p:tav>
                                        <p:tav tm="100000">
                                          <p:val>
                                            <p:strVal val="#ppt_w"/>
                                          </p:val>
                                        </p:tav>
                                      </p:tavLst>
                                    </p:anim>
                                    <p:anim calcmode="lin" valueType="num">
                                      <p:cBhvr>
                                        <p:cTn id="13" dur="1000" fill="hold"/>
                                        <p:tgtEl>
                                          <p:spTgt spid="59406"/>
                                        </p:tgtEl>
                                        <p:attrNameLst>
                                          <p:attrName>ppt_h</p:attrName>
                                        </p:attrNameLst>
                                      </p:cBhvr>
                                      <p:tavLst>
                                        <p:tav tm="0">
                                          <p:val>
                                            <p:strVal val="#ppt_h"/>
                                          </p:val>
                                        </p:tav>
                                        <p:tav tm="100000">
                                          <p:val>
                                            <p:strVal val="#ppt_h"/>
                                          </p:val>
                                        </p:tav>
                                      </p:tavLst>
                                    </p:anim>
                                    <p:animEffect>
                                      <p:cBhvr>
                                        <p:cTn id="14" dur="1000"/>
                                        <p:tgtEl>
                                          <p:spTgt spid="59406"/>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59407"/>
                                        </p:tgtEl>
                                        <p:attrNameLst>
                                          <p:attrName>style.visibility</p:attrName>
                                        </p:attrNameLst>
                                      </p:cBhvr>
                                      <p:to>
                                        <p:strVal val="visible"/>
                                      </p:to>
                                    </p:set>
                                    <p:anim calcmode="lin" valueType="num">
                                      <p:cBhvr>
                                        <p:cTn id="17" dur="1000" fill="hold"/>
                                        <p:tgtEl>
                                          <p:spTgt spid="59407"/>
                                        </p:tgtEl>
                                        <p:attrNameLst>
                                          <p:attrName>ppt_w</p:attrName>
                                        </p:attrNameLst>
                                      </p:cBhvr>
                                      <p:tavLst>
                                        <p:tav tm="0">
                                          <p:val>
                                            <p:strVal val="#ppt_w*0.70"/>
                                          </p:val>
                                        </p:tav>
                                        <p:tav tm="100000">
                                          <p:val>
                                            <p:strVal val="#ppt_w"/>
                                          </p:val>
                                        </p:tav>
                                      </p:tavLst>
                                    </p:anim>
                                    <p:anim calcmode="lin" valueType="num">
                                      <p:cBhvr>
                                        <p:cTn id="18" dur="1000" fill="hold"/>
                                        <p:tgtEl>
                                          <p:spTgt spid="59407"/>
                                        </p:tgtEl>
                                        <p:attrNameLst>
                                          <p:attrName>ppt_h</p:attrName>
                                        </p:attrNameLst>
                                      </p:cBhvr>
                                      <p:tavLst>
                                        <p:tav tm="0">
                                          <p:val>
                                            <p:strVal val="#ppt_h"/>
                                          </p:val>
                                        </p:tav>
                                        <p:tav tm="100000">
                                          <p:val>
                                            <p:strVal val="#ppt_h"/>
                                          </p:val>
                                        </p:tav>
                                      </p:tavLst>
                                    </p:anim>
                                    <p:animEffect>
                                      <p:cBhvr>
                                        <p:cTn id="19" dur="1000"/>
                                        <p:tgtEl>
                                          <p:spTgt spid="59407"/>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59409"/>
                                        </p:tgtEl>
                                        <p:attrNameLst>
                                          <p:attrName>style.visibility</p:attrName>
                                        </p:attrNameLst>
                                      </p:cBhvr>
                                      <p:to>
                                        <p:strVal val="visible"/>
                                      </p:to>
                                    </p:set>
                                    <p:anim calcmode="lin" valueType="num">
                                      <p:cBhvr>
                                        <p:cTn id="22" dur="1000" fill="hold"/>
                                        <p:tgtEl>
                                          <p:spTgt spid="59409"/>
                                        </p:tgtEl>
                                        <p:attrNameLst>
                                          <p:attrName>ppt_w</p:attrName>
                                        </p:attrNameLst>
                                      </p:cBhvr>
                                      <p:tavLst>
                                        <p:tav tm="0">
                                          <p:val>
                                            <p:strVal val="#ppt_w*0.70"/>
                                          </p:val>
                                        </p:tav>
                                        <p:tav tm="100000">
                                          <p:val>
                                            <p:strVal val="#ppt_w"/>
                                          </p:val>
                                        </p:tav>
                                      </p:tavLst>
                                    </p:anim>
                                    <p:anim calcmode="lin" valueType="num">
                                      <p:cBhvr>
                                        <p:cTn id="23" dur="1000" fill="hold"/>
                                        <p:tgtEl>
                                          <p:spTgt spid="59409"/>
                                        </p:tgtEl>
                                        <p:attrNameLst>
                                          <p:attrName>ppt_h</p:attrName>
                                        </p:attrNameLst>
                                      </p:cBhvr>
                                      <p:tavLst>
                                        <p:tav tm="0">
                                          <p:val>
                                            <p:strVal val="#ppt_h"/>
                                          </p:val>
                                        </p:tav>
                                        <p:tav tm="100000">
                                          <p:val>
                                            <p:strVal val="#ppt_h"/>
                                          </p:val>
                                        </p:tav>
                                      </p:tavLst>
                                    </p:anim>
                                    <p:animEffect>
                                      <p:cBhvr>
                                        <p:cTn id="24" dur="1000"/>
                                        <p:tgtEl>
                                          <p:spTgt spid="59409"/>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59410"/>
                                        </p:tgtEl>
                                        <p:attrNameLst>
                                          <p:attrName>style.visibility</p:attrName>
                                        </p:attrNameLst>
                                      </p:cBhvr>
                                      <p:to>
                                        <p:strVal val="visible"/>
                                      </p:to>
                                    </p:set>
                                    <p:anim calcmode="lin" valueType="num">
                                      <p:cBhvr>
                                        <p:cTn id="27" dur="1000" fill="hold"/>
                                        <p:tgtEl>
                                          <p:spTgt spid="59410"/>
                                        </p:tgtEl>
                                        <p:attrNameLst>
                                          <p:attrName>ppt_w</p:attrName>
                                        </p:attrNameLst>
                                      </p:cBhvr>
                                      <p:tavLst>
                                        <p:tav tm="0">
                                          <p:val>
                                            <p:strVal val="#ppt_w*0.70"/>
                                          </p:val>
                                        </p:tav>
                                        <p:tav tm="100000">
                                          <p:val>
                                            <p:strVal val="#ppt_w"/>
                                          </p:val>
                                        </p:tav>
                                      </p:tavLst>
                                    </p:anim>
                                    <p:anim calcmode="lin" valueType="num">
                                      <p:cBhvr>
                                        <p:cTn id="28" dur="1000" fill="hold"/>
                                        <p:tgtEl>
                                          <p:spTgt spid="59410"/>
                                        </p:tgtEl>
                                        <p:attrNameLst>
                                          <p:attrName>ppt_h</p:attrName>
                                        </p:attrNameLst>
                                      </p:cBhvr>
                                      <p:tavLst>
                                        <p:tav tm="0">
                                          <p:val>
                                            <p:strVal val="#ppt_h"/>
                                          </p:val>
                                        </p:tav>
                                        <p:tav tm="100000">
                                          <p:val>
                                            <p:strVal val="#ppt_h"/>
                                          </p:val>
                                        </p:tav>
                                      </p:tavLst>
                                    </p:anim>
                                    <p:animEffect>
                                      <p:cBhvr>
                                        <p:cTn id="29" dur="1000"/>
                                        <p:tgtEl>
                                          <p:spTgt spid="59410"/>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59413"/>
                                        </p:tgtEl>
                                        <p:attrNameLst>
                                          <p:attrName>style.visibility</p:attrName>
                                        </p:attrNameLst>
                                      </p:cBhvr>
                                      <p:to>
                                        <p:strVal val="visible"/>
                                      </p:to>
                                    </p:set>
                                    <p:anim calcmode="lin" valueType="num">
                                      <p:cBhvr>
                                        <p:cTn id="32" dur="1000" fill="hold"/>
                                        <p:tgtEl>
                                          <p:spTgt spid="59413"/>
                                        </p:tgtEl>
                                        <p:attrNameLst>
                                          <p:attrName>ppt_w</p:attrName>
                                        </p:attrNameLst>
                                      </p:cBhvr>
                                      <p:tavLst>
                                        <p:tav tm="0">
                                          <p:val>
                                            <p:strVal val="#ppt_w*0.70"/>
                                          </p:val>
                                        </p:tav>
                                        <p:tav tm="100000">
                                          <p:val>
                                            <p:strVal val="#ppt_w"/>
                                          </p:val>
                                        </p:tav>
                                      </p:tavLst>
                                    </p:anim>
                                    <p:anim calcmode="lin" valueType="num">
                                      <p:cBhvr>
                                        <p:cTn id="33" dur="1000" fill="hold"/>
                                        <p:tgtEl>
                                          <p:spTgt spid="59413"/>
                                        </p:tgtEl>
                                        <p:attrNameLst>
                                          <p:attrName>ppt_h</p:attrName>
                                        </p:attrNameLst>
                                      </p:cBhvr>
                                      <p:tavLst>
                                        <p:tav tm="0">
                                          <p:val>
                                            <p:strVal val="#ppt_h"/>
                                          </p:val>
                                        </p:tav>
                                        <p:tav tm="100000">
                                          <p:val>
                                            <p:strVal val="#ppt_h"/>
                                          </p:val>
                                        </p:tav>
                                      </p:tavLst>
                                    </p:anim>
                                    <p:animEffect>
                                      <p:cBhvr>
                                        <p:cTn id="34" dur="1000"/>
                                        <p:tgtEl>
                                          <p:spTgt spid="59413"/>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59414"/>
                                        </p:tgtEl>
                                        <p:attrNameLst>
                                          <p:attrName>style.visibility</p:attrName>
                                        </p:attrNameLst>
                                      </p:cBhvr>
                                      <p:to>
                                        <p:strVal val="visible"/>
                                      </p:to>
                                    </p:set>
                                    <p:anim calcmode="lin" valueType="num">
                                      <p:cBhvr>
                                        <p:cTn id="37" dur="1000" fill="hold"/>
                                        <p:tgtEl>
                                          <p:spTgt spid="59414"/>
                                        </p:tgtEl>
                                        <p:attrNameLst>
                                          <p:attrName>ppt_w</p:attrName>
                                        </p:attrNameLst>
                                      </p:cBhvr>
                                      <p:tavLst>
                                        <p:tav tm="0">
                                          <p:val>
                                            <p:strVal val="#ppt_w*0.70"/>
                                          </p:val>
                                        </p:tav>
                                        <p:tav tm="100000">
                                          <p:val>
                                            <p:strVal val="#ppt_w"/>
                                          </p:val>
                                        </p:tav>
                                      </p:tavLst>
                                    </p:anim>
                                    <p:anim calcmode="lin" valueType="num">
                                      <p:cBhvr>
                                        <p:cTn id="38" dur="1000" fill="hold"/>
                                        <p:tgtEl>
                                          <p:spTgt spid="59414"/>
                                        </p:tgtEl>
                                        <p:attrNameLst>
                                          <p:attrName>ppt_h</p:attrName>
                                        </p:attrNameLst>
                                      </p:cBhvr>
                                      <p:tavLst>
                                        <p:tav tm="0">
                                          <p:val>
                                            <p:strVal val="#ppt_h"/>
                                          </p:val>
                                        </p:tav>
                                        <p:tav tm="100000">
                                          <p:val>
                                            <p:strVal val="#ppt_h"/>
                                          </p:val>
                                        </p:tav>
                                      </p:tavLst>
                                    </p:anim>
                                    <p:animEffect>
                                      <p:cBhvr>
                                        <p:cTn id="39" dur="1000"/>
                                        <p:tgtEl>
                                          <p:spTgt spid="59414"/>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59415"/>
                                        </p:tgtEl>
                                        <p:attrNameLst>
                                          <p:attrName>style.visibility</p:attrName>
                                        </p:attrNameLst>
                                      </p:cBhvr>
                                      <p:to>
                                        <p:strVal val="visible"/>
                                      </p:to>
                                    </p:set>
                                    <p:anim calcmode="lin" valueType="num">
                                      <p:cBhvr>
                                        <p:cTn id="42" dur="1000" fill="hold"/>
                                        <p:tgtEl>
                                          <p:spTgt spid="59415"/>
                                        </p:tgtEl>
                                        <p:attrNameLst>
                                          <p:attrName>ppt_w</p:attrName>
                                        </p:attrNameLst>
                                      </p:cBhvr>
                                      <p:tavLst>
                                        <p:tav tm="0">
                                          <p:val>
                                            <p:strVal val="#ppt_w*0.70"/>
                                          </p:val>
                                        </p:tav>
                                        <p:tav tm="100000">
                                          <p:val>
                                            <p:strVal val="#ppt_w"/>
                                          </p:val>
                                        </p:tav>
                                      </p:tavLst>
                                    </p:anim>
                                    <p:anim calcmode="lin" valueType="num">
                                      <p:cBhvr>
                                        <p:cTn id="43" dur="1000" fill="hold"/>
                                        <p:tgtEl>
                                          <p:spTgt spid="59415"/>
                                        </p:tgtEl>
                                        <p:attrNameLst>
                                          <p:attrName>ppt_h</p:attrName>
                                        </p:attrNameLst>
                                      </p:cBhvr>
                                      <p:tavLst>
                                        <p:tav tm="0">
                                          <p:val>
                                            <p:strVal val="#ppt_h"/>
                                          </p:val>
                                        </p:tav>
                                        <p:tav tm="100000">
                                          <p:val>
                                            <p:strVal val="#ppt_h"/>
                                          </p:val>
                                        </p:tav>
                                      </p:tavLst>
                                    </p:anim>
                                    <p:animEffect>
                                      <p:cBhvr>
                                        <p:cTn id="44" dur="1000"/>
                                        <p:tgtEl>
                                          <p:spTgt spid="59415"/>
                                        </p:tgtEl>
                                      </p:cBhvr>
                                    </p:animEffect>
                                  </p:childTnLst>
                                </p:cTn>
                              </p:par>
                              <p:par>
                                <p:cTn id="45" presetID="55" presetClass="entr" presetSubtype="0" fill="hold" grpId="0" nodeType="withEffect">
                                  <p:stCondLst>
                                    <p:cond delay="0"/>
                                  </p:stCondLst>
                                  <p:childTnLst>
                                    <p:set>
                                      <p:cBhvr>
                                        <p:cTn id="46" dur="1" fill="hold">
                                          <p:stCondLst>
                                            <p:cond delay="0"/>
                                          </p:stCondLst>
                                        </p:cTn>
                                        <p:tgtEl>
                                          <p:spTgt spid="59408"/>
                                        </p:tgtEl>
                                        <p:attrNameLst>
                                          <p:attrName>style.visibility</p:attrName>
                                        </p:attrNameLst>
                                      </p:cBhvr>
                                      <p:to>
                                        <p:strVal val="visible"/>
                                      </p:to>
                                    </p:set>
                                    <p:anim calcmode="lin" valueType="num">
                                      <p:cBhvr>
                                        <p:cTn id="47" dur="1000" fill="hold"/>
                                        <p:tgtEl>
                                          <p:spTgt spid="59408"/>
                                        </p:tgtEl>
                                        <p:attrNameLst>
                                          <p:attrName>ppt_w</p:attrName>
                                        </p:attrNameLst>
                                      </p:cBhvr>
                                      <p:tavLst>
                                        <p:tav tm="0">
                                          <p:val>
                                            <p:strVal val="#ppt_w*0.70"/>
                                          </p:val>
                                        </p:tav>
                                        <p:tav tm="100000">
                                          <p:val>
                                            <p:strVal val="#ppt_w"/>
                                          </p:val>
                                        </p:tav>
                                      </p:tavLst>
                                    </p:anim>
                                    <p:anim calcmode="lin" valueType="num">
                                      <p:cBhvr>
                                        <p:cTn id="48" dur="1000" fill="hold"/>
                                        <p:tgtEl>
                                          <p:spTgt spid="59408"/>
                                        </p:tgtEl>
                                        <p:attrNameLst>
                                          <p:attrName>ppt_h</p:attrName>
                                        </p:attrNameLst>
                                      </p:cBhvr>
                                      <p:tavLst>
                                        <p:tav tm="0">
                                          <p:val>
                                            <p:strVal val="#ppt_h"/>
                                          </p:val>
                                        </p:tav>
                                        <p:tav tm="100000">
                                          <p:val>
                                            <p:strVal val="#ppt_h"/>
                                          </p:val>
                                        </p:tav>
                                      </p:tavLst>
                                    </p:anim>
                                    <p:animEffect>
                                      <p:cBhvr>
                                        <p:cTn id="49" dur="1000"/>
                                        <p:tgtEl>
                                          <p:spTgt spid="59408"/>
                                        </p:tgtEl>
                                      </p:cBhvr>
                                    </p:animEffect>
                                  </p:childTnLst>
                                </p:cTn>
                              </p:par>
                              <p:par>
                                <p:cTn id="50" presetID="58" presetClass="entr" presetSubtype="0" accel="100000" fill="hold" grpId="0" nodeType="withEffect">
                                  <p:stCondLst>
                                    <p:cond delay="0"/>
                                  </p:stCondLst>
                                  <p:childTnLst>
                                    <p:set>
                                      <p:cBhvr>
                                        <p:cTn id="51" dur="1" fill="hold">
                                          <p:stCondLst>
                                            <p:cond delay="0"/>
                                          </p:stCondLst>
                                        </p:cTn>
                                        <p:tgtEl>
                                          <p:spTgt spid="59411"/>
                                        </p:tgtEl>
                                        <p:attrNameLst>
                                          <p:attrName>style.visibility</p:attrName>
                                        </p:attrNameLst>
                                      </p:cBhvr>
                                      <p:to>
                                        <p:strVal val="visible"/>
                                      </p:to>
                                    </p:set>
                                    <p:anim calcmode="lin" valueType="num">
                                      <p:cBhvr>
                                        <p:cTn id="52" dur="500" fill="hold"/>
                                        <p:tgtEl>
                                          <p:spTgt spid="59411"/>
                                        </p:tgtEl>
                                        <p:attrNameLst>
                                          <p:attrName>ppt_w</p:attrName>
                                        </p:attrNameLst>
                                      </p:cBhvr>
                                      <p:tavLst>
                                        <p:tav tm="0">
                                          <p:val>
                                            <p:strVal val="#ppt_w*2.5"/>
                                          </p:val>
                                        </p:tav>
                                        <p:tav tm="100000">
                                          <p:val>
                                            <p:strVal val="#ppt_w"/>
                                          </p:val>
                                        </p:tav>
                                      </p:tavLst>
                                    </p:anim>
                                    <p:anim calcmode="lin" valueType="num">
                                      <p:cBhvr>
                                        <p:cTn id="53" dur="500" fill="hold"/>
                                        <p:tgtEl>
                                          <p:spTgt spid="59411"/>
                                        </p:tgtEl>
                                        <p:attrNameLst>
                                          <p:attrName>ppt_h</p:attrName>
                                        </p:attrNameLst>
                                      </p:cBhvr>
                                      <p:tavLst>
                                        <p:tav tm="0">
                                          <p:val>
                                            <p:strVal val="#ppt_h*0.01"/>
                                          </p:val>
                                        </p:tav>
                                        <p:tav tm="100000">
                                          <p:val>
                                            <p:strVal val="#ppt_h"/>
                                          </p:val>
                                        </p:tav>
                                      </p:tavLst>
                                    </p:anim>
                                    <p:anim calcmode="lin" valueType="num">
                                      <p:cBhvr>
                                        <p:cTn id="54" dur="500" fill="hold"/>
                                        <p:tgtEl>
                                          <p:spTgt spid="59411"/>
                                        </p:tgtEl>
                                        <p:attrNameLst>
                                          <p:attrName>ppt_x</p:attrName>
                                        </p:attrNameLst>
                                      </p:cBhvr>
                                      <p:tavLst>
                                        <p:tav tm="0">
                                          <p:val>
                                            <p:strVal val="#ppt_x"/>
                                          </p:val>
                                        </p:tav>
                                        <p:tav tm="100000">
                                          <p:val>
                                            <p:strVal val="#ppt_x"/>
                                          </p:val>
                                        </p:tav>
                                      </p:tavLst>
                                    </p:anim>
                                    <p:anim calcmode="lin" valueType="num">
                                      <p:cBhvr>
                                        <p:cTn id="55" dur="500" fill="hold"/>
                                        <p:tgtEl>
                                          <p:spTgt spid="59411"/>
                                        </p:tgtEl>
                                        <p:attrNameLst>
                                          <p:attrName>ppt_y</p:attrName>
                                        </p:attrNameLst>
                                      </p:cBhvr>
                                      <p:tavLst>
                                        <p:tav tm="0">
                                          <p:val>
                                            <p:strVal val="#ppt_h+1"/>
                                          </p:val>
                                        </p:tav>
                                        <p:tav tm="100000">
                                          <p:val>
                                            <p:strVal val="#ppt_y"/>
                                          </p:val>
                                        </p:tav>
                                      </p:tavLst>
                                    </p:anim>
                                    <p:animEffect>
                                      <p:cBhvr>
                                        <p:cTn id="56" dur="500"/>
                                        <p:tgtEl>
                                          <p:spTgt spid="59411"/>
                                        </p:tgtEl>
                                      </p:cBhvr>
                                    </p:animEffect>
                                  </p:childTnLst>
                                </p:cTn>
                              </p:par>
                              <p:par>
                                <p:cTn id="57" presetID="58" presetClass="entr" presetSubtype="0" accel="100000" fill="hold" grpId="0" nodeType="withEffect" nodePh="1">
                                  <p:stCondLst>
                                    <p:cond delay="0"/>
                                  </p:stCondLst>
                                  <p:endCondLst>
                                    <p:cond evt="begin" delay="0">
                                      <p:tn val="70"/>
                                    </p:cond>
                                  </p:endCondLst>
                                  <p:childTnLst>
                                    <p:set>
                                      <p:cBhvr>
                                        <p:cTn id="58" dur="1" fill="hold">
                                          <p:stCondLst>
                                            <p:cond delay="0"/>
                                          </p:stCondLst>
                                        </p:cTn>
                                        <p:tgtEl>
                                          <p:spTgt spid="59412"/>
                                        </p:tgtEl>
                                        <p:attrNameLst>
                                          <p:attrName>style.visibility</p:attrName>
                                        </p:attrNameLst>
                                      </p:cBhvr>
                                      <p:to>
                                        <p:strVal val="visible"/>
                                      </p:to>
                                    </p:set>
                                    <p:anim calcmode="lin" valueType="num">
                                      <p:cBhvr>
                                        <p:cTn id="59" dur="500" fill="hold"/>
                                        <p:tgtEl>
                                          <p:spTgt spid="59412"/>
                                        </p:tgtEl>
                                        <p:attrNameLst>
                                          <p:attrName>ppt_w</p:attrName>
                                        </p:attrNameLst>
                                      </p:cBhvr>
                                      <p:tavLst>
                                        <p:tav tm="0">
                                          <p:val>
                                            <p:strVal val="#ppt_w*2.5"/>
                                          </p:val>
                                        </p:tav>
                                        <p:tav tm="100000">
                                          <p:val>
                                            <p:strVal val="#ppt_w"/>
                                          </p:val>
                                        </p:tav>
                                      </p:tavLst>
                                    </p:anim>
                                    <p:anim calcmode="lin" valueType="num">
                                      <p:cBhvr>
                                        <p:cTn id="60" dur="500" fill="hold"/>
                                        <p:tgtEl>
                                          <p:spTgt spid="59412"/>
                                        </p:tgtEl>
                                        <p:attrNameLst>
                                          <p:attrName>ppt_h</p:attrName>
                                        </p:attrNameLst>
                                      </p:cBhvr>
                                      <p:tavLst>
                                        <p:tav tm="0">
                                          <p:val>
                                            <p:strVal val="#ppt_h*0.01"/>
                                          </p:val>
                                        </p:tav>
                                        <p:tav tm="100000">
                                          <p:val>
                                            <p:strVal val="#ppt_h"/>
                                          </p:val>
                                        </p:tav>
                                      </p:tavLst>
                                    </p:anim>
                                    <p:anim calcmode="lin" valueType="num">
                                      <p:cBhvr>
                                        <p:cTn id="61" dur="500" fill="hold"/>
                                        <p:tgtEl>
                                          <p:spTgt spid="59412"/>
                                        </p:tgtEl>
                                        <p:attrNameLst>
                                          <p:attrName>ppt_x</p:attrName>
                                        </p:attrNameLst>
                                      </p:cBhvr>
                                      <p:tavLst>
                                        <p:tav tm="0">
                                          <p:val>
                                            <p:strVal val="#ppt_x"/>
                                          </p:val>
                                        </p:tav>
                                        <p:tav tm="100000">
                                          <p:val>
                                            <p:strVal val="#ppt_x"/>
                                          </p:val>
                                        </p:tav>
                                      </p:tavLst>
                                    </p:anim>
                                    <p:anim calcmode="lin" valueType="num">
                                      <p:cBhvr>
                                        <p:cTn id="62" dur="500" fill="hold"/>
                                        <p:tgtEl>
                                          <p:spTgt spid="59412"/>
                                        </p:tgtEl>
                                        <p:attrNameLst>
                                          <p:attrName>ppt_y</p:attrName>
                                        </p:attrNameLst>
                                      </p:cBhvr>
                                      <p:tavLst>
                                        <p:tav tm="0">
                                          <p:val>
                                            <p:strVal val="#ppt_h+1"/>
                                          </p:val>
                                        </p:tav>
                                        <p:tav tm="100000">
                                          <p:val>
                                            <p:strVal val="#ppt_y"/>
                                          </p:val>
                                        </p:tav>
                                      </p:tavLst>
                                    </p:anim>
                                    <p:animEffect>
                                      <p:cBhvr>
                                        <p:cTn id="63" dur="500"/>
                                        <p:tgtEl>
                                          <p:spTgt spid="59412"/>
                                        </p:tgtEl>
                                      </p:cBhvr>
                                    </p:animEffect>
                                  </p:childTnLst>
                                </p:cTn>
                              </p:par>
                              <p:par>
                                <p:cTn id="64" presetID="58" presetClass="entr" presetSubtype="0" accel="100000" fill="hold" grpId="0" nodeType="withEffect">
                                  <p:stCondLst>
                                    <p:cond delay="0"/>
                                  </p:stCondLst>
                                  <p:childTnLst>
                                    <p:set>
                                      <p:cBhvr>
                                        <p:cTn id="65" dur="1" fill="hold">
                                          <p:stCondLst>
                                            <p:cond delay="0"/>
                                          </p:stCondLst>
                                        </p:cTn>
                                        <p:tgtEl>
                                          <p:spTgt spid="59416"/>
                                        </p:tgtEl>
                                        <p:attrNameLst>
                                          <p:attrName>style.visibility</p:attrName>
                                        </p:attrNameLst>
                                      </p:cBhvr>
                                      <p:to>
                                        <p:strVal val="visible"/>
                                      </p:to>
                                    </p:set>
                                    <p:anim calcmode="lin" valueType="num">
                                      <p:cBhvr>
                                        <p:cTn id="66" dur="500" fill="hold"/>
                                        <p:tgtEl>
                                          <p:spTgt spid="59416"/>
                                        </p:tgtEl>
                                        <p:attrNameLst>
                                          <p:attrName>ppt_w</p:attrName>
                                        </p:attrNameLst>
                                      </p:cBhvr>
                                      <p:tavLst>
                                        <p:tav tm="0">
                                          <p:val>
                                            <p:strVal val="#ppt_w*2.5"/>
                                          </p:val>
                                        </p:tav>
                                        <p:tav tm="100000">
                                          <p:val>
                                            <p:strVal val="#ppt_w"/>
                                          </p:val>
                                        </p:tav>
                                      </p:tavLst>
                                    </p:anim>
                                    <p:anim calcmode="lin" valueType="num">
                                      <p:cBhvr>
                                        <p:cTn id="67" dur="500" fill="hold"/>
                                        <p:tgtEl>
                                          <p:spTgt spid="59416"/>
                                        </p:tgtEl>
                                        <p:attrNameLst>
                                          <p:attrName>ppt_h</p:attrName>
                                        </p:attrNameLst>
                                      </p:cBhvr>
                                      <p:tavLst>
                                        <p:tav tm="0">
                                          <p:val>
                                            <p:strVal val="#ppt_h*0.01"/>
                                          </p:val>
                                        </p:tav>
                                        <p:tav tm="100000">
                                          <p:val>
                                            <p:strVal val="#ppt_h"/>
                                          </p:val>
                                        </p:tav>
                                      </p:tavLst>
                                    </p:anim>
                                    <p:anim calcmode="lin" valueType="num">
                                      <p:cBhvr>
                                        <p:cTn id="68" dur="500" fill="hold"/>
                                        <p:tgtEl>
                                          <p:spTgt spid="59416"/>
                                        </p:tgtEl>
                                        <p:attrNameLst>
                                          <p:attrName>ppt_x</p:attrName>
                                        </p:attrNameLst>
                                      </p:cBhvr>
                                      <p:tavLst>
                                        <p:tav tm="0">
                                          <p:val>
                                            <p:strVal val="#ppt_x"/>
                                          </p:val>
                                        </p:tav>
                                        <p:tav tm="100000">
                                          <p:val>
                                            <p:strVal val="#ppt_x"/>
                                          </p:val>
                                        </p:tav>
                                      </p:tavLst>
                                    </p:anim>
                                    <p:anim calcmode="lin" valueType="num">
                                      <p:cBhvr>
                                        <p:cTn id="69" dur="500" fill="hold"/>
                                        <p:tgtEl>
                                          <p:spTgt spid="59416"/>
                                        </p:tgtEl>
                                        <p:attrNameLst>
                                          <p:attrName>ppt_y</p:attrName>
                                        </p:attrNameLst>
                                      </p:cBhvr>
                                      <p:tavLst>
                                        <p:tav tm="0">
                                          <p:val>
                                            <p:strVal val="#ppt_h+1"/>
                                          </p:val>
                                        </p:tav>
                                        <p:tav tm="100000">
                                          <p:val>
                                            <p:strVal val="#ppt_y"/>
                                          </p:val>
                                        </p:tav>
                                      </p:tavLst>
                                    </p:anim>
                                    <p:animEffect>
                                      <p:cBhvr>
                                        <p:cTn id="70" dur="500"/>
                                        <p:tgtEl>
                                          <p:spTgt spid="59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6" grpId="0" bldLvl="0" autoUpdateAnimBg="0"/>
      <p:bldP spid="59407" grpId="0" bldLvl="0" autoUpdateAnimBg="0"/>
      <p:bldP spid="59408" grpId="0" bldLvl="0" animBg="1" autoUpdateAnimBg="0"/>
      <p:bldP spid="59409" grpId="0" bldLvl="0" animBg="1" autoUpdateAnimBg="0"/>
      <p:bldP spid="59410" grpId="0" bldLvl="0" animBg="1" autoUpdateAnimBg="0"/>
      <p:bldP spid="59411" grpId="0" bldLvl="0" animBg="1" autoUpdateAnimBg="0"/>
      <p:bldP spid="59412" grpId="0" bldLvl="0" autoUpdateAnimBg="0"/>
      <p:bldP spid="59413" grpId="0" bldLvl="0" animBg="1" autoUpdateAnimBg="0"/>
      <p:bldP spid="59414" grpId="0" bldLvl="0" animBg="1" autoUpdateAnimBg="0"/>
      <p:bldP spid="59415" grpId="0" bldLvl="0" animBg="1" autoUpdateAnimBg="0"/>
      <p:bldP spid="59416" grpId="0" bldLvl="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页脚占位符 4"/>
          <p:cNvSpPr>
            <a:spLocks noGrp="1" noChangeArrowheads="1"/>
          </p:cNvSpPr>
          <p:nvPr/>
        </p:nvSpPr>
        <p:spPr bwMode="auto">
          <a:xfrm>
            <a:off x="3581400" y="6461125"/>
            <a:ext cx="5295900" cy="242888"/>
          </a:xfrm>
          <a:prstGeom prst="rect">
            <a:avLst/>
          </a:prstGeom>
          <a:noFill/>
          <a:ln w="9525">
            <a:noFill/>
            <a:miter lim="800000"/>
            <a:headEnd/>
            <a:tailEnd/>
          </a:ln>
        </p:spPr>
        <p:txBody>
          <a:bodyPr anchor="ctr">
            <a:spAutoFit/>
          </a:bodyPr>
          <a:lstStyle/>
          <a:p>
            <a:pPr algn="r" eaLnBrk="0" hangingPunct="0">
              <a:buFont typeface="Arial" charset="0"/>
              <a:buNone/>
            </a:pPr>
            <a:r>
              <a:rPr lang="en-US" altLang="zh-CN" sz="1000">
                <a:solidFill>
                  <a:srgbClr val="000000"/>
                </a:solidFill>
                <a:latin typeface="Arial" charset="0"/>
                <a:ea typeface="Gulim" pitchFamily="34" charset="-127"/>
                <a:sym typeface="Arial" charset="0"/>
              </a:rPr>
              <a:t>A Multidisciplinary Approach to Curriculum Development in Sustainable Built Environment</a:t>
            </a:r>
            <a:endParaRPr lang="zh-CN" altLang="en-US">
              <a:solidFill>
                <a:srgbClr val="000000"/>
              </a:solidFill>
              <a:ea typeface="Gulim" pitchFamily="34" charset="-127"/>
            </a:endParaRPr>
          </a:p>
        </p:txBody>
      </p:sp>
      <p:sp>
        <p:nvSpPr>
          <p:cNvPr id="86018" name="Rectangle 2"/>
          <p:cNvSpPr>
            <a:spLocks noGrp="1" noChangeArrowheads="1"/>
          </p:cNvSpPr>
          <p:nvPr/>
        </p:nvSpPr>
        <p:spPr bwMode="auto">
          <a:xfrm>
            <a:off x="133350" y="828675"/>
            <a:ext cx="9010650" cy="395288"/>
          </a:xfrm>
          <a:prstGeom prst="rect">
            <a:avLst/>
          </a:prstGeom>
          <a:noFill/>
          <a:ln w="9525">
            <a:noFill/>
            <a:miter lim="800000"/>
            <a:headEnd/>
            <a:tailEnd/>
          </a:ln>
        </p:spPr>
        <p:txBody>
          <a:bodyPr lIns="91449" tIns="45725" rIns="91449" bIns="45725" anchor="ctr"/>
          <a:lstStyle/>
          <a:p>
            <a:pPr eaLnBrk="0" hangingPunct="0">
              <a:lnSpc>
                <a:spcPct val="90000"/>
              </a:lnSpc>
              <a:buFont typeface="Arial" charset="0"/>
              <a:buNone/>
            </a:pPr>
            <a:r>
              <a:rPr lang="zh-CN" altLang="en-US" sz="2800">
                <a:solidFill>
                  <a:schemeClr val="tx1"/>
                </a:solidFill>
                <a:latin typeface="Calibri" pitchFamily="34" charset="0"/>
                <a:ea typeface="Arial Unicode MS"/>
                <a:cs typeface="Arial Unicode MS"/>
                <a:sym typeface="Arial Unicode MS"/>
              </a:rPr>
              <a:t> </a:t>
            </a:r>
            <a:r>
              <a:rPr lang="en-US" altLang="zh-CN" sz="2800" b="1">
                <a:solidFill>
                  <a:schemeClr val="tx1"/>
                </a:solidFill>
                <a:latin typeface="Calibri" pitchFamily="34" charset="0"/>
                <a:ea typeface="Arial Unicode MS"/>
                <a:cs typeface="Arial Unicode MS"/>
                <a:sym typeface="Arial Unicode MS"/>
              </a:rPr>
              <a:t>7.</a:t>
            </a:r>
            <a:r>
              <a:rPr lang="zh-CN" altLang="en-US" sz="2800" b="1">
                <a:solidFill>
                  <a:schemeClr val="tx1"/>
                </a:solidFill>
                <a:latin typeface="Calibri" pitchFamily="34" charset="0"/>
                <a:ea typeface="Arial Unicode MS"/>
                <a:cs typeface="Arial Unicode MS"/>
                <a:sym typeface="Arial Unicode MS"/>
              </a:rPr>
              <a:t>5.2 </a:t>
            </a:r>
            <a:r>
              <a:rPr lang="zh-CN" altLang="en-US" sz="2800" b="1">
                <a:solidFill>
                  <a:schemeClr val="tx1"/>
                </a:solidFill>
                <a:latin typeface="Calibri" pitchFamily="34" charset="0"/>
                <a:ea typeface="Gulim" pitchFamily="34" charset="-127"/>
                <a:sym typeface="Arial" charset="0"/>
              </a:rPr>
              <a:t>Fundamental principles:thermal force ventilation</a:t>
            </a:r>
            <a:endParaRPr lang="zh-CN" altLang="en-US" sz="2800" b="1">
              <a:solidFill>
                <a:schemeClr val="tx1"/>
              </a:solidFill>
              <a:latin typeface="Calibri" pitchFamily="34" charset="0"/>
              <a:ea typeface="Gulim" pitchFamily="34" charset="-127"/>
            </a:endParaRPr>
          </a:p>
        </p:txBody>
      </p:sp>
      <p:sp>
        <p:nvSpPr>
          <p:cNvPr id="60420" name="Rectangle 6"/>
          <p:cNvSpPr>
            <a:spLocks noChangeArrowheads="1"/>
          </p:cNvSpPr>
          <p:nvPr/>
        </p:nvSpPr>
        <p:spPr bwMode="auto">
          <a:xfrm>
            <a:off x="190500" y="1397000"/>
            <a:ext cx="7689850" cy="1701800"/>
          </a:xfrm>
          <a:prstGeom prst="rect">
            <a:avLst/>
          </a:prstGeom>
          <a:solidFill>
            <a:srgbClr val="CCECFF"/>
          </a:solidFill>
          <a:ln w="9525">
            <a:noFill/>
            <a:miter lim="800000"/>
            <a:headEnd/>
            <a:tailEnd/>
          </a:ln>
        </p:spPr>
        <p:txBody>
          <a:bodyPr anchor="ctr"/>
          <a:lstStyle/>
          <a:p>
            <a:pPr algn="r" eaLnBrk="0" hangingPunct="0">
              <a:buFont typeface="Arial" charset="0"/>
              <a:buNone/>
            </a:pPr>
            <a:endParaRPr lang="zh-CN" altLang="zh-CN">
              <a:solidFill>
                <a:srgbClr val="000000"/>
              </a:solidFill>
              <a:ea typeface="Gulim" pitchFamily="34" charset="-127"/>
              <a:sym typeface="Arial" charset="0"/>
            </a:endParaRPr>
          </a:p>
        </p:txBody>
      </p:sp>
      <p:pic>
        <p:nvPicPr>
          <p:cNvPr id="60421" name="Picture 7"/>
          <p:cNvPicPr>
            <a:picLocks noChangeAspect="1" noChangeArrowheads="1"/>
          </p:cNvPicPr>
          <p:nvPr/>
        </p:nvPicPr>
        <p:blipFill>
          <a:blip r:embed="rId2" cstate="print"/>
          <a:srcRect/>
          <a:stretch>
            <a:fillRect/>
          </a:stretch>
        </p:blipFill>
        <p:spPr bwMode="auto">
          <a:xfrm>
            <a:off x="1023938" y="2087563"/>
            <a:ext cx="3898900" cy="730250"/>
          </a:xfrm>
          <a:prstGeom prst="rect">
            <a:avLst/>
          </a:prstGeom>
          <a:noFill/>
          <a:ln w="9525">
            <a:noFill/>
            <a:miter lim="800000"/>
            <a:headEnd/>
            <a:tailEnd/>
          </a:ln>
        </p:spPr>
      </p:pic>
      <p:pic>
        <p:nvPicPr>
          <p:cNvPr id="60422" name="Picture 8"/>
          <p:cNvPicPr>
            <a:picLocks noChangeAspect="1" noChangeArrowheads="1"/>
          </p:cNvPicPr>
          <p:nvPr/>
        </p:nvPicPr>
        <p:blipFill>
          <a:blip r:embed="rId3" cstate="print"/>
          <a:srcRect/>
          <a:stretch>
            <a:fillRect/>
          </a:stretch>
        </p:blipFill>
        <p:spPr bwMode="auto">
          <a:xfrm>
            <a:off x="5449888" y="2038350"/>
            <a:ext cx="2505075" cy="790575"/>
          </a:xfrm>
          <a:prstGeom prst="rect">
            <a:avLst/>
          </a:prstGeom>
          <a:noFill/>
          <a:ln w="9525">
            <a:noFill/>
            <a:miter lim="800000"/>
            <a:headEnd/>
            <a:tailEnd/>
          </a:ln>
        </p:spPr>
      </p:pic>
      <p:sp>
        <p:nvSpPr>
          <p:cNvPr id="60423" name="AutoShape 6"/>
          <p:cNvSpPr>
            <a:spLocks noChangeArrowheads="1"/>
          </p:cNvSpPr>
          <p:nvPr/>
        </p:nvSpPr>
        <p:spPr bwMode="auto">
          <a:xfrm flipV="1">
            <a:off x="6815138" y="3157538"/>
            <a:ext cx="762000" cy="581025"/>
          </a:xfrm>
          <a:prstGeom prst="upArrow">
            <a:avLst>
              <a:gd name="adj1" fmla="val 50000"/>
              <a:gd name="adj2" fmla="val 49241"/>
            </a:avLst>
          </a:prstGeom>
          <a:gradFill rotWithShape="0">
            <a:gsLst>
              <a:gs pos="0">
                <a:srgbClr val="FFFFFF"/>
              </a:gs>
              <a:gs pos="100000">
                <a:srgbClr val="051AB3"/>
              </a:gs>
            </a:gsLst>
            <a:lin ang="5400000" scaled="1"/>
          </a:gradFill>
          <a:ln w="9525">
            <a:noFill/>
            <a:miter lim="800000"/>
            <a:headEnd/>
            <a:tailEnd/>
          </a:ln>
        </p:spPr>
        <p:txBody>
          <a:bodyPr wrap="none" lIns="92382" tIns="46191" rIns="92382" bIns="46191" anchor="ctr"/>
          <a:lstStyle/>
          <a:p>
            <a:pPr algn="r">
              <a:buFont typeface="Arial" charset="0"/>
              <a:buNone/>
            </a:pPr>
            <a:endParaRPr lang="zh-CN" altLang="zh-CN">
              <a:solidFill>
                <a:srgbClr val="000000"/>
              </a:solidFill>
              <a:ea typeface="Gulim" pitchFamily="34" charset="-127"/>
              <a:sym typeface="Arial" charset="0"/>
            </a:endParaRPr>
          </a:p>
        </p:txBody>
      </p:sp>
      <p:sp>
        <p:nvSpPr>
          <p:cNvPr id="60424" name="AutoShape 19"/>
          <p:cNvSpPr>
            <a:spLocks noChangeArrowheads="1"/>
          </p:cNvSpPr>
          <p:nvPr/>
        </p:nvSpPr>
        <p:spPr bwMode="auto">
          <a:xfrm>
            <a:off x="228600" y="1404938"/>
            <a:ext cx="5591175" cy="566737"/>
          </a:xfrm>
          <a:prstGeom prst="bevel">
            <a:avLst>
              <a:gd name="adj" fmla="val 9565"/>
            </a:avLst>
          </a:prstGeom>
          <a:solidFill>
            <a:srgbClr val="99CCFF"/>
          </a:solidFill>
          <a:ln w="9525">
            <a:noFill/>
            <a:miter lim="800000"/>
            <a:headEnd/>
            <a:tailEnd/>
          </a:ln>
        </p:spPr>
        <p:txBody>
          <a:bodyPr wrap="none" lIns="93345" tIns="46990" rIns="93345" bIns="46990" anchor="ctr"/>
          <a:lstStyle/>
          <a:p>
            <a:pPr algn="r">
              <a:buFont typeface="Arial" charset="0"/>
              <a:buNone/>
            </a:pPr>
            <a:endParaRPr lang="zh-CN" altLang="zh-CN">
              <a:solidFill>
                <a:srgbClr val="000000"/>
              </a:solidFill>
              <a:ea typeface="Gulim" pitchFamily="34" charset="-127"/>
              <a:sym typeface="Arial" charset="0"/>
            </a:endParaRPr>
          </a:p>
        </p:txBody>
      </p:sp>
      <p:sp>
        <p:nvSpPr>
          <p:cNvPr id="60425" name="Text Box 14"/>
          <p:cNvSpPr>
            <a:spLocks noChangeArrowheads="1"/>
          </p:cNvSpPr>
          <p:nvPr/>
        </p:nvSpPr>
        <p:spPr bwMode="auto">
          <a:xfrm>
            <a:off x="536575" y="1449388"/>
            <a:ext cx="7432675" cy="457200"/>
          </a:xfrm>
          <a:prstGeom prst="rect">
            <a:avLst/>
          </a:prstGeom>
          <a:noFill/>
          <a:ln w="9525">
            <a:noFill/>
            <a:miter lim="800000"/>
            <a:headEnd/>
            <a:tailEnd/>
          </a:ln>
        </p:spPr>
        <p:txBody>
          <a:bodyPr>
            <a:spAutoFit/>
          </a:bodyPr>
          <a:lstStyle/>
          <a:p>
            <a:pPr eaLnBrk="0" hangingPunct="0">
              <a:buFont typeface="Arial" charset="0"/>
              <a:buNone/>
            </a:pPr>
            <a:r>
              <a:rPr lang="zh-CN" altLang="en-US" sz="2400">
                <a:solidFill>
                  <a:schemeClr val="hlink"/>
                </a:solidFill>
                <a:latin typeface="Calibri" pitchFamily="34" charset="0"/>
                <a:ea typeface="Gulim" pitchFamily="34" charset="-127"/>
                <a:sym typeface="Arial" charset="0"/>
              </a:rPr>
              <a:t>Air flow caused by wind force: </a:t>
            </a:r>
          </a:p>
        </p:txBody>
      </p:sp>
      <p:pic>
        <p:nvPicPr>
          <p:cNvPr id="86025" name="Picture 1" descr="C:\Users\yue\Documents\Tencent Files\190400441\Image\JDTN(2V7PU`SSOKI`CA$)CO.jpg"/>
          <p:cNvPicPr>
            <a:picLocks noChangeAspect="1" noChangeArrowheads="1"/>
          </p:cNvPicPr>
          <p:nvPr/>
        </p:nvPicPr>
        <p:blipFill>
          <a:blip r:embed="rId4" cstate="print"/>
          <a:srcRect/>
          <a:stretch>
            <a:fillRect/>
          </a:stretch>
        </p:blipFill>
        <p:spPr bwMode="auto">
          <a:xfrm>
            <a:off x="115888" y="3189288"/>
            <a:ext cx="6164262" cy="3062287"/>
          </a:xfrm>
          <a:prstGeom prst="rect">
            <a:avLst/>
          </a:prstGeom>
          <a:noFill/>
          <a:ln w="9525">
            <a:noFill/>
            <a:miter lim="800000"/>
            <a:headEnd/>
            <a:tailEnd/>
          </a:ln>
        </p:spPr>
      </p:pic>
      <p:sp>
        <p:nvSpPr>
          <p:cNvPr id="60427" name="Rectangle 10"/>
          <p:cNvSpPr>
            <a:spLocks noChangeArrowheads="1"/>
          </p:cNvSpPr>
          <p:nvPr/>
        </p:nvSpPr>
        <p:spPr bwMode="auto">
          <a:xfrm>
            <a:off x="5514975" y="3803650"/>
            <a:ext cx="3517900" cy="2238375"/>
          </a:xfrm>
          <a:prstGeom prst="rect">
            <a:avLst/>
          </a:prstGeom>
          <a:solidFill>
            <a:srgbClr val="CCECFF"/>
          </a:solidFill>
          <a:ln w="9525">
            <a:noFill/>
            <a:miter lim="800000"/>
            <a:headEnd/>
            <a:tailEnd/>
          </a:ln>
        </p:spPr>
        <p:txBody>
          <a:bodyPr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60428" name="AutoShape 19"/>
          <p:cNvSpPr>
            <a:spLocks noChangeArrowheads="1"/>
          </p:cNvSpPr>
          <p:nvPr/>
        </p:nvSpPr>
        <p:spPr bwMode="auto">
          <a:xfrm>
            <a:off x="5540375" y="3827463"/>
            <a:ext cx="3467100" cy="568325"/>
          </a:xfrm>
          <a:prstGeom prst="bevel">
            <a:avLst>
              <a:gd name="adj" fmla="val 9565"/>
            </a:avLst>
          </a:prstGeom>
          <a:solidFill>
            <a:srgbClr val="99CCFF"/>
          </a:solidFill>
          <a:ln w="9525">
            <a:noFill/>
            <a:miter lim="800000"/>
            <a:headEnd/>
            <a:tailEnd/>
          </a:ln>
        </p:spPr>
        <p:txBody>
          <a:bodyPr wrap="none" lIns="93345" tIns="46990" rIns="93345" bIns="46990" anchor="ctr"/>
          <a:lstStyle/>
          <a:p>
            <a:pPr algn="r">
              <a:buFont typeface="Arial" charset="0"/>
              <a:buNone/>
            </a:pPr>
            <a:endParaRPr lang="zh-CN" altLang="zh-CN">
              <a:solidFill>
                <a:srgbClr val="000000"/>
              </a:solidFill>
              <a:ea typeface="Gulim" pitchFamily="34" charset="-127"/>
              <a:sym typeface="Arial" charset="0"/>
            </a:endParaRPr>
          </a:p>
        </p:txBody>
      </p:sp>
      <p:sp>
        <p:nvSpPr>
          <p:cNvPr id="60429" name="Text Box 12"/>
          <p:cNvSpPr>
            <a:spLocks noChangeArrowheads="1"/>
          </p:cNvSpPr>
          <p:nvPr/>
        </p:nvSpPr>
        <p:spPr bwMode="auto">
          <a:xfrm>
            <a:off x="5448300" y="3802063"/>
            <a:ext cx="3495675" cy="517525"/>
          </a:xfrm>
          <a:prstGeom prst="rect">
            <a:avLst/>
          </a:prstGeom>
          <a:noFill/>
          <a:ln w="9525">
            <a:noFill/>
            <a:miter lim="800000"/>
            <a:headEnd/>
            <a:tailEnd/>
          </a:ln>
        </p:spPr>
        <p:txBody>
          <a:bodyPr>
            <a:spAutoFit/>
          </a:bodyPr>
          <a:lstStyle/>
          <a:p>
            <a:pPr algn="ctr" eaLnBrk="0" hangingPunct="0">
              <a:buFont typeface="Arial" charset="0"/>
              <a:buNone/>
            </a:pPr>
            <a:r>
              <a:rPr lang="zh-CN" altLang="en-US" sz="2800">
                <a:solidFill>
                  <a:schemeClr val="hlink"/>
                </a:solidFill>
                <a:latin typeface="Calibri" pitchFamily="34" charset="0"/>
                <a:ea typeface="Arial Unicode MS"/>
                <a:cs typeface="Arial Unicode MS"/>
                <a:sym typeface="Arial Unicode MS"/>
              </a:rPr>
              <a:t> Two main factors</a:t>
            </a:r>
          </a:p>
        </p:txBody>
      </p:sp>
      <p:sp>
        <p:nvSpPr>
          <p:cNvPr id="60430" name="Oval 6"/>
          <p:cNvSpPr>
            <a:spLocks noChangeArrowheads="1"/>
          </p:cNvSpPr>
          <p:nvPr/>
        </p:nvSpPr>
        <p:spPr bwMode="auto">
          <a:xfrm>
            <a:off x="5600700" y="4806950"/>
            <a:ext cx="192088" cy="187325"/>
          </a:xfrm>
          <a:prstGeom prst="ellipse">
            <a:avLst/>
          </a:prstGeom>
          <a:solidFill>
            <a:schemeClr val="tx1"/>
          </a:solidFill>
          <a:ln w="9525">
            <a:noFill/>
            <a:bevel/>
            <a:headEnd/>
            <a:tailEnd/>
          </a:ln>
        </p:spPr>
        <p:txBody>
          <a:bodyPr wrap="none" lIns="93345" tIns="46990" rIns="93345" bIns="46990" anchor="ctr"/>
          <a:lstStyle/>
          <a:p>
            <a:pPr algn="r" latinLnBrk="1">
              <a:buFont typeface="Arial" charset="0"/>
              <a:buNone/>
            </a:pPr>
            <a:endParaRPr lang="zh-CN" altLang="zh-CN" sz="2800" b="1">
              <a:solidFill>
                <a:srgbClr val="FFFFFF"/>
              </a:solidFill>
              <a:latin typeface="Arial Unicode MS"/>
              <a:ea typeface="Arial Unicode MS"/>
              <a:cs typeface="Arial Unicode MS"/>
              <a:sym typeface="Arial Unicode MS"/>
            </a:endParaRPr>
          </a:p>
        </p:txBody>
      </p:sp>
      <p:sp>
        <p:nvSpPr>
          <p:cNvPr id="60431" name="Oval 6"/>
          <p:cNvSpPr>
            <a:spLocks noChangeArrowheads="1"/>
          </p:cNvSpPr>
          <p:nvPr/>
        </p:nvSpPr>
        <p:spPr bwMode="auto">
          <a:xfrm>
            <a:off x="5616575" y="5340350"/>
            <a:ext cx="192088" cy="190500"/>
          </a:xfrm>
          <a:prstGeom prst="ellipse">
            <a:avLst/>
          </a:prstGeom>
          <a:solidFill>
            <a:schemeClr val="tx1"/>
          </a:solidFill>
          <a:ln w="9525">
            <a:noFill/>
            <a:bevel/>
            <a:headEnd/>
            <a:tailEnd/>
          </a:ln>
        </p:spPr>
        <p:txBody>
          <a:bodyPr wrap="none" lIns="93345" tIns="46990" rIns="93345" bIns="46990" anchor="ctr"/>
          <a:lstStyle/>
          <a:p>
            <a:pPr algn="r" latinLnBrk="1">
              <a:buFont typeface="Arial" charset="0"/>
              <a:buNone/>
            </a:pPr>
            <a:endParaRPr lang="zh-CN" altLang="zh-CN" sz="2800" b="1">
              <a:solidFill>
                <a:srgbClr val="FFFFFF"/>
              </a:solidFill>
              <a:latin typeface="Arial Unicode MS"/>
              <a:ea typeface="Arial Unicode MS"/>
              <a:cs typeface="Arial Unicode MS"/>
              <a:sym typeface="Arial Unicode MS"/>
            </a:endParaRPr>
          </a:p>
        </p:txBody>
      </p:sp>
      <p:sp>
        <p:nvSpPr>
          <p:cNvPr id="60432" name="Text Box 15"/>
          <p:cNvSpPr>
            <a:spLocks noChangeArrowheads="1"/>
          </p:cNvSpPr>
          <p:nvPr/>
        </p:nvSpPr>
        <p:spPr bwMode="auto">
          <a:xfrm>
            <a:off x="4924425" y="4494213"/>
            <a:ext cx="4146550" cy="1189037"/>
          </a:xfrm>
          <a:prstGeom prst="rect">
            <a:avLst/>
          </a:prstGeom>
          <a:noFill/>
          <a:ln w="9525">
            <a:noFill/>
            <a:miter lim="800000"/>
            <a:headEnd/>
            <a:tailEnd/>
          </a:ln>
        </p:spPr>
        <p:txBody>
          <a:bodyPr>
            <a:spAutoFit/>
          </a:bodyPr>
          <a:lstStyle/>
          <a:p>
            <a:pPr algn="ctr" eaLnBrk="0" hangingPunct="0">
              <a:lnSpc>
                <a:spcPct val="150000"/>
              </a:lnSpc>
              <a:buFont typeface="Arial" charset="0"/>
              <a:buNone/>
            </a:pPr>
            <a:r>
              <a:rPr lang="zh-CN" altLang="en-US" sz="2400">
                <a:solidFill>
                  <a:schemeClr val="tx1"/>
                </a:solidFill>
                <a:latin typeface="Calibri" pitchFamily="34" charset="0"/>
                <a:ea typeface="Arial Unicode MS"/>
                <a:cs typeface="Arial Unicode MS"/>
                <a:sym typeface="Arial Unicode MS"/>
              </a:rPr>
              <a:t>Height difference</a:t>
            </a:r>
          </a:p>
          <a:p>
            <a:pPr algn="ctr" eaLnBrk="0" hangingPunct="0">
              <a:lnSpc>
                <a:spcPct val="150000"/>
              </a:lnSpc>
              <a:buFont typeface="Arial" charset="0"/>
              <a:buNone/>
            </a:pPr>
            <a:r>
              <a:rPr lang="zh-CN" altLang="en-US" sz="2400">
                <a:solidFill>
                  <a:schemeClr val="tx1"/>
                </a:solidFill>
                <a:latin typeface="Calibri" pitchFamily="34" charset="0"/>
                <a:ea typeface="Arial Unicode MS"/>
                <a:cs typeface="Arial Unicode MS"/>
                <a:sym typeface="Arial Unicode MS"/>
              </a:rPr>
              <a:t>            Temperature difference</a:t>
            </a:r>
            <a:endParaRPr lang="zh-CN" altLang="en-US">
              <a:latin typeface="Calibri" pitchFamily="34" charset="0"/>
              <a:ea typeface="Gulim" pitchFamily="34" charset="-127"/>
            </a:endParaRPr>
          </a:p>
        </p:txBody>
      </p:sp>
      <p:sp>
        <p:nvSpPr>
          <p:cNvPr id="20" name="灯片编号占位符 19"/>
          <p:cNvSpPr>
            <a:spLocks noGrp="1"/>
          </p:cNvSpPr>
          <p:nvPr>
            <p:ph type="sldNum" sz="quarter" idx="11"/>
          </p:nvPr>
        </p:nvSpPr>
        <p:spPr>
          <a:xfrm>
            <a:off x="161925" y="6337300"/>
            <a:ext cx="2133600" cy="365125"/>
          </a:xfrm>
        </p:spPr>
        <p:txBody>
          <a:bodyPr/>
          <a:lstStyle/>
          <a:p>
            <a:pPr>
              <a:defRPr/>
            </a:pPr>
            <a:fld id="{4B2D8E57-A8DD-4FD8-97CD-A7353FD44765}" type="slidenum">
              <a:rPr lang="zh-CN" altLang="en-US"/>
              <a:pPr>
                <a:defRPr/>
              </a:pPr>
              <a:t>54</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60420"/>
                                        </p:tgtEl>
                                        <p:attrNameLst>
                                          <p:attrName>style.visibility</p:attrName>
                                        </p:attrNameLst>
                                      </p:cBhvr>
                                      <p:to>
                                        <p:strVal val="visible"/>
                                      </p:to>
                                    </p:set>
                                    <p:anim calcmode="lin" valueType="num">
                                      <p:cBhvr>
                                        <p:cTn id="7" dur="500" fill="hold"/>
                                        <p:tgtEl>
                                          <p:spTgt spid="60420"/>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60420"/>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60420"/>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60420"/>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60421"/>
                                        </p:tgtEl>
                                        <p:attrNameLst>
                                          <p:attrName>style.visibility</p:attrName>
                                        </p:attrNameLst>
                                      </p:cBhvr>
                                      <p:to>
                                        <p:strVal val="visible"/>
                                      </p:to>
                                    </p:set>
                                    <p:anim calcmode="lin" valueType="num">
                                      <p:cBhvr>
                                        <p:cTn id="13" dur="500" fill="hold"/>
                                        <p:tgtEl>
                                          <p:spTgt spid="60421"/>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60421"/>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60421"/>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60421"/>
                                        </p:tgtEl>
                                        <p:attrNameLst>
                                          <p:attrName>ppt_y</p:attrName>
                                        </p:attrNameLst>
                                      </p:cBhvr>
                                      <p:tavLst>
                                        <p:tav tm="0">
                                          <p:val>
                                            <p:strVal val="#ppt_y"/>
                                          </p:val>
                                        </p:tav>
                                        <p:tav tm="100000">
                                          <p:val>
                                            <p:strVal val="#ppt_y"/>
                                          </p:val>
                                        </p:tav>
                                      </p:tavLst>
                                    </p:anim>
                                  </p:childTnLst>
                                </p:cTn>
                              </p:par>
                              <p:par>
                                <p:cTn id="17" presetID="39" presetClass="entr" presetSubtype="0" accel="100000" fill="hold" nodeType="withEffect">
                                  <p:stCondLst>
                                    <p:cond delay="0"/>
                                  </p:stCondLst>
                                  <p:childTnLst>
                                    <p:set>
                                      <p:cBhvr>
                                        <p:cTn id="18" dur="1" fill="hold">
                                          <p:stCondLst>
                                            <p:cond delay="0"/>
                                          </p:stCondLst>
                                        </p:cTn>
                                        <p:tgtEl>
                                          <p:spTgt spid="60422"/>
                                        </p:tgtEl>
                                        <p:attrNameLst>
                                          <p:attrName>style.visibility</p:attrName>
                                        </p:attrNameLst>
                                      </p:cBhvr>
                                      <p:to>
                                        <p:strVal val="visible"/>
                                      </p:to>
                                    </p:set>
                                    <p:anim calcmode="lin" valueType="num">
                                      <p:cBhvr>
                                        <p:cTn id="19" dur="500" fill="hold"/>
                                        <p:tgtEl>
                                          <p:spTgt spid="60422"/>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60422"/>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60422"/>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60422"/>
                                        </p:tgtEl>
                                        <p:attrNameLst>
                                          <p:attrName>ppt_y</p:attrName>
                                        </p:attrNameLst>
                                      </p:cBhvr>
                                      <p:tavLst>
                                        <p:tav tm="0">
                                          <p:val>
                                            <p:strVal val="#ppt_y"/>
                                          </p:val>
                                        </p:tav>
                                        <p:tav tm="100000">
                                          <p:val>
                                            <p:strVal val="#ppt_y"/>
                                          </p:val>
                                        </p:tav>
                                      </p:tavLst>
                                    </p:anim>
                                  </p:childTnLst>
                                </p:cTn>
                              </p:par>
                              <p:par>
                                <p:cTn id="23" presetID="39" presetClass="entr" presetSubtype="0" accel="100000" fill="hold" grpId="0" nodeType="withEffect">
                                  <p:stCondLst>
                                    <p:cond delay="0"/>
                                  </p:stCondLst>
                                  <p:childTnLst>
                                    <p:set>
                                      <p:cBhvr>
                                        <p:cTn id="24" dur="1" fill="hold">
                                          <p:stCondLst>
                                            <p:cond delay="0"/>
                                          </p:stCondLst>
                                        </p:cTn>
                                        <p:tgtEl>
                                          <p:spTgt spid="60423"/>
                                        </p:tgtEl>
                                        <p:attrNameLst>
                                          <p:attrName>style.visibility</p:attrName>
                                        </p:attrNameLst>
                                      </p:cBhvr>
                                      <p:to>
                                        <p:strVal val="visible"/>
                                      </p:to>
                                    </p:set>
                                    <p:anim calcmode="lin" valueType="num">
                                      <p:cBhvr>
                                        <p:cTn id="25" dur="500" fill="hold"/>
                                        <p:tgtEl>
                                          <p:spTgt spid="60423"/>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60423"/>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60423"/>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60423"/>
                                        </p:tgtEl>
                                        <p:attrNameLst>
                                          <p:attrName>ppt_y</p:attrName>
                                        </p:attrNameLst>
                                      </p:cBhvr>
                                      <p:tavLst>
                                        <p:tav tm="0">
                                          <p:val>
                                            <p:strVal val="#ppt_y"/>
                                          </p:val>
                                        </p:tav>
                                        <p:tav tm="100000">
                                          <p:val>
                                            <p:strVal val="#ppt_y"/>
                                          </p:val>
                                        </p:tav>
                                      </p:tavLst>
                                    </p:anim>
                                  </p:childTnLst>
                                </p:cTn>
                              </p:par>
                              <p:par>
                                <p:cTn id="29" presetID="39" presetClass="entr" presetSubtype="0" accel="100000" fill="hold" grpId="0" nodeType="withEffect">
                                  <p:stCondLst>
                                    <p:cond delay="0"/>
                                  </p:stCondLst>
                                  <p:childTnLst>
                                    <p:set>
                                      <p:cBhvr>
                                        <p:cTn id="30" dur="1" fill="hold">
                                          <p:stCondLst>
                                            <p:cond delay="0"/>
                                          </p:stCondLst>
                                        </p:cTn>
                                        <p:tgtEl>
                                          <p:spTgt spid="60427"/>
                                        </p:tgtEl>
                                        <p:attrNameLst>
                                          <p:attrName>style.visibility</p:attrName>
                                        </p:attrNameLst>
                                      </p:cBhvr>
                                      <p:to>
                                        <p:strVal val="visible"/>
                                      </p:to>
                                    </p:set>
                                    <p:anim calcmode="lin" valueType="num">
                                      <p:cBhvr>
                                        <p:cTn id="31" dur="500" fill="hold"/>
                                        <p:tgtEl>
                                          <p:spTgt spid="60427"/>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60427"/>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60427"/>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60427"/>
                                        </p:tgtEl>
                                        <p:attrNameLst>
                                          <p:attrName>ppt_y</p:attrName>
                                        </p:attrNameLst>
                                      </p:cBhvr>
                                      <p:tavLst>
                                        <p:tav tm="0">
                                          <p:val>
                                            <p:strVal val="#ppt_y"/>
                                          </p:val>
                                        </p:tav>
                                        <p:tav tm="100000">
                                          <p:val>
                                            <p:strVal val="#ppt_y"/>
                                          </p:val>
                                        </p:tav>
                                      </p:tavLst>
                                    </p:anim>
                                  </p:childTnLst>
                                </p:cTn>
                              </p:par>
                              <p:par>
                                <p:cTn id="35" presetID="39" presetClass="entr" presetSubtype="0" accel="100000" fill="hold" grpId="0" nodeType="withEffect">
                                  <p:stCondLst>
                                    <p:cond delay="0"/>
                                  </p:stCondLst>
                                  <p:childTnLst>
                                    <p:set>
                                      <p:cBhvr>
                                        <p:cTn id="36" dur="1" fill="hold">
                                          <p:stCondLst>
                                            <p:cond delay="0"/>
                                          </p:stCondLst>
                                        </p:cTn>
                                        <p:tgtEl>
                                          <p:spTgt spid="60428"/>
                                        </p:tgtEl>
                                        <p:attrNameLst>
                                          <p:attrName>style.visibility</p:attrName>
                                        </p:attrNameLst>
                                      </p:cBhvr>
                                      <p:to>
                                        <p:strVal val="visible"/>
                                      </p:to>
                                    </p:set>
                                    <p:anim calcmode="lin" valueType="num">
                                      <p:cBhvr>
                                        <p:cTn id="37" dur="500" fill="hold"/>
                                        <p:tgtEl>
                                          <p:spTgt spid="60428"/>
                                        </p:tgtEl>
                                        <p:attrNameLst>
                                          <p:attrName>ppt_h</p:attrName>
                                        </p:attrNameLst>
                                      </p:cBhvr>
                                      <p:tavLst>
                                        <p:tav tm="0">
                                          <p:val>
                                            <p:strVal val="#ppt_h/20"/>
                                          </p:val>
                                        </p:tav>
                                        <p:tav tm="50000">
                                          <p:val>
                                            <p:strVal val="#ppt_h/20"/>
                                          </p:val>
                                        </p:tav>
                                        <p:tav tm="100000">
                                          <p:val>
                                            <p:strVal val="#ppt_h"/>
                                          </p:val>
                                        </p:tav>
                                      </p:tavLst>
                                    </p:anim>
                                    <p:anim calcmode="lin" valueType="num">
                                      <p:cBhvr>
                                        <p:cTn id="38" dur="500" fill="hold"/>
                                        <p:tgtEl>
                                          <p:spTgt spid="60428"/>
                                        </p:tgtEl>
                                        <p:attrNameLst>
                                          <p:attrName>ppt_w</p:attrName>
                                        </p:attrNameLst>
                                      </p:cBhvr>
                                      <p:tavLst>
                                        <p:tav tm="0">
                                          <p:val>
                                            <p:strVal val="#ppt_w+.3"/>
                                          </p:val>
                                        </p:tav>
                                        <p:tav tm="50000">
                                          <p:val>
                                            <p:strVal val="#ppt_w+.3"/>
                                          </p:val>
                                        </p:tav>
                                        <p:tav tm="100000">
                                          <p:val>
                                            <p:strVal val="#ppt_w"/>
                                          </p:val>
                                        </p:tav>
                                      </p:tavLst>
                                    </p:anim>
                                    <p:anim calcmode="lin" valueType="num">
                                      <p:cBhvr>
                                        <p:cTn id="39" dur="500" fill="hold"/>
                                        <p:tgtEl>
                                          <p:spTgt spid="60428"/>
                                        </p:tgtEl>
                                        <p:attrNameLst>
                                          <p:attrName>ppt_x</p:attrName>
                                        </p:attrNameLst>
                                      </p:cBhvr>
                                      <p:tavLst>
                                        <p:tav tm="0">
                                          <p:val>
                                            <p:strVal val="#ppt_x-.3"/>
                                          </p:val>
                                        </p:tav>
                                        <p:tav tm="50000">
                                          <p:val>
                                            <p:strVal val="#ppt_x"/>
                                          </p:val>
                                        </p:tav>
                                        <p:tav tm="100000">
                                          <p:val>
                                            <p:strVal val="#ppt_x"/>
                                          </p:val>
                                        </p:tav>
                                      </p:tavLst>
                                    </p:anim>
                                    <p:anim calcmode="lin" valueType="num">
                                      <p:cBhvr>
                                        <p:cTn id="40" dur="500" fill="hold"/>
                                        <p:tgtEl>
                                          <p:spTgt spid="60428"/>
                                        </p:tgtEl>
                                        <p:attrNameLst>
                                          <p:attrName>ppt_y</p:attrName>
                                        </p:attrNameLst>
                                      </p:cBhvr>
                                      <p:tavLst>
                                        <p:tav tm="0">
                                          <p:val>
                                            <p:strVal val="#ppt_y"/>
                                          </p:val>
                                        </p:tav>
                                        <p:tav tm="100000">
                                          <p:val>
                                            <p:strVal val="#ppt_y"/>
                                          </p:val>
                                        </p:tav>
                                      </p:tavLst>
                                    </p:anim>
                                  </p:childTnLst>
                                </p:cTn>
                              </p:par>
                              <p:par>
                                <p:cTn id="41" presetID="39" presetClass="entr" presetSubtype="0" accel="100000" fill="hold" grpId="0" nodeType="withEffect">
                                  <p:stCondLst>
                                    <p:cond delay="0"/>
                                  </p:stCondLst>
                                  <p:childTnLst>
                                    <p:set>
                                      <p:cBhvr>
                                        <p:cTn id="42" dur="1" fill="hold">
                                          <p:stCondLst>
                                            <p:cond delay="0"/>
                                          </p:stCondLst>
                                        </p:cTn>
                                        <p:tgtEl>
                                          <p:spTgt spid="60429"/>
                                        </p:tgtEl>
                                        <p:attrNameLst>
                                          <p:attrName>style.visibility</p:attrName>
                                        </p:attrNameLst>
                                      </p:cBhvr>
                                      <p:to>
                                        <p:strVal val="visible"/>
                                      </p:to>
                                    </p:set>
                                    <p:anim calcmode="lin" valueType="num">
                                      <p:cBhvr>
                                        <p:cTn id="43" dur="500" fill="hold"/>
                                        <p:tgtEl>
                                          <p:spTgt spid="60429"/>
                                        </p:tgtEl>
                                        <p:attrNameLst>
                                          <p:attrName>ppt_h</p:attrName>
                                        </p:attrNameLst>
                                      </p:cBhvr>
                                      <p:tavLst>
                                        <p:tav tm="0">
                                          <p:val>
                                            <p:strVal val="#ppt_h/20"/>
                                          </p:val>
                                        </p:tav>
                                        <p:tav tm="50000">
                                          <p:val>
                                            <p:strVal val="#ppt_h/20"/>
                                          </p:val>
                                        </p:tav>
                                        <p:tav tm="100000">
                                          <p:val>
                                            <p:strVal val="#ppt_h"/>
                                          </p:val>
                                        </p:tav>
                                      </p:tavLst>
                                    </p:anim>
                                    <p:anim calcmode="lin" valueType="num">
                                      <p:cBhvr>
                                        <p:cTn id="44" dur="500" fill="hold"/>
                                        <p:tgtEl>
                                          <p:spTgt spid="60429"/>
                                        </p:tgtEl>
                                        <p:attrNameLst>
                                          <p:attrName>ppt_w</p:attrName>
                                        </p:attrNameLst>
                                      </p:cBhvr>
                                      <p:tavLst>
                                        <p:tav tm="0">
                                          <p:val>
                                            <p:strVal val="#ppt_w+.3"/>
                                          </p:val>
                                        </p:tav>
                                        <p:tav tm="50000">
                                          <p:val>
                                            <p:strVal val="#ppt_w+.3"/>
                                          </p:val>
                                        </p:tav>
                                        <p:tav tm="100000">
                                          <p:val>
                                            <p:strVal val="#ppt_w"/>
                                          </p:val>
                                        </p:tav>
                                      </p:tavLst>
                                    </p:anim>
                                    <p:anim calcmode="lin" valueType="num">
                                      <p:cBhvr>
                                        <p:cTn id="45" dur="500" fill="hold"/>
                                        <p:tgtEl>
                                          <p:spTgt spid="60429"/>
                                        </p:tgtEl>
                                        <p:attrNameLst>
                                          <p:attrName>ppt_x</p:attrName>
                                        </p:attrNameLst>
                                      </p:cBhvr>
                                      <p:tavLst>
                                        <p:tav tm="0">
                                          <p:val>
                                            <p:strVal val="#ppt_x-.3"/>
                                          </p:val>
                                        </p:tav>
                                        <p:tav tm="50000">
                                          <p:val>
                                            <p:strVal val="#ppt_x"/>
                                          </p:val>
                                        </p:tav>
                                        <p:tav tm="100000">
                                          <p:val>
                                            <p:strVal val="#ppt_x"/>
                                          </p:val>
                                        </p:tav>
                                      </p:tavLst>
                                    </p:anim>
                                    <p:anim calcmode="lin" valueType="num">
                                      <p:cBhvr>
                                        <p:cTn id="46" dur="500" fill="hold"/>
                                        <p:tgtEl>
                                          <p:spTgt spid="60429"/>
                                        </p:tgtEl>
                                        <p:attrNameLst>
                                          <p:attrName>ppt_y</p:attrName>
                                        </p:attrNameLst>
                                      </p:cBhvr>
                                      <p:tavLst>
                                        <p:tav tm="0">
                                          <p:val>
                                            <p:strVal val="#ppt_y"/>
                                          </p:val>
                                        </p:tav>
                                        <p:tav tm="100000">
                                          <p:val>
                                            <p:strVal val="#ppt_y"/>
                                          </p:val>
                                        </p:tav>
                                      </p:tavLst>
                                    </p:anim>
                                  </p:childTnLst>
                                </p:cTn>
                              </p:par>
                              <p:par>
                                <p:cTn id="47" presetID="39" presetClass="entr" presetSubtype="0" accel="100000" fill="hold" grpId="0" nodeType="withEffect">
                                  <p:stCondLst>
                                    <p:cond delay="0"/>
                                  </p:stCondLst>
                                  <p:childTnLst>
                                    <p:set>
                                      <p:cBhvr>
                                        <p:cTn id="48" dur="1" fill="hold">
                                          <p:stCondLst>
                                            <p:cond delay="0"/>
                                          </p:stCondLst>
                                        </p:cTn>
                                        <p:tgtEl>
                                          <p:spTgt spid="60424"/>
                                        </p:tgtEl>
                                        <p:attrNameLst>
                                          <p:attrName>style.visibility</p:attrName>
                                        </p:attrNameLst>
                                      </p:cBhvr>
                                      <p:to>
                                        <p:strVal val="visible"/>
                                      </p:to>
                                    </p:set>
                                    <p:anim calcmode="lin" valueType="num">
                                      <p:cBhvr>
                                        <p:cTn id="49" dur="500" fill="hold"/>
                                        <p:tgtEl>
                                          <p:spTgt spid="60424"/>
                                        </p:tgtEl>
                                        <p:attrNameLst>
                                          <p:attrName>ppt_h</p:attrName>
                                        </p:attrNameLst>
                                      </p:cBhvr>
                                      <p:tavLst>
                                        <p:tav tm="0">
                                          <p:val>
                                            <p:strVal val="#ppt_h/20"/>
                                          </p:val>
                                        </p:tav>
                                        <p:tav tm="50000">
                                          <p:val>
                                            <p:strVal val="#ppt_h/20"/>
                                          </p:val>
                                        </p:tav>
                                        <p:tav tm="100000">
                                          <p:val>
                                            <p:strVal val="#ppt_h"/>
                                          </p:val>
                                        </p:tav>
                                      </p:tavLst>
                                    </p:anim>
                                    <p:anim calcmode="lin" valueType="num">
                                      <p:cBhvr>
                                        <p:cTn id="50" dur="500" fill="hold"/>
                                        <p:tgtEl>
                                          <p:spTgt spid="60424"/>
                                        </p:tgtEl>
                                        <p:attrNameLst>
                                          <p:attrName>ppt_w</p:attrName>
                                        </p:attrNameLst>
                                      </p:cBhvr>
                                      <p:tavLst>
                                        <p:tav tm="0">
                                          <p:val>
                                            <p:strVal val="#ppt_w+.3"/>
                                          </p:val>
                                        </p:tav>
                                        <p:tav tm="50000">
                                          <p:val>
                                            <p:strVal val="#ppt_w+.3"/>
                                          </p:val>
                                        </p:tav>
                                        <p:tav tm="100000">
                                          <p:val>
                                            <p:strVal val="#ppt_w"/>
                                          </p:val>
                                        </p:tav>
                                      </p:tavLst>
                                    </p:anim>
                                    <p:anim calcmode="lin" valueType="num">
                                      <p:cBhvr>
                                        <p:cTn id="51" dur="500" fill="hold"/>
                                        <p:tgtEl>
                                          <p:spTgt spid="60424"/>
                                        </p:tgtEl>
                                        <p:attrNameLst>
                                          <p:attrName>ppt_x</p:attrName>
                                        </p:attrNameLst>
                                      </p:cBhvr>
                                      <p:tavLst>
                                        <p:tav tm="0">
                                          <p:val>
                                            <p:strVal val="#ppt_x-.3"/>
                                          </p:val>
                                        </p:tav>
                                        <p:tav tm="50000">
                                          <p:val>
                                            <p:strVal val="#ppt_x"/>
                                          </p:val>
                                        </p:tav>
                                        <p:tav tm="100000">
                                          <p:val>
                                            <p:strVal val="#ppt_x"/>
                                          </p:val>
                                        </p:tav>
                                      </p:tavLst>
                                    </p:anim>
                                    <p:anim calcmode="lin" valueType="num">
                                      <p:cBhvr>
                                        <p:cTn id="52" dur="500" fill="hold"/>
                                        <p:tgtEl>
                                          <p:spTgt spid="60424"/>
                                        </p:tgtEl>
                                        <p:attrNameLst>
                                          <p:attrName>ppt_y</p:attrName>
                                        </p:attrNameLst>
                                      </p:cBhvr>
                                      <p:tavLst>
                                        <p:tav tm="0">
                                          <p:val>
                                            <p:strVal val="#ppt_y"/>
                                          </p:val>
                                        </p:tav>
                                        <p:tav tm="100000">
                                          <p:val>
                                            <p:strVal val="#ppt_y"/>
                                          </p:val>
                                        </p:tav>
                                      </p:tavLst>
                                    </p:anim>
                                  </p:childTnLst>
                                </p:cTn>
                              </p:par>
                              <p:par>
                                <p:cTn id="53" presetID="39" presetClass="entr" presetSubtype="0" accel="100000" fill="hold" grpId="0" nodeType="withEffect">
                                  <p:stCondLst>
                                    <p:cond delay="0"/>
                                  </p:stCondLst>
                                  <p:childTnLst>
                                    <p:set>
                                      <p:cBhvr>
                                        <p:cTn id="54" dur="1" fill="hold">
                                          <p:stCondLst>
                                            <p:cond delay="0"/>
                                          </p:stCondLst>
                                        </p:cTn>
                                        <p:tgtEl>
                                          <p:spTgt spid="60425"/>
                                        </p:tgtEl>
                                        <p:attrNameLst>
                                          <p:attrName>style.visibility</p:attrName>
                                        </p:attrNameLst>
                                      </p:cBhvr>
                                      <p:to>
                                        <p:strVal val="visible"/>
                                      </p:to>
                                    </p:set>
                                    <p:anim calcmode="lin" valueType="num">
                                      <p:cBhvr>
                                        <p:cTn id="55" dur="500" fill="hold"/>
                                        <p:tgtEl>
                                          <p:spTgt spid="60425"/>
                                        </p:tgtEl>
                                        <p:attrNameLst>
                                          <p:attrName>ppt_h</p:attrName>
                                        </p:attrNameLst>
                                      </p:cBhvr>
                                      <p:tavLst>
                                        <p:tav tm="0">
                                          <p:val>
                                            <p:strVal val="#ppt_h/20"/>
                                          </p:val>
                                        </p:tav>
                                        <p:tav tm="50000">
                                          <p:val>
                                            <p:strVal val="#ppt_h/20"/>
                                          </p:val>
                                        </p:tav>
                                        <p:tav tm="100000">
                                          <p:val>
                                            <p:strVal val="#ppt_h"/>
                                          </p:val>
                                        </p:tav>
                                      </p:tavLst>
                                    </p:anim>
                                    <p:anim calcmode="lin" valueType="num">
                                      <p:cBhvr>
                                        <p:cTn id="56" dur="500" fill="hold"/>
                                        <p:tgtEl>
                                          <p:spTgt spid="60425"/>
                                        </p:tgtEl>
                                        <p:attrNameLst>
                                          <p:attrName>ppt_w</p:attrName>
                                        </p:attrNameLst>
                                      </p:cBhvr>
                                      <p:tavLst>
                                        <p:tav tm="0">
                                          <p:val>
                                            <p:strVal val="#ppt_w+.3"/>
                                          </p:val>
                                        </p:tav>
                                        <p:tav tm="50000">
                                          <p:val>
                                            <p:strVal val="#ppt_w+.3"/>
                                          </p:val>
                                        </p:tav>
                                        <p:tav tm="100000">
                                          <p:val>
                                            <p:strVal val="#ppt_w"/>
                                          </p:val>
                                        </p:tav>
                                      </p:tavLst>
                                    </p:anim>
                                    <p:anim calcmode="lin" valueType="num">
                                      <p:cBhvr>
                                        <p:cTn id="57" dur="500" fill="hold"/>
                                        <p:tgtEl>
                                          <p:spTgt spid="60425"/>
                                        </p:tgtEl>
                                        <p:attrNameLst>
                                          <p:attrName>ppt_x</p:attrName>
                                        </p:attrNameLst>
                                      </p:cBhvr>
                                      <p:tavLst>
                                        <p:tav tm="0">
                                          <p:val>
                                            <p:strVal val="#ppt_x-.3"/>
                                          </p:val>
                                        </p:tav>
                                        <p:tav tm="50000">
                                          <p:val>
                                            <p:strVal val="#ppt_x"/>
                                          </p:val>
                                        </p:tav>
                                        <p:tav tm="100000">
                                          <p:val>
                                            <p:strVal val="#ppt_x"/>
                                          </p:val>
                                        </p:tav>
                                      </p:tavLst>
                                    </p:anim>
                                    <p:anim calcmode="lin" valueType="num">
                                      <p:cBhvr>
                                        <p:cTn id="58" dur="500" fill="hold"/>
                                        <p:tgtEl>
                                          <p:spTgt spid="60425"/>
                                        </p:tgtEl>
                                        <p:attrNameLst>
                                          <p:attrName>ppt_y</p:attrName>
                                        </p:attrNameLst>
                                      </p:cBhvr>
                                      <p:tavLst>
                                        <p:tav tm="0">
                                          <p:val>
                                            <p:strVal val="#ppt_y"/>
                                          </p:val>
                                        </p:tav>
                                        <p:tav tm="100000">
                                          <p:val>
                                            <p:strVal val="#ppt_y"/>
                                          </p:val>
                                        </p:tav>
                                      </p:tavLst>
                                    </p:anim>
                                  </p:childTnLst>
                                </p:cTn>
                              </p:par>
                              <p:par>
                                <p:cTn id="59" presetID="39" presetClass="entr" presetSubtype="0" accel="100000" fill="hold" grpId="0" nodeType="withEffect">
                                  <p:stCondLst>
                                    <p:cond delay="0"/>
                                  </p:stCondLst>
                                  <p:childTnLst>
                                    <p:set>
                                      <p:cBhvr>
                                        <p:cTn id="60" dur="1" fill="hold">
                                          <p:stCondLst>
                                            <p:cond delay="0"/>
                                          </p:stCondLst>
                                        </p:cTn>
                                        <p:tgtEl>
                                          <p:spTgt spid="60432"/>
                                        </p:tgtEl>
                                        <p:attrNameLst>
                                          <p:attrName>style.visibility</p:attrName>
                                        </p:attrNameLst>
                                      </p:cBhvr>
                                      <p:to>
                                        <p:strVal val="visible"/>
                                      </p:to>
                                    </p:set>
                                    <p:anim calcmode="lin" valueType="num">
                                      <p:cBhvr>
                                        <p:cTn id="61" dur="500" fill="hold"/>
                                        <p:tgtEl>
                                          <p:spTgt spid="60432"/>
                                        </p:tgtEl>
                                        <p:attrNameLst>
                                          <p:attrName>ppt_h</p:attrName>
                                        </p:attrNameLst>
                                      </p:cBhvr>
                                      <p:tavLst>
                                        <p:tav tm="0">
                                          <p:val>
                                            <p:strVal val="#ppt_h/20"/>
                                          </p:val>
                                        </p:tav>
                                        <p:tav tm="50000">
                                          <p:val>
                                            <p:strVal val="#ppt_h/20"/>
                                          </p:val>
                                        </p:tav>
                                        <p:tav tm="100000">
                                          <p:val>
                                            <p:strVal val="#ppt_h"/>
                                          </p:val>
                                        </p:tav>
                                      </p:tavLst>
                                    </p:anim>
                                    <p:anim calcmode="lin" valueType="num">
                                      <p:cBhvr>
                                        <p:cTn id="62" dur="500" fill="hold"/>
                                        <p:tgtEl>
                                          <p:spTgt spid="60432"/>
                                        </p:tgtEl>
                                        <p:attrNameLst>
                                          <p:attrName>ppt_w</p:attrName>
                                        </p:attrNameLst>
                                      </p:cBhvr>
                                      <p:tavLst>
                                        <p:tav tm="0">
                                          <p:val>
                                            <p:strVal val="#ppt_w+.3"/>
                                          </p:val>
                                        </p:tav>
                                        <p:tav tm="50000">
                                          <p:val>
                                            <p:strVal val="#ppt_w+.3"/>
                                          </p:val>
                                        </p:tav>
                                        <p:tav tm="100000">
                                          <p:val>
                                            <p:strVal val="#ppt_w"/>
                                          </p:val>
                                        </p:tav>
                                      </p:tavLst>
                                    </p:anim>
                                    <p:anim calcmode="lin" valueType="num">
                                      <p:cBhvr>
                                        <p:cTn id="63" dur="500" fill="hold"/>
                                        <p:tgtEl>
                                          <p:spTgt spid="60432"/>
                                        </p:tgtEl>
                                        <p:attrNameLst>
                                          <p:attrName>ppt_x</p:attrName>
                                        </p:attrNameLst>
                                      </p:cBhvr>
                                      <p:tavLst>
                                        <p:tav tm="0">
                                          <p:val>
                                            <p:strVal val="#ppt_x-.3"/>
                                          </p:val>
                                        </p:tav>
                                        <p:tav tm="50000">
                                          <p:val>
                                            <p:strVal val="#ppt_x"/>
                                          </p:val>
                                        </p:tav>
                                        <p:tav tm="100000">
                                          <p:val>
                                            <p:strVal val="#ppt_x"/>
                                          </p:val>
                                        </p:tav>
                                      </p:tavLst>
                                    </p:anim>
                                    <p:anim calcmode="lin" valueType="num">
                                      <p:cBhvr>
                                        <p:cTn id="64" dur="500" fill="hold"/>
                                        <p:tgtEl>
                                          <p:spTgt spid="60432"/>
                                        </p:tgtEl>
                                        <p:attrNameLst>
                                          <p:attrName>ppt_y</p:attrName>
                                        </p:attrNameLst>
                                      </p:cBhvr>
                                      <p:tavLst>
                                        <p:tav tm="0">
                                          <p:val>
                                            <p:strVal val="#ppt_y"/>
                                          </p:val>
                                        </p:tav>
                                        <p:tav tm="100000">
                                          <p:val>
                                            <p:strVal val="#ppt_y"/>
                                          </p:val>
                                        </p:tav>
                                      </p:tavLst>
                                    </p:anim>
                                  </p:childTnLst>
                                </p:cTn>
                              </p:par>
                              <p:par>
                                <p:cTn id="65" presetID="39" presetClass="entr" presetSubtype="0" accel="100000" fill="hold" grpId="0" nodeType="withEffect">
                                  <p:stCondLst>
                                    <p:cond delay="0"/>
                                  </p:stCondLst>
                                  <p:childTnLst>
                                    <p:set>
                                      <p:cBhvr>
                                        <p:cTn id="66" dur="1" fill="hold">
                                          <p:stCondLst>
                                            <p:cond delay="0"/>
                                          </p:stCondLst>
                                        </p:cTn>
                                        <p:tgtEl>
                                          <p:spTgt spid="60430"/>
                                        </p:tgtEl>
                                        <p:attrNameLst>
                                          <p:attrName>style.visibility</p:attrName>
                                        </p:attrNameLst>
                                      </p:cBhvr>
                                      <p:to>
                                        <p:strVal val="visible"/>
                                      </p:to>
                                    </p:set>
                                    <p:anim calcmode="lin" valueType="num">
                                      <p:cBhvr>
                                        <p:cTn id="67" dur="500" fill="hold"/>
                                        <p:tgtEl>
                                          <p:spTgt spid="60430"/>
                                        </p:tgtEl>
                                        <p:attrNameLst>
                                          <p:attrName>ppt_h</p:attrName>
                                        </p:attrNameLst>
                                      </p:cBhvr>
                                      <p:tavLst>
                                        <p:tav tm="0">
                                          <p:val>
                                            <p:strVal val="#ppt_h/20"/>
                                          </p:val>
                                        </p:tav>
                                        <p:tav tm="50000">
                                          <p:val>
                                            <p:strVal val="#ppt_h/20"/>
                                          </p:val>
                                        </p:tav>
                                        <p:tav tm="100000">
                                          <p:val>
                                            <p:strVal val="#ppt_h"/>
                                          </p:val>
                                        </p:tav>
                                      </p:tavLst>
                                    </p:anim>
                                    <p:anim calcmode="lin" valueType="num">
                                      <p:cBhvr>
                                        <p:cTn id="68" dur="500" fill="hold"/>
                                        <p:tgtEl>
                                          <p:spTgt spid="60430"/>
                                        </p:tgtEl>
                                        <p:attrNameLst>
                                          <p:attrName>ppt_w</p:attrName>
                                        </p:attrNameLst>
                                      </p:cBhvr>
                                      <p:tavLst>
                                        <p:tav tm="0">
                                          <p:val>
                                            <p:strVal val="#ppt_w+.3"/>
                                          </p:val>
                                        </p:tav>
                                        <p:tav tm="50000">
                                          <p:val>
                                            <p:strVal val="#ppt_w+.3"/>
                                          </p:val>
                                        </p:tav>
                                        <p:tav tm="100000">
                                          <p:val>
                                            <p:strVal val="#ppt_w"/>
                                          </p:val>
                                        </p:tav>
                                      </p:tavLst>
                                    </p:anim>
                                    <p:anim calcmode="lin" valueType="num">
                                      <p:cBhvr>
                                        <p:cTn id="69" dur="500" fill="hold"/>
                                        <p:tgtEl>
                                          <p:spTgt spid="60430"/>
                                        </p:tgtEl>
                                        <p:attrNameLst>
                                          <p:attrName>ppt_x</p:attrName>
                                        </p:attrNameLst>
                                      </p:cBhvr>
                                      <p:tavLst>
                                        <p:tav tm="0">
                                          <p:val>
                                            <p:strVal val="#ppt_x-.3"/>
                                          </p:val>
                                        </p:tav>
                                        <p:tav tm="50000">
                                          <p:val>
                                            <p:strVal val="#ppt_x"/>
                                          </p:val>
                                        </p:tav>
                                        <p:tav tm="100000">
                                          <p:val>
                                            <p:strVal val="#ppt_x"/>
                                          </p:val>
                                        </p:tav>
                                      </p:tavLst>
                                    </p:anim>
                                    <p:anim calcmode="lin" valueType="num">
                                      <p:cBhvr>
                                        <p:cTn id="70" dur="500" fill="hold"/>
                                        <p:tgtEl>
                                          <p:spTgt spid="60430"/>
                                        </p:tgtEl>
                                        <p:attrNameLst>
                                          <p:attrName>ppt_y</p:attrName>
                                        </p:attrNameLst>
                                      </p:cBhvr>
                                      <p:tavLst>
                                        <p:tav tm="0">
                                          <p:val>
                                            <p:strVal val="#ppt_y"/>
                                          </p:val>
                                        </p:tav>
                                        <p:tav tm="100000">
                                          <p:val>
                                            <p:strVal val="#ppt_y"/>
                                          </p:val>
                                        </p:tav>
                                      </p:tavLst>
                                    </p:anim>
                                  </p:childTnLst>
                                </p:cTn>
                              </p:par>
                              <p:par>
                                <p:cTn id="71" presetID="39" presetClass="entr" presetSubtype="0" accel="100000" fill="hold" grpId="0" nodeType="withEffect">
                                  <p:stCondLst>
                                    <p:cond delay="0"/>
                                  </p:stCondLst>
                                  <p:childTnLst>
                                    <p:set>
                                      <p:cBhvr>
                                        <p:cTn id="72" dur="1" fill="hold">
                                          <p:stCondLst>
                                            <p:cond delay="0"/>
                                          </p:stCondLst>
                                        </p:cTn>
                                        <p:tgtEl>
                                          <p:spTgt spid="60431"/>
                                        </p:tgtEl>
                                        <p:attrNameLst>
                                          <p:attrName>style.visibility</p:attrName>
                                        </p:attrNameLst>
                                      </p:cBhvr>
                                      <p:to>
                                        <p:strVal val="visible"/>
                                      </p:to>
                                    </p:set>
                                    <p:anim calcmode="lin" valueType="num">
                                      <p:cBhvr>
                                        <p:cTn id="73" dur="500" fill="hold"/>
                                        <p:tgtEl>
                                          <p:spTgt spid="60431"/>
                                        </p:tgtEl>
                                        <p:attrNameLst>
                                          <p:attrName>ppt_h</p:attrName>
                                        </p:attrNameLst>
                                      </p:cBhvr>
                                      <p:tavLst>
                                        <p:tav tm="0">
                                          <p:val>
                                            <p:strVal val="#ppt_h/20"/>
                                          </p:val>
                                        </p:tav>
                                        <p:tav tm="50000">
                                          <p:val>
                                            <p:strVal val="#ppt_h/20"/>
                                          </p:val>
                                        </p:tav>
                                        <p:tav tm="100000">
                                          <p:val>
                                            <p:strVal val="#ppt_h"/>
                                          </p:val>
                                        </p:tav>
                                      </p:tavLst>
                                    </p:anim>
                                    <p:anim calcmode="lin" valueType="num">
                                      <p:cBhvr>
                                        <p:cTn id="74" dur="500" fill="hold"/>
                                        <p:tgtEl>
                                          <p:spTgt spid="60431"/>
                                        </p:tgtEl>
                                        <p:attrNameLst>
                                          <p:attrName>ppt_w</p:attrName>
                                        </p:attrNameLst>
                                      </p:cBhvr>
                                      <p:tavLst>
                                        <p:tav tm="0">
                                          <p:val>
                                            <p:strVal val="#ppt_w+.3"/>
                                          </p:val>
                                        </p:tav>
                                        <p:tav tm="50000">
                                          <p:val>
                                            <p:strVal val="#ppt_w+.3"/>
                                          </p:val>
                                        </p:tav>
                                        <p:tav tm="100000">
                                          <p:val>
                                            <p:strVal val="#ppt_w"/>
                                          </p:val>
                                        </p:tav>
                                      </p:tavLst>
                                    </p:anim>
                                    <p:anim calcmode="lin" valueType="num">
                                      <p:cBhvr>
                                        <p:cTn id="75" dur="500" fill="hold"/>
                                        <p:tgtEl>
                                          <p:spTgt spid="60431"/>
                                        </p:tgtEl>
                                        <p:attrNameLst>
                                          <p:attrName>ppt_x</p:attrName>
                                        </p:attrNameLst>
                                      </p:cBhvr>
                                      <p:tavLst>
                                        <p:tav tm="0">
                                          <p:val>
                                            <p:strVal val="#ppt_x-.3"/>
                                          </p:val>
                                        </p:tav>
                                        <p:tav tm="50000">
                                          <p:val>
                                            <p:strVal val="#ppt_x"/>
                                          </p:val>
                                        </p:tav>
                                        <p:tav tm="100000">
                                          <p:val>
                                            <p:strVal val="#ppt_x"/>
                                          </p:val>
                                        </p:tav>
                                      </p:tavLst>
                                    </p:anim>
                                    <p:anim calcmode="lin" valueType="num">
                                      <p:cBhvr>
                                        <p:cTn id="76" dur="500" fill="hold"/>
                                        <p:tgtEl>
                                          <p:spTgt spid="604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bldLvl="0" animBg="1" autoUpdateAnimBg="0"/>
      <p:bldP spid="60423" grpId="0" bldLvl="0" animBg="1" autoUpdateAnimBg="0"/>
      <p:bldP spid="60424" grpId="0" bldLvl="0" animBg="1" autoUpdateAnimBg="0"/>
      <p:bldP spid="60425" grpId="0" bldLvl="0" autoUpdateAnimBg="0"/>
      <p:bldP spid="60427" grpId="0" bldLvl="0" animBg="1" autoUpdateAnimBg="0"/>
      <p:bldP spid="60428" grpId="0" bldLvl="0" animBg="1" autoUpdateAnimBg="0"/>
      <p:bldP spid="60429" grpId="0" bldLvl="0" autoUpdateAnimBg="0"/>
      <p:bldP spid="60430" grpId="0" bldLvl="0" animBg="1" autoUpdateAnimBg="0"/>
      <p:bldP spid="60431" grpId="0" bldLvl="0" animBg="1" autoUpdateAnimBg="0"/>
      <p:bldP spid="60432" grpId="0" bldLvl="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页脚占位符 4"/>
          <p:cNvSpPr>
            <a:spLocks noGrp="1" noChangeArrowheads="1"/>
          </p:cNvSpPr>
          <p:nvPr/>
        </p:nvSpPr>
        <p:spPr bwMode="auto">
          <a:xfrm>
            <a:off x="3581400" y="6461125"/>
            <a:ext cx="5295900" cy="242888"/>
          </a:xfrm>
          <a:prstGeom prst="rect">
            <a:avLst/>
          </a:prstGeom>
          <a:noFill/>
          <a:ln w="9525">
            <a:noFill/>
            <a:miter lim="800000"/>
            <a:headEnd/>
            <a:tailEnd/>
          </a:ln>
        </p:spPr>
        <p:txBody>
          <a:bodyPr anchor="ctr">
            <a:spAutoFit/>
          </a:bodyPr>
          <a:lstStyle/>
          <a:p>
            <a:pPr algn="r" eaLnBrk="0" hangingPunct="0">
              <a:buFont typeface="Arial" charset="0"/>
              <a:buNone/>
            </a:pPr>
            <a:r>
              <a:rPr lang="en-US" altLang="zh-CN" sz="1000">
                <a:solidFill>
                  <a:srgbClr val="000000"/>
                </a:solidFill>
                <a:latin typeface="Arial" charset="0"/>
                <a:ea typeface="Gulim" pitchFamily="34" charset="-127"/>
                <a:sym typeface="Arial" charset="0"/>
              </a:rPr>
              <a:t>A Multidisciplinary Approach to Curriculum Development in Sustainable Built Environment</a:t>
            </a:r>
            <a:endParaRPr lang="zh-CN" altLang="en-US">
              <a:solidFill>
                <a:srgbClr val="000000"/>
              </a:solidFill>
              <a:ea typeface="Gulim" pitchFamily="34" charset="-127"/>
            </a:endParaRPr>
          </a:p>
        </p:txBody>
      </p:sp>
      <p:sp>
        <p:nvSpPr>
          <p:cNvPr id="61443" name="AutoShape 333"/>
          <p:cNvSpPr>
            <a:spLocks noChangeArrowheads="1"/>
          </p:cNvSpPr>
          <p:nvPr/>
        </p:nvSpPr>
        <p:spPr bwMode="auto">
          <a:xfrm rot="10800000">
            <a:off x="4241800" y="4271963"/>
            <a:ext cx="1130300" cy="393700"/>
          </a:xfrm>
          <a:prstGeom prst="chevron">
            <a:avLst>
              <a:gd name="adj" fmla="val 30464"/>
            </a:avLst>
          </a:prstGeom>
          <a:solidFill>
            <a:srgbClr val="6699FF"/>
          </a:solidFill>
          <a:ln w="9525">
            <a:solidFill>
              <a:schemeClr val="tx1"/>
            </a:solidFill>
            <a:miter lim="800000"/>
            <a:headEnd/>
            <a:tailEnd/>
          </a:ln>
        </p:spPr>
        <p:txBody>
          <a:bodyPr wrap="none" lIns="92382" tIns="46191" rIns="92382" bIns="46191" anchor="ctr"/>
          <a:lstStyle/>
          <a:p>
            <a:pPr algn="ctr" eaLnBrk="0" hangingPunct="0">
              <a:buFont typeface="Arial" charset="0"/>
              <a:buNone/>
            </a:pPr>
            <a:endParaRPr lang="zh-CN" altLang="zh-CN" sz="1800" b="1">
              <a:solidFill>
                <a:srgbClr val="000000"/>
              </a:solidFill>
              <a:latin typeface="黑体" pitchFamily="2" charset="-122"/>
              <a:ea typeface="黑体" pitchFamily="2" charset="-122"/>
              <a:sym typeface="黑体" pitchFamily="2" charset="-122"/>
            </a:endParaRPr>
          </a:p>
        </p:txBody>
      </p:sp>
      <p:sp>
        <p:nvSpPr>
          <p:cNvPr id="61444" name="TextBox 49"/>
          <p:cNvSpPr>
            <a:spLocks noChangeArrowheads="1"/>
          </p:cNvSpPr>
          <p:nvPr/>
        </p:nvSpPr>
        <p:spPr bwMode="auto">
          <a:xfrm>
            <a:off x="4114800" y="4232275"/>
            <a:ext cx="1250950" cy="457200"/>
          </a:xfrm>
          <a:prstGeom prst="rect">
            <a:avLst/>
          </a:prstGeom>
          <a:noFill/>
          <a:ln w="9525">
            <a:noFill/>
            <a:miter lim="800000"/>
            <a:headEnd/>
            <a:tailEnd/>
          </a:ln>
        </p:spPr>
        <p:txBody>
          <a:bodyPr>
            <a:spAutoFit/>
          </a:bodyPr>
          <a:lstStyle/>
          <a:p>
            <a:pPr algn="ctr" eaLnBrk="0" hangingPunct="0">
              <a:buFont typeface="Arial" charset="0"/>
              <a:buNone/>
            </a:pPr>
            <a:r>
              <a:rPr lang="zh-CN" altLang="en-US" sz="1800" b="1">
                <a:solidFill>
                  <a:srgbClr val="000000"/>
                </a:solidFill>
                <a:latin typeface="黑体" pitchFamily="2" charset="-122"/>
                <a:ea typeface="黑体" pitchFamily="2" charset="-122"/>
                <a:sym typeface="黑体" pitchFamily="2" charset="-122"/>
              </a:rPr>
              <a:t>  </a:t>
            </a:r>
            <a:r>
              <a:rPr lang="zh-CN" altLang="en-US" sz="2400" b="1">
                <a:solidFill>
                  <a:srgbClr val="000000"/>
                </a:solidFill>
                <a:latin typeface="Calibri" pitchFamily="34" charset="0"/>
                <a:ea typeface="黑体" pitchFamily="2" charset="-122"/>
                <a:sym typeface="黑体" pitchFamily="2" charset="-122"/>
              </a:rPr>
              <a:t>Step</a:t>
            </a:r>
            <a:r>
              <a:rPr lang="en-US" altLang="zh-CN" sz="2400" b="1">
                <a:solidFill>
                  <a:srgbClr val="000000"/>
                </a:solidFill>
                <a:latin typeface="Calibri" pitchFamily="34" charset="0"/>
                <a:ea typeface="黑体" pitchFamily="2" charset="-122"/>
                <a:sym typeface="黑体" pitchFamily="2" charset="-122"/>
              </a:rPr>
              <a:t>5</a:t>
            </a:r>
            <a:endParaRPr lang="zh-CN" altLang="en-US" sz="2400" b="1">
              <a:solidFill>
                <a:srgbClr val="000000"/>
              </a:solidFill>
              <a:latin typeface="Calibri" pitchFamily="34" charset="0"/>
              <a:ea typeface="黑体" pitchFamily="2" charset="-122"/>
              <a:sym typeface="黑体" pitchFamily="2" charset="-122"/>
            </a:endParaRPr>
          </a:p>
        </p:txBody>
      </p:sp>
      <p:sp>
        <p:nvSpPr>
          <p:cNvPr id="61445" name="AutoShape 333"/>
          <p:cNvSpPr>
            <a:spLocks noChangeArrowheads="1"/>
          </p:cNvSpPr>
          <p:nvPr/>
        </p:nvSpPr>
        <p:spPr bwMode="auto">
          <a:xfrm rot="10800000">
            <a:off x="1690688" y="4232275"/>
            <a:ext cx="1239837" cy="431800"/>
          </a:xfrm>
          <a:prstGeom prst="chevron">
            <a:avLst>
              <a:gd name="adj" fmla="val 30481"/>
            </a:avLst>
          </a:prstGeom>
          <a:solidFill>
            <a:srgbClr val="6699FF"/>
          </a:solidFill>
          <a:ln w="9525">
            <a:solidFill>
              <a:schemeClr val="tx1"/>
            </a:solidFill>
            <a:miter lim="800000"/>
            <a:headEnd/>
            <a:tailEnd/>
          </a:ln>
        </p:spPr>
        <p:txBody>
          <a:bodyPr wrap="none" lIns="92382" tIns="46191" rIns="92382" bIns="46191" anchor="ctr"/>
          <a:lstStyle/>
          <a:p>
            <a:pPr algn="ctr" eaLnBrk="0" hangingPunct="0">
              <a:buFont typeface="Arial" charset="0"/>
              <a:buNone/>
            </a:pPr>
            <a:endParaRPr lang="zh-CN" altLang="zh-CN" sz="2000" b="1">
              <a:solidFill>
                <a:srgbClr val="000000"/>
              </a:solidFill>
              <a:latin typeface="Calibri" pitchFamily="34" charset="0"/>
              <a:ea typeface="黑体" pitchFamily="2" charset="-122"/>
              <a:sym typeface="黑体" pitchFamily="2" charset="-122"/>
            </a:endParaRPr>
          </a:p>
        </p:txBody>
      </p:sp>
      <p:sp>
        <p:nvSpPr>
          <p:cNvPr id="61446" name="TextBox 52"/>
          <p:cNvSpPr>
            <a:spLocks noChangeArrowheads="1"/>
          </p:cNvSpPr>
          <p:nvPr/>
        </p:nvSpPr>
        <p:spPr bwMode="auto">
          <a:xfrm>
            <a:off x="1646238" y="4221163"/>
            <a:ext cx="1314450" cy="457200"/>
          </a:xfrm>
          <a:prstGeom prst="rect">
            <a:avLst/>
          </a:prstGeom>
          <a:noFill/>
          <a:ln w="9525">
            <a:noFill/>
            <a:miter lim="800000"/>
            <a:headEnd/>
            <a:tailEnd/>
          </a:ln>
        </p:spPr>
        <p:txBody>
          <a:bodyPr>
            <a:spAutoFit/>
          </a:bodyPr>
          <a:lstStyle/>
          <a:p>
            <a:pPr eaLnBrk="0" hangingPunct="0">
              <a:buFont typeface="Arial" charset="0"/>
              <a:buNone/>
            </a:pPr>
            <a:r>
              <a:rPr lang="zh-CN" altLang="en-US" sz="1800" b="1">
                <a:solidFill>
                  <a:srgbClr val="000000"/>
                </a:solidFill>
                <a:latin typeface="黑体" pitchFamily="2" charset="-122"/>
                <a:ea typeface="黑体" pitchFamily="2" charset="-122"/>
                <a:sym typeface="黑体" pitchFamily="2" charset="-122"/>
              </a:rPr>
              <a:t>  </a:t>
            </a:r>
            <a:r>
              <a:rPr lang="zh-CN" altLang="en-US" sz="2400" b="1">
                <a:solidFill>
                  <a:srgbClr val="000000"/>
                </a:solidFill>
                <a:latin typeface="Calibri" pitchFamily="34" charset="0"/>
                <a:ea typeface="黑体" pitchFamily="2" charset="-122"/>
                <a:sym typeface="黑体" pitchFamily="2" charset="-122"/>
              </a:rPr>
              <a:t>Step</a:t>
            </a:r>
            <a:r>
              <a:rPr lang="en-US" altLang="zh-CN" sz="2400" b="1">
                <a:solidFill>
                  <a:srgbClr val="000000"/>
                </a:solidFill>
                <a:latin typeface="Calibri" pitchFamily="34" charset="0"/>
                <a:ea typeface="黑体" pitchFamily="2" charset="-122"/>
                <a:sym typeface="黑体" pitchFamily="2" charset="-122"/>
              </a:rPr>
              <a:t>6</a:t>
            </a:r>
            <a:endParaRPr lang="zh-CN" altLang="en-US" sz="2400" b="1">
              <a:solidFill>
                <a:srgbClr val="000000"/>
              </a:solidFill>
              <a:latin typeface="Calibri" pitchFamily="34" charset="0"/>
              <a:ea typeface="黑体" pitchFamily="2" charset="-122"/>
              <a:sym typeface="黑体" pitchFamily="2" charset="-122"/>
            </a:endParaRPr>
          </a:p>
        </p:txBody>
      </p:sp>
      <p:sp>
        <p:nvSpPr>
          <p:cNvPr id="61447" name="AutoShape 333"/>
          <p:cNvSpPr>
            <a:spLocks noChangeArrowheads="1"/>
          </p:cNvSpPr>
          <p:nvPr/>
        </p:nvSpPr>
        <p:spPr bwMode="auto">
          <a:xfrm rot="10800000">
            <a:off x="6673850" y="4259263"/>
            <a:ext cx="1144588" cy="403225"/>
          </a:xfrm>
          <a:prstGeom prst="chevron">
            <a:avLst>
              <a:gd name="adj" fmla="val 30121"/>
            </a:avLst>
          </a:prstGeom>
          <a:solidFill>
            <a:srgbClr val="6699FF"/>
          </a:solidFill>
          <a:ln w="9525">
            <a:solidFill>
              <a:schemeClr val="tx1"/>
            </a:solidFill>
            <a:miter lim="800000"/>
            <a:headEnd/>
            <a:tailEnd/>
          </a:ln>
        </p:spPr>
        <p:txBody>
          <a:bodyPr wrap="none" lIns="92382" tIns="46191" rIns="92382" bIns="46191" anchor="ctr"/>
          <a:lstStyle/>
          <a:p>
            <a:pPr algn="ctr" eaLnBrk="0" hangingPunct="0">
              <a:buFont typeface="Arial" charset="0"/>
              <a:buNone/>
            </a:pPr>
            <a:endParaRPr lang="zh-CN" altLang="zh-CN" sz="1800" b="1">
              <a:solidFill>
                <a:srgbClr val="000000"/>
              </a:solidFill>
              <a:latin typeface="黑体" pitchFamily="2" charset="-122"/>
              <a:ea typeface="黑体" pitchFamily="2" charset="-122"/>
              <a:sym typeface="黑体" pitchFamily="2" charset="-122"/>
            </a:endParaRPr>
          </a:p>
        </p:txBody>
      </p:sp>
      <p:sp>
        <p:nvSpPr>
          <p:cNvPr id="61448" name="TextBox 37"/>
          <p:cNvSpPr>
            <a:spLocks noChangeArrowheads="1"/>
          </p:cNvSpPr>
          <p:nvPr/>
        </p:nvSpPr>
        <p:spPr bwMode="auto">
          <a:xfrm>
            <a:off x="6516688" y="4225925"/>
            <a:ext cx="1365250" cy="457200"/>
          </a:xfrm>
          <a:prstGeom prst="rect">
            <a:avLst/>
          </a:prstGeom>
          <a:noFill/>
          <a:ln w="9525">
            <a:noFill/>
            <a:miter lim="800000"/>
            <a:headEnd/>
            <a:tailEnd/>
          </a:ln>
        </p:spPr>
        <p:txBody>
          <a:bodyPr>
            <a:spAutoFit/>
          </a:bodyPr>
          <a:lstStyle/>
          <a:p>
            <a:pPr eaLnBrk="0" hangingPunct="0">
              <a:buFont typeface="Arial" charset="0"/>
              <a:buNone/>
            </a:pPr>
            <a:r>
              <a:rPr lang="zh-CN" altLang="en-US" sz="1800" b="1">
                <a:solidFill>
                  <a:srgbClr val="000000"/>
                </a:solidFill>
                <a:latin typeface="黑体" pitchFamily="2" charset="-122"/>
                <a:ea typeface="黑体" pitchFamily="2" charset="-122"/>
                <a:sym typeface="黑体" pitchFamily="2" charset="-122"/>
              </a:rPr>
              <a:t>  </a:t>
            </a:r>
            <a:r>
              <a:rPr lang="zh-CN" altLang="en-US" sz="2400" b="1">
                <a:solidFill>
                  <a:srgbClr val="000000"/>
                </a:solidFill>
                <a:latin typeface="Calibri" pitchFamily="34" charset="0"/>
                <a:ea typeface="黑体" pitchFamily="2" charset="-122"/>
                <a:sym typeface="黑体" pitchFamily="2" charset="-122"/>
              </a:rPr>
              <a:t>Step4</a:t>
            </a:r>
          </a:p>
        </p:txBody>
      </p:sp>
      <p:sp>
        <p:nvSpPr>
          <p:cNvPr id="61449" name="AutoShape 333"/>
          <p:cNvSpPr>
            <a:spLocks noChangeArrowheads="1"/>
          </p:cNvSpPr>
          <p:nvPr/>
        </p:nvSpPr>
        <p:spPr bwMode="auto">
          <a:xfrm>
            <a:off x="2290763" y="1725613"/>
            <a:ext cx="1068387" cy="398462"/>
          </a:xfrm>
          <a:prstGeom prst="chevron">
            <a:avLst>
              <a:gd name="adj" fmla="val 28414"/>
            </a:avLst>
          </a:prstGeom>
          <a:solidFill>
            <a:srgbClr val="6699FF"/>
          </a:solidFill>
          <a:ln w="9525">
            <a:solidFill>
              <a:schemeClr val="tx1"/>
            </a:solidFill>
            <a:miter lim="800000"/>
            <a:headEnd/>
            <a:tailEnd/>
          </a:ln>
        </p:spPr>
        <p:txBody>
          <a:bodyPr wrap="none" lIns="92382" tIns="46191" rIns="92382" bIns="46191" anchor="ctr"/>
          <a:lstStyle/>
          <a:p>
            <a:pPr algn="ctr" eaLnBrk="0" hangingPunct="0">
              <a:buFont typeface="Arial" charset="0"/>
              <a:buNone/>
            </a:pPr>
            <a:r>
              <a:rPr lang="zh-CN" altLang="en-US" sz="2400" b="1">
                <a:solidFill>
                  <a:srgbClr val="000000"/>
                </a:solidFill>
                <a:latin typeface="Calibri" pitchFamily="34" charset="0"/>
                <a:ea typeface="黑体" pitchFamily="2" charset="-122"/>
                <a:sym typeface="黑体" pitchFamily="2" charset="-122"/>
              </a:rPr>
              <a:t>Step</a:t>
            </a:r>
            <a:r>
              <a:rPr lang="en-US" altLang="zh-CN" sz="2400" b="1">
                <a:solidFill>
                  <a:srgbClr val="000000"/>
                </a:solidFill>
                <a:latin typeface="Calibri" pitchFamily="34" charset="0"/>
                <a:ea typeface="黑体" pitchFamily="2" charset="-122"/>
                <a:sym typeface="黑体" pitchFamily="2" charset="-122"/>
              </a:rPr>
              <a:t>2</a:t>
            </a:r>
            <a:endParaRPr lang="zh-CN" altLang="en-US" sz="2400" b="1">
              <a:solidFill>
                <a:srgbClr val="000000"/>
              </a:solidFill>
              <a:latin typeface="Calibri" pitchFamily="34" charset="0"/>
              <a:ea typeface="黑体" pitchFamily="2" charset="-122"/>
              <a:sym typeface="黑体" pitchFamily="2" charset="-122"/>
            </a:endParaRPr>
          </a:p>
        </p:txBody>
      </p:sp>
      <p:sp>
        <p:nvSpPr>
          <p:cNvPr id="61450" name="AutoShape 333"/>
          <p:cNvSpPr>
            <a:spLocks noChangeArrowheads="1"/>
          </p:cNvSpPr>
          <p:nvPr/>
        </p:nvSpPr>
        <p:spPr bwMode="auto">
          <a:xfrm>
            <a:off x="5018088" y="1712913"/>
            <a:ext cx="1143000" cy="411162"/>
          </a:xfrm>
          <a:prstGeom prst="chevron">
            <a:avLst>
              <a:gd name="adj" fmla="val 29472"/>
            </a:avLst>
          </a:prstGeom>
          <a:solidFill>
            <a:srgbClr val="6699FF"/>
          </a:solidFill>
          <a:ln w="9525">
            <a:solidFill>
              <a:schemeClr val="tx1"/>
            </a:solidFill>
            <a:miter lim="800000"/>
            <a:headEnd/>
            <a:tailEnd/>
          </a:ln>
        </p:spPr>
        <p:txBody>
          <a:bodyPr wrap="none" lIns="92382" tIns="46191" rIns="92382" bIns="46191" anchor="ctr"/>
          <a:lstStyle/>
          <a:p>
            <a:pPr algn="ctr" eaLnBrk="0" hangingPunct="0">
              <a:buFont typeface="Arial" charset="0"/>
              <a:buNone/>
            </a:pPr>
            <a:r>
              <a:rPr lang="zh-CN" altLang="en-US" sz="2400" b="1">
                <a:solidFill>
                  <a:srgbClr val="000000"/>
                </a:solidFill>
                <a:latin typeface="Calibri" pitchFamily="34" charset="0"/>
                <a:ea typeface="黑体" pitchFamily="2" charset="-122"/>
                <a:sym typeface="黑体" pitchFamily="2" charset="-122"/>
              </a:rPr>
              <a:t>Step</a:t>
            </a:r>
            <a:r>
              <a:rPr lang="en-US" altLang="zh-CN" sz="2400" b="1">
                <a:solidFill>
                  <a:srgbClr val="000000"/>
                </a:solidFill>
                <a:latin typeface="Calibri" pitchFamily="34" charset="0"/>
                <a:ea typeface="黑体" pitchFamily="2" charset="-122"/>
                <a:sym typeface="黑体" pitchFamily="2" charset="-122"/>
              </a:rPr>
              <a:t>3</a:t>
            </a:r>
            <a:endParaRPr lang="zh-CN" altLang="en-US" sz="2400" b="1">
              <a:solidFill>
                <a:srgbClr val="000000"/>
              </a:solidFill>
              <a:latin typeface="Calibri" pitchFamily="34" charset="0"/>
              <a:ea typeface="黑体" pitchFamily="2" charset="-122"/>
              <a:sym typeface="黑体" pitchFamily="2" charset="-122"/>
            </a:endParaRPr>
          </a:p>
        </p:txBody>
      </p:sp>
      <p:sp>
        <p:nvSpPr>
          <p:cNvPr id="61451" name="AutoShape 333"/>
          <p:cNvSpPr>
            <a:spLocks noChangeArrowheads="1"/>
          </p:cNvSpPr>
          <p:nvPr/>
        </p:nvSpPr>
        <p:spPr bwMode="auto">
          <a:xfrm>
            <a:off x="273050" y="1739900"/>
            <a:ext cx="1077913" cy="373063"/>
          </a:xfrm>
          <a:prstGeom prst="chevron">
            <a:avLst>
              <a:gd name="adj" fmla="val 30673"/>
            </a:avLst>
          </a:prstGeom>
          <a:solidFill>
            <a:srgbClr val="6699FF"/>
          </a:solidFill>
          <a:ln w="9525">
            <a:solidFill>
              <a:schemeClr val="tx1"/>
            </a:solidFill>
            <a:miter lim="800000"/>
            <a:headEnd/>
            <a:tailEnd/>
          </a:ln>
        </p:spPr>
        <p:txBody>
          <a:bodyPr wrap="none" lIns="92382" tIns="46191" rIns="92382" bIns="46191" anchor="ctr"/>
          <a:lstStyle/>
          <a:p>
            <a:pPr algn="ctr" eaLnBrk="0" hangingPunct="0">
              <a:buFont typeface="Arial" charset="0"/>
              <a:buNone/>
            </a:pPr>
            <a:r>
              <a:rPr lang="zh-CN" altLang="en-US" sz="2400" b="1">
                <a:solidFill>
                  <a:srgbClr val="000000"/>
                </a:solidFill>
                <a:latin typeface="Calibri" pitchFamily="34" charset="0"/>
                <a:ea typeface="黑体" pitchFamily="2" charset="-122"/>
                <a:sym typeface="黑体" pitchFamily="2" charset="-122"/>
              </a:rPr>
              <a:t>Step1</a:t>
            </a:r>
            <a:endParaRPr lang="zh-CN" altLang="en-US" sz="2400">
              <a:latin typeface="Calibri" pitchFamily="34" charset="0"/>
              <a:ea typeface="Gulim" pitchFamily="34" charset="-127"/>
            </a:endParaRPr>
          </a:p>
        </p:txBody>
      </p:sp>
      <p:sp>
        <p:nvSpPr>
          <p:cNvPr id="61452" name="AutoShape 333"/>
          <p:cNvSpPr>
            <a:spLocks noChangeArrowheads="1"/>
          </p:cNvSpPr>
          <p:nvPr/>
        </p:nvSpPr>
        <p:spPr bwMode="auto">
          <a:xfrm rot="10800000">
            <a:off x="5173663" y="4662488"/>
            <a:ext cx="2646362" cy="1565275"/>
          </a:xfrm>
          <a:prstGeom prst="chevron">
            <a:avLst>
              <a:gd name="adj" fmla="val 31090"/>
            </a:avLst>
          </a:prstGeom>
          <a:solidFill>
            <a:srgbClr val="99CCFF"/>
          </a:solidFill>
          <a:ln w="9525">
            <a:solidFill>
              <a:schemeClr val="tx1"/>
            </a:solidFill>
            <a:miter lim="800000"/>
            <a:headEnd/>
            <a:tailEnd/>
          </a:ln>
        </p:spPr>
        <p:txBody>
          <a:bodyPr wrap="none" lIns="93345" tIns="46990" rIns="93345" bIns="46990"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61453" name="AutoShape 333"/>
          <p:cNvSpPr>
            <a:spLocks noChangeArrowheads="1"/>
          </p:cNvSpPr>
          <p:nvPr/>
        </p:nvSpPr>
        <p:spPr bwMode="auto">
          <a:xfrm rot="10800000">
            <a:off x="2768600" y="4662488"/>
            <a:ext cx="2616200" cy="1565275"/>
          </a:xfrm>
          <a:prstGeom prst="chevron">
            <a:avLst>
              <a:gd name="adj" fmla="val 30743"/>
            </a:avLst>
          </a:prstGeom>
          <a:solidFill>
            <a:srgbClr val="99CCFF"/>
          </a:solidFill>
          <a:ln w="9525">
            <a:solidFill>
              <a:schemeClr val="tx1"/>
            </a:solidFill>
            <a:miter lim="800000"/>
            <a:headEnd/>
            <a:tailEnd/>
          </a:ln>
        </p:spPr>
        <p:txBody>
          <a:bodyPr wrap="none" lIns="93345" tIns="46990" rIns="93345" bIns="46990"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61454" name="AutoShape 333"/>
          <p:cNvSpPr>
            <a:spLocks noChangeArrowheads="1"/>
          </p:cNvSpPr>
          <p:nvPr/>
        </p:nvSpPr>
        <p:spPr bwMode="auto">
          <a:xfrm rot="10800000">
            <a:off x="358775" y="4664075"/>
            <a:ext cx="2597150" cy="1565275"/>
          </a:xfrm>
          <a:prstGeom prst="chevron">
            <a:avLst>
              <a:gd name="adj" fmla="val 30511"/>
            </a:avLst>
          </a:prstGeom>
          <a:solidFill>
            <a:srgbClr val="99CCFF"/>
          </a:solidFill>
          <a:ln w="9525">
            <a:solidFill>
              <a:schemeClr val="tx1"/>
            </a:solidFill>
            <a:miter lim="800000"/>
            <a:headEnd/>
            <a:tailEnd/>
          </a:ln>
        </p:spPr>
        <p:txBody>
          <a:bodyPr wrap="none" lIns="93345" tIns="46990" rIns="93345" bIns="46990"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61455" name="AutoShape 333"/>
          <p:cNvSpPr>
            <a:spLocks noChangeArrowheads="1"/>
          </p:cNvSpPr>
          <p:nvPr/>
        </p:nvSpPr>
        <p:spPr bwMode="auto">
          <a:xfrm>
            <a:off x="5019675" y="2122488"/>
            <a:ext cx="2754313" cy="1566862"/>
          </a:xfrm>
          <a:prstGeom prst="chevron">
            <a:avLst>
              <a:gd name="adj" fmla="val 32317"/>
            </a:avLst>
          </a:prstGeom>
          <a:solidFill>
            <a:srgbClr val="99CCFF"/>
          </a:solidFill>
          <a:ln w="9525">
            <a:solidFill>
              <a:schemeClr val="tx1"/>
            </a:solidFill>
            <a:miter lim="800000"/>
            <a:headEnd/>
            <a:tailEnd/>
          </a:ln>
        </p:spPr>
        <p:txBody>
          <a:bodyPr wrap="none" lIns="93345" tIns="46990" rIns="93345" bIns="46990"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61456" name="AutoShape 333"/>
          <p:cNvSpPr>
            <a:spLocks noChangeArrowheads="1"/>
          </p:cNvSpPr>
          <p:nvPr/>
        </p:nvSpPr>
        <p:spPr bwMode="auto">
          <a:xfrm>
            <a:off x="2295525" y="2122488"/>
            <a:ext cx="3035300" cy="1566862"/>
          </a:xfrm>
          <a:prstGeom prst="chevron">
            <a:avLst>
              <a:gd name="adj" fmla="val 35623"/>
            </a:avLst>
          </a:prstGeom>
          <a:solidFill>
            <a:srgbClr val="99CCFF"/>
          </a:solidFill>
          <a:ln w="9525">
            <a:solidFill>
              <a:schemeClr val="tx1"/>
            </a:solidFill>
            <a:miter lim="800000"/>
            <a:headEnd/>
            <a:tailEnd/>
          </a:ln>
        </p:spPr>
        <p:txBody>
          <a:bodyPr wrap="none" lIns="93345" tIns="46990" rIns="93345" bIns="46990"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61457" name="AutoShape 333"/>
          <p:cNvSpPr>
            <a:spLocks noChangeArrowheads="1"/>
          </p:cNvSpPr>
          <p:nvPr/>
        </p:nvSpPr>
        <p:spPr bwMode="auto">
          <a:xfrm>
            <a:off x="261938" y="2124075"/>
            <a:ext cx="2241550" cy="1565275"/>
          </a:xfrm>
          <a:prstGeom prst="chevron">
            <a:avLst>
              <a:gd name="adj" fmla="val 26334"/>
            </a:avLst>
          </a:prstGeom>
          <a:solidFill>
            <a:srgbClr val="99CCFF"/>
          </a:solidFill>
          <a:ln w="9525">
            <a:solidFill>
              <a:schemeClr val="tx1"/>
            </a:solidFill>
            <a:miter lim="800000"/>
            <a:headEnd/>
            <a:tailEnd/>
          </a:ln>
        </p:spPr>
        <p:txBody>
          <a:bodyPr wrap="none" lIns="93345" tIns="46990" rIns="93345" bIns="46990" anchor="ctr"/>
          <a:lstStyle/>
          <a:p>
            <a:pPr algn="r" eaLnBrk="0" hangingPunct="0">
              <a:buFont typeface="Arial" charset="0"/>
              <a:buNone/>
            </a:pPr>
            <a:endParaRPr lang="zh-CN" altLang="zh-CN">
              <a:solidFill>
                <a:srgbClr val="000000"/>
              </a:solidFill>
              <a:latin typeface="Calibri" pitchFamily="34" charset="0"/>
              <a:ea typeface="Gulim" pitchFamily="34" charset="-127"/>
              <a:sym typeface="Arial" charset="0"/>
            </a:endParaRPr>
          </a:p>
        </p:txBody>
      </p:sp>
      <p:sp>
        <p:nvSpPr>
          <p:cNvPr id="61458" name="右弧形箭头 12"/>
          <p:cNvSpPr>
            <a:spLocks noChangeArrowheads="1"/>
          </p:cNvSpPr>
          <p:nvPr/>
        </p:nvSpPr>
        <p:spPr bwMode="auto">
          <a:xfrm>
            <a:off x="7850188" y="2616200"/>
            <a:ext cx="1042987" cy="3255963"/>
          </a:xfrm>
          <a:prstGeom prst="curvedLeftArrow">
            <a:avLst>
              <a:gd name="adj1" fmla="val 55874"/>
              <a:gd name="adj2" fmla="val 85531"/>
              <a:gd name="adj3" fmla="val 25000"/>
            </a:avLst>
          </a:prstGeom>
          <a:solidFill>
            <a:srgbClr val="99CCFF"/>
          </a:solidFill>
          <a:ln w="9525">
            <a:noFill/>
            <a:miter lim="800000"/>
            <a:headEnd/>
            <a:tailEnd/>
          </a:ln>
        </p:spPr>
        <p:txBody>
          <a:bodyPr wrap="none" lIns="90170" tIns="46990" rIns="90170" bIns="46990" anchor="ctr"/>
          <a:lstStyle/>
          <a:p>
            <a:pPr algn="r">
              <a:buFont typeface="Arial" charset="0"/>
              <a:buNone/>
            </a:pPr>
            <a:endParaRPr lang="zh-CN" altLang="zh-CN" b="1">
              <a:solidFill>
                <a:srgbClr val="000000"/>
              </a:solidFill>
              <a:ea typeface="Gulim" pitchFamily="34" charset="-127"/>
              <a:sym typeface="Verdana" pitchFamily="34" charset="0"/>
            </a:endParaRPr>
          </a:p>
        </p:txBody>
      </p:sp>
      <p:sp>
        <p:nvSpPr>
          <p:cNvPr id="61459" name="TextBox 14"/>
          <p:cNvSpPr>
            <a:spLocks noChangeArrowheads="1"/>
          </p:cNvSpPr>
          <p:nvPr/>
        </p:nvSpPr>
        <p:spPr bwMode="auto">
          <a:xfrm>
            <a:off x="485775" y="2286000"/>
            <a:ext cx="1965325" cy="1187450"/>
          </a:xfrm>
          <a:prstGeom prst="rect">
            <a:avLst/>
          </a:prstGeom>
          <a:noFill/>
          <a:ln w="9525">
            <a:noFill/>
            <a:miter lim="800000"/>
            <a:headEnd/>
            <a:tailEnd/>
          </a:ln>
        </p:spPr>
        <p:txBody>
          <a:bodyPr>
            <a:spAutoFit/>
          </a:bodyPr>
          <a:lstStyle/>
          <a:p>
            <a:pPr algn="ctr" eaLnBrk="0" hangingPunct="0">
              <a:buFont typeface="Arial" charset="0"/>
              <a:buNone/>
            </a:pPr>
            <a:r>
              <a:rPr lang="zh-CN" altLang="en-US" sz="2400">
                <a:solidFill>
                  <a:schemeClr val="tx1"/>
                </a:solidFill>
                <a:latin typeface="Calibri" pitchFamily="34" charset="0"/>
                <a:ea typeface="Arial Unicode MS"/>
                <a:cs typeface="Arial Unicode MS"/>
                <a:sym typeface="Arial Unicode MS"/>
              </a:rPr>
              <a:t>C</a:t>
            </a:r>
            <a:r>
              <a:rPr lang="en-US" altLang="zh-CN" sz="2400">
                <a:solidFill>
                  <a:schemeClr val="tx1"/>
                </a:solidFill>
                <a:latin typeface="Calibri" pitchFamily="34" charset="0"/>
                <a:ea typeface="Arial Unicode MS"/>
                <a:cs typeface="Arial Unicode MS"/>
                <a:sym typeface="Arial Unicode MS"/>
              </a:rPr>
              <a:t>limate potential analysis</a:t>
            </a:r>
            <a:endParaRPr lang="zh-CN" altLang="en-US">
              <a:latin typeface="Calibri" pitchFamily="34" charset="0"/>
              <a:ea typeface="Gulim" pitchFamily="34" charset="-127"/>
            </a:endParaRPr>
          </a:p>
        </p:txBody>
      </p:sp>
      <p:sp>
        <p:nvSpPr>
          <p:cNvPr id="61460" name="TextBox 17"/>
          <p:cNvSpPr>
            <a:spLocks noChangeArrowheads="1"/>
          </p:cNvSpPr>
          <p:nvPr/>
        </p:nvSpPr>
        <p:spPr bwMode="auto">
          <a:xfrm>
            <a:off x="2695575" y="2122488"/>
            <a:ext cx="2328863" cy="1554162"/>
          </a:xfrm>
          <a:prstGeom prst="rect">
            <a:avLst/>
          </a:prstGeom>
          <a:noFill/>
          <a:ln w="9525">
            <a:noFill/>
            <a:miter lim="800000"/>
            <a:headEnd/>
            <a:tailEnd/>
          </a:ln>
        </p:spPr>
        <p:txBody>
          <a:bodyPr>
            <a:spAutoFit/>
          </a:bodyPr>
          <a:lstStyle/>
          <a:p>
            <a:pPr algn="ctr" eaLnBrk="0" hangingPunct="0">
              <a:buFont typeface="Arial" charset="0"/>
              <a:buNone/>
            </a:pPr>
            <a:r>
              <a:rPr lang="zh-CN" altLang="en-US" sz="2400">
                <a:solidFill>
                  <a:schemeClr val="tx1"/>
                </a:solidFill>
                <a:latin typeface="Calibri" pitchFamily="34" charset="0"/>
                <a:ea typeface="Arial Unicode MS"/>
                <a:cs typeface="Arial Unicode MS"/>
                <a:sym typeface="Arial Unicode MS"/>
              </a:rPr>
              <a:t>P</a:t>
            </a:r>
            <a:r>
              <a:rPr lang="en-US" altLang="zh-CN" sz="2400">
                <a:solidFill>
                  <a:schemeClr val="tx1"/>
                </a:solidFill>
                <a:latin typeface="Calibri" pitchFamily="34" charset="0"/>
                <a:ea typeface="Arial Unicode MS"/>
                <a:cs typeface="Arial Unicode MS"/>
                <a:sym typeface="Arial Unicode MS"/>
              </a:rPr>
              <a:t>rediction and optimization of building micro environment</a:t>
            </a:r>
            <a:endParaRPr lang="zh-CN" altLang="en-US">
              <a:latin typeface="Calibri" pitchFamily="34" charset="0"/>
              <a:ea typeface="Gulim" pitchFamily="34" charset="-127"/>
            </a:endParaRPr>
          </a:p>
        </p:txBody>
      </p:sp>
      <p:sp>
        <p:nvSpPr>
          <p:cNvPr id="61461" name="Text Box 35"/>
          <p:cNvSpPr>
            <a:spLocks noChangeArrowheads="1"/>
          </p:cNvSpPr>
          <p:nvPr/>
        </p:nvSpPr>
        <p:spPr bwMode="auto">
          <a:xfrm>
            <a:off x="847725" y="4989513"/>
            <a:ext cx="2051050" cy="822325"/>
          </a:xfrm>
          <a:prstGeom prst="rect">
            <a:avLst/>
          </a:prstGeom>
          <a:noFill/>
          <a:ln w="9525">
            <a:noFill/>
            <a:miter lim="800000"/>
            <a:headEnd/>
            <a:tailEnd/>
          </a:ln>
        </p:spPr>
        <p:txBody>
          <a:bodyPr>
            <a:spAutoFit/>
          </a:bodyPr>
          <a:lstStyle/>
          <a:p>
            <a:pPr marL="358775" indent="-358775" eaLnBrk="0" hangingPunct="0">
              <a:buFont typeface="Arial" charset="0"/>
              <a:buNone/>
            </a:pPr>
            <a:r>
              <a:rPr lang="zh-CN" altLang="en-US" sz="2400">
                <a:solidFill>
                  <a:srgbClr val="000000"/>
                </a:solidFill>
                <a:latin typeface="Calibri" pitchFamily="34" charset="0"/>
                <a:ea typeface="Gulim" pitchFamily="34" charset="-127"/>
                <a:sym typeface="Arial" charset="0"/>
              </a:rPr>
              <a:t>P</a:t>
            </a:r>
            <a:r>
              <a:rPr lang="en-US" altLang="zh-CN" sz="2400">
                <a:solidFill>
                  <a:srgbClr val="000000"/>
                </a:solidFill>
                <a:latin typeface="Calibri" pitchFamily="34" charset="0"/>
                <a:ea typeface="Gulim" pitchFamily="34" charset="-127"/>
                <a:sym typeface="Arial" charset="0"/>
              </a:rPr>
              <a:t>rogram</a:t>
            </a:r>
            <a:endParaRPr lang="zh-CN" altLang="en-US" sz="2400">
              <a:solidFill>
                <a:srgbClr val="000000"/>
              </a:solidFill>
              <a:latin typeface="Calibri" pitchFamily="34" charset="0"/>
              <a:ea typeface="Gulim" pitchFamily="34" charset="-127"/>
              <a:sym typeface="Arial" charset="0"/>
            </a:endParaRPr>
          </a:p>
          <a:p>
            <a:pPr marL="358775" indent="-358775" eaLnBrk="0" hangingPunct="0">
              <a:buFont typeface="Arial" charset="0"/>
              <a:buNone/>
            </a:pPr>
            <a:r>
              <a:rPr lang="en-US" altLang="zh-CN" sz="2400">
                <a:solidFill>
                  <a:srgbClr val="000000"/>
                </a:solidFill>
                <a:latin typeface="Calibri" pitchFamily="34" charset="0"/>
                <a:ea typeface="Gulim" pitchFamily="34" charset="-127"/>
                <a:sym typeface="Arial" charset="0"/>
              </a:rPr>
              <a:t>evaluation</a:t>
            </a:r>
            <a:endParaRPr lang="zh-CN" altLang="en-US">
              <a:latin typeface="Calibri" pitchFamily="34" charset="0"/>
              <a:ea typeface="Gulim" pitchFamily="34" charset="-127"/>
            </a:endParaRPr>
          </a:p>
        </p:txBody>
      </p:sp>
      <p:sp>
        <p:nvSpPr>
          <p:cNvPr id="61462" name="TextBox 25"/>
          <p:cNvSpPr>
            <a:spLocks noChangeArrowheads="1"/>
          </p:cNvSpPr>
          <p:nvPr/>
        </p:nvSpPr>
        <p:spPr bwMode="auto">
          <a:xfrm>
            <a:off x="5246688" y="2259013"/>
            <a:ext cx="2362200" cy="1189037"/>
          </a:xfrm>
          <a:prstGeom prst="rect">
            <a:avLst/>
          </a:prstGeom>
          <a:noFill/>
          <a:ln w="9525">
            <a:noFill/>
            <a:miter lim="800000"/>
            <a:headEnd/>
            <a:tailEnd/>
          </a:ln>
        </p:spPr>
        <p:txBody>
          <a:bodyPr>
            <a:spAutoFit/>
          </a:bodyPr>
          <a:lstStyle/>
          <a:p>
            <a:pPr algn="ctr" eaLnBrk="0" hangingPunct="0">
              <a:buFont typeface="Arial" charset="0"/>
              <a:buNone/>
            </a:pPr>
            <a:r>
              <a:rPr lang="zh-CN" altLang="en-US" sz="2400">
                <a:solidFill>
                  <a:schemeClr val="tx1"/>
                </a:solidFill>
                <a:latin typeface="Calibri" pitchFamily="34" charset="0"/>
                <a:ea typeface="Arial Unicode MS"/>
                <a:cs typeface="Arial Unicode MS"/>
                <a:sym typeface="Arial Unicode MS"/>
              </a:rPr>
              <a:t>D</a:t>
            </a:r>
            <a:r>
              <a:rPr lang="en-US" altLang="zh-CN" sz="2400">
                <a:solidFill>
                  <a:schemeClr val="tx1"/>
                </a:solidFill>
                <a:latin typeface="Calibri" pitchFamily="34" charset="0"/>
                <a:ea typeface="Arial Unicode MS"/>
                <a:cs typeface="Arial Unicode MS"/>
                <a:sym typeface="Arial Unicode MS"/>
              </a:rPr>
              <a:t>esign and use</a:t>
            </a:r>
          </a:p>
          <a:p>
            <a:pPr algn="ctr" eaLnBrk="0" hangingPunct="0">
              <a:buFont typeface="Arial" charset="0"/>
              <a:buNone/>
            </a:pPr>
            <a:r>
              <a:rPr lang="en-US" altLang="zh-CN" sz="2400">
                <a:solidFill>
                  <a:schemeClr val="tx1"/>
                </a:solidFill>
                <a:latin typeface="Calibri" pitchFamily="34" charset="0"/>
                <a:ea typeface="Arial Unicode MS"/>
                <a:cs typeface="Arial Unicode MS"/>
                <a:sym typeface="Arial Unicode MS"/>
              </a:rPr>
              <a:t>of wind and thermal force</a:t>
            </a:r>
            <a:endParaRPr lang="zh-CN" altLang="en-US">
              <a:latin typeface="Calibri" pitchFamily="34" charset="0"/>
              <a:ea typeface="Gulim" pitchFamily="34" charset="-127"/>
            </a:endParaRPr>
          </a:p>
        </p:txBody>
      </p:sp>
      <p:sp>
        <p:nvSpPr>
          <p:cNvPr id="61463" name="TextBox 26"/>
          <p:cNvSpPr>
            <a:spLocks noChangeArrowheads="1"/>
          </p:cNvSpPr>
          <p:nvPr/>
        </p:nvSpPr>
        <p:spPr bwMode="auto">
          <a:xfrm>
            <a:off x="5624513" y="4979988"/>
            <a:ext cx="1893887" cy="822325"/>
          </a:xfrm>
          <a:prstGeom prst="rect">
            <a:avLst/>
          </a:prstGeom>
          <a:noFill/>
          <a:ln w="9525">
            <a:noFill/>
            <a:miter lim="800000"/>
            <a:headEnd/>
            <a:tailEnd/>
          </a:ln>
        </p:spPr>
        <p:txBody>
          <a:bodyPr>
            <a:spAutoFit/>
          </a:bodyPr>
          <a:lstStyle/>
          <a:p>
            <a:pPr eaLnBrk="0" hangingPunct="0">
              <a:buFont typeface="Arial" charset="0"/>
              <a:buNone/>
            </a:pPr>
            <a:r>
              <a:rPr lang="zh-CN" altLang="en-US" sz="2400">
                <a:solidFill>
                  <a:schemeClr val="tx1"/>
                </a:solidFill>
                <a:latin typeface="Calibri" pitchFamily="34" charset="0"/>
                <a:ea typeface="Arial Unicode MS"/>
                <a:cs typeface="Arial Unicode MS"/>
                <a:sym typeface="Arial Unicode MS"/>
              </a:rPr>
              <a:t>E</a:t>
            </a:r>
            <a:r>
              <a:rPr lang="en-US" altLang="zh-CN" sz="2400">
                <a:solidFill>
                  <a:schemeClr val="tx1"/>
                </a:solidFill>
                <a:latin typeface="Calibri" pitchFamily="34" charset="0"/>
                <a:ea typeface="Arial Unicode MS"/>
                <a:cs typeface="Arial Unicode MS"/>
                <a:sym typeface="Arial Unicode MS"/>
              </a:rPr>
              <a:t>quipment selection</a:t>
            </a:r>
          </a:p>
        </p:txBody>
      </p:sp>
      <p:sp>
        <p:nvSpPr>
          <p:cNvPr id="61464" name="TextBox 27"/>
          <p:cNvSpPr>
            <a:spLocks noChangeArrowheads="1"/>
          </p:cNvSpPr>
          <p:nvPr/>
        </p:nvSpPr>
        <p:spPr bwMode="auto">
          <a:xfrm>
            <a:off x="3336925" y="5019675"/>
            <a:ext cx="1555750" cy="822325"/>
          </a:xfrm>
          <a:prstGeom prst="rect">
            <a:avLst/>
          </a:prstGeom>
          <a:noFill/>
          <a:ln w="9525">
            <a:noFill/>
            <a:miter lim="800000"/>
            <a:headEnd/>
            <a:tailEnd/>
          </a:ln>
        </p:spPr>
        <p:txBody>
          <a:bodyPr>
            <a:spAutoFit/>
          </a:bodyPr>
          <a:lstStyle/>
          <a:p>
            <a:pPr eaLnBrk="0" hangingPunct="0">
              <a:buFont typeface="Arial" charset="0"/>
              <a:buNone/>
            </a:pPr>
            <a:r>
              <a:rPr lang="zh-CN" altLang="en-US" sz="2400">
                <a:solidFill>
                  <a:schemeClr val="tx1"/>
                </a:solidFill>
                <a:latin typeface="Calibri" pitchFamily="34" charset="0"/>
                <a:ea typeface="Gulim" pitchFamily="34" charset="-127"/>
                <a:sym typeface="Arial" charset="0"/>
              </a:rPr>
              <a:t>C</a:t>
            </a:r>
            <a:r>
              <a:rPr lang="en-US" altLang="zh-CN" sz="2400">
                <a:solidFill>
                  <a:schemeClr val="tx1"/>
                </a:solidFill>
                <a:latin typeface="Calibri" pitchFamily="34" charset="0"/>
                <a:ea typeface="Gulim" pitchFamily="34" charset="-127"/>
                <a:sym typeface="Arial" charset="0"/>
              </a:rPr>
              <a:t>ontrol </a:t>
            </a:r>
            <a:r>
              <a:rPr lang="zh-CN" altLang="en-US" sz="2400">
                <a:solidFill>
                  <a:schemeClr val="tx1"/>
                </a:solidFill>
                <a:latin typeface="Calibri" pitchFamily="34" charset="0"/>
                <a:ea typeface="Gulim" pitchFamily="34" charset="-127"/>
                <a:sym typeface="Arial" charset="0"/>
              </a:rPr>
              <a:t>s</a:t>
            </a:r>
            <a:r>
              <a:rPr lang="en-US" altLang="zh-CN" sz="2400">
                <a:solidFill>
                  <a:schemeClr val="tx1"/>
                </a:solidFill>
                <a:latin typeface="Calibri" pitchFamily="34" charset="0"/>
                <a:ea typeface="Gulim" pitchFamily="34" charset="-127"/>
                <a:sym typeface="Arial" charset="0"/>
              </a:rPr>
              <a:t>trategy</a:t>
            </a:r>
            <a:endParaRPr lang="zh-CN" altLang="en-US">
              <a:latin typeface="Calibri" pitchFamily="34" charset="0"/>
              <a:ea typeface="Gulim" pitchFamily="34" charset="-127"/>
            </a:endParaRPr>
          </a:p>
        </p:txBody>
      </p:sp>
      <p:sp>
        <p:nvSpPr>
          <p:cNvPr id="87064" name="Rectangle 2"/>
          <p:cNvSpPr>
            <a:spLocks noGrp="1" noChangeArrowheads="1"/>
          </p:cNvSpPr>
          <p:nvPr/>
        </p:nvSpPr>
        <p:spPr bwMode="auto">
          <a:xfrm>
            <a:off x="14288" y="776288"/>
            <a:ext cx="9144000" cy="669925"/>
          </a:xfrm>
          <a:prstGeom prst="rect">
            <a:avLst/>
          </a:prstGeom>
          <a:noFill/>
          <a:ln w="9525">
            <a:noFill/>
            <a:miter lim="800000"/>
            <a:headEnd/>
            <a:tailEnd/>
          </a:ln>
        </p:spPr>
        <p:txBody>
          <a:bodyPr lIns="91449" tIns="45725" rIns="91449" bIns="45725" anchor="ctr"/>
          <a:lstStyle/>
          <a:p>
            <a:pPr eaLnBrk="0" hangingPunct="0">
              <a:lnSpc>
                <a:spcPct val="90000"/>
              </a:lnSpc>
              <a:buFont typeface="Arial" charset="0"/>
              <a:buNone/>
            </a:pPr>
            <a:r>
              <a:rPr lang="zh-CN" altLang="en-US" sz="2800" b="1">
                <a:solidFill>
                  <a:schemeClr val="tx1"/>
                </a:solidFill>
                <a:latin typeface="Calibri" pitchFamily="34" charset="0"/>
                <a:ea typeface="Arial Unicode MS"/>
                <a:cs typeface="Arial Unicode MS"/>
                <a:sym typeface="Arial Unicode MS"/>
              </a:rPr>
              <a:t> </a:t>
            </a:r>
            <a:r>
              <a:rPr lang="en-US" altLang="zh-CN" sz="2800" b="1">
                <a:solidFill>
                  <a:schemeClr val="tx1"/>
                </a:solidFill>
                <a:latin typeface="Calibri" pitchFamily="34" charset="0"/>
                <a:ea typeface="Arial Unicode MS"/>
                <a:cs typeface="Arial Unicode MS"/>
                <a:sym typeface="Arial Unicode MS"/>
              </a:rPr>
              <a:t>7.</a:t>
            </a:r>
            <a:r>
              <a:rPr lang="zh-CN" altLang="en-US" sz="2800" b="1">
                <a:solidFill>
                  <a:schemeClr val="tx1"/>
                </a:solidFill>
                <a:latin typeface="Calibri" pitchFamily="34" charset="0"/>
                <a:ea typeface="Arial Unicode MS"/>
                <a:cs typeface="Arial Unicode MS"/>
                <a:sym typeface="Arial Unicode MS"/>
              </a:rPr>
              <a:t>5.3 </a:t>
            </a:r>
            <a:r>
              <a:rPr lang="zh-CN" altLang="en-US" sz="2800" b="1">
                <a:solidFill>
                  <a:schemeClr val="tx1"/>
                </a:solidFill>
                <a:latin typeface="Calibri" pitchFamily="34" charset="0"/>
                <a:ea typeface="Gulim" pitchFamily="34" charset="-127"/>
                <a:sym typeface="Arial" charset="0"/>
              </a:rPr>
              <a:t>Design methods and measures of natural ventilation</a:t>
            </a:r>
          </a:p>
        </p:txBody>
      </p:sp>
      <p:sp>
        <p:nvSpPr>
          <p:cNvPr id="29" name="灯片编号占位符 28"/>
          <p:cNvSpPr>
            <a:spLocks noGrp="1"/>
          </p:cNvSpPr>
          <p:nvPr>
            <p:ph type="sldNum" sz="quarter" idx="11"/>
          </p:nvPr>
        </p:nvSpPr>
        <p:spPr>
          <a:xfrm>
            <a:off x="161925" y="6337300"/>
            <a:ext cx="2133600" cy="365125"/>
          </a:xfrm>
        </p:spPr>
        <p:txBody>
          <a:bodyPr/>
          <a:lstStyle/>
          <a:p>
            <a:pPr>
              <a:defRPr/>
            </a:pPr>
            <a:fld id="{E9298386-BB86-43EA-9A10-DBBAA76692E8}" type="slidenum">
              <a:rPr lang="zh-CN" altLang="en-US"/>
              <a:pPr>
                <a:defRPr/>
              </a:pPr>
              <a:t>55</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61443"/>
                                        </p:tgtEl>
                                        <p:attrNameLst>
                                          <p:attrName>style.visibility</p:attrName>
                                        </p:attrNameLst>
                                      </p:cBhvr>
                                      <p:to>
                                        <p:strVal val="visible"/>
                                      </p:to>
                                    </p:set>
                                    <p:animEffect>
                                      <p:cBhvr>
                                        <p:cTn id="7" dur="800" decel="100000"/>
                                        <p:tgtEl>
                                          <p:spTgt spid="61443"/>
                                        </p:tgtEl>
                                      </p:cBhvr>
                                    </p:animEffect>
                                    <p:anim calcmode="lin" valueType="num">
                                      <p:cBhvr>
                                        <p:cTn id="8" dur="800" decel="100000" fill="hold"/>
                                        <p:tgtEl>
                                          <p:spTgt spid="61443"/>
                                        </p:tgtEl>
                                        <p:attrNameLst>
                                          <p:attrName>style.rotation</p:attrName>
                                        </p:attrNameLst>
                                      </p:cBhvr>
                                      <p:tavLst>
                                        <p:tav tm="0">
                                          <p:val>
                                            <p:fltVal val="-90"/>
                                          </p:val>
                                        </p:tav>
                                        <p:tav tm="100000">
                                          <p:val>
                                            <p:fltVal val="0"/>
                                          </p:val>
                                        </p:tav>
                                      </p:tavLst>
                                    </p:anim>
                                    <p:anim calcmode="lin" valueType="num">
                                      <p:cBhvr>
                                        <p:cTn id="9" dur="800" decel="100000" fill="hold"/>
                                        <p:tgtEl>
                                          <p:spTgt spid="61443"/>
                                        </p:tgtEl>
                                        <p:attrNameLst>
                                          <p:attrName>ppt_x</p:attrName>
                                        </p:attrNameLst>
                                      </p:cBhvr>
                                      <p:tavLst>
                                        <p:tav tm="0">
                                          <p:val>
                                            <p:strVal val="#ppt_x+0.4"/>
                                          </p:val>
                                        </p:tav>
                                        <p:tav tm="100000">
                                          <p:val>
                                            <p:strVal val="#ppt_x-0.05"/>
                                          </p:val>
                                        </p:tav>
                                      </p:tavLst>
                                    </p:anim>
                                    <p:anim calcmode="lin" valueType="num">
                                      <p:cBhvr>
                                        <p:cTn id="10" dur="800" decel="100000" fill="hold"/>
                                        <p:tgtEl>
                                          <p:spTgt spid="6144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144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1443"/>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61444"/>
                                        </p:tgtEl>
                                        <p:attrNameLst>
                                          <p:attrName>style.visibility</p:attrName>
                                        </p:attrNameLst>
                                      </p:cBhvr>
                                      <p:to>
                                        <p:strVal val="visible"/>
                                      </p:to>
                                    </p:set>
                                    <p:animEffect>
                                      <p:cBhvr>
                                        <p:cTn id="15" dur="800" decel="100000"/>
                                        <p:tgtEl>
                                          <p:spTgt spid="61444"/>
                                        </p:tgtEl>
                                      </p:cBhvr>
                                    </p:animEffect>
                                    <p:anim calcmode="lin" valueType="num">
                                      <p:cBhvr>
                                        <p:cTn id="16" dur="800" decel="100000" fill="hold"/>
                                        <p:tgtEl>
                                          <p:spTgt spid="61444"/>
                                        </p:tgtEl>
                                        <p:attrNameLst>
                                          <p:attrName>style.rotation</p:attrName>
                                        </p:attrNameLst>
                                      </p:cBhvr>
                                      <p:tavLst>
                                        <p:tav tm="0">
                                          <p:val>
                                            <p:fltVal val="-90"/>
                                          </p:val>
                                        </p:tav>
                                        <p:tav tm="100000">
                                          <p:val>
                                            <p:fltVal val="0"/>
                                          </p:val>
                                        </p:tav>
                                      </p:tavLst>
                                    </p:anim>
                                    <p:anim calcmode="lin" valueType="num">
                                      <p:cBhvr>
                                        <p:cTn id="17" dur="800" decel="100000" fill="hold"/>
                                        <p:tgtEl>
                                          <p:spTgt spid="61444"/>
                                        </p:tgtEl>
                                        <p:attrNameLst>
                                          <p:attrName>ppt_x</p:attrName>
                                        </p:attrNameLst>
                                      </p:cBhvr>
                                      <p:tavLst>
                                        <p:tav tm="0">
                                          <p:val>
                                            <p:strVal val="#ppt_x+0.4"/>
                                          </p:val>
                                        </p:tav>
                                        <p:tav tm="100000">
                                          <p:val>
                                            <p:strVal val="#ppt_x-0.05"/>
                                          </p:val>
                                        </p:tav>
                                      </p:tavLst>
                                    </p:anim>
                                    <p:anim calcmode="lin" valueType="num">
                                      <p:cBhvr>
                                        <p:cTn id="18" dur="800" decel="100000" fill="hold"/>
                                        <p:tgtEl>
                                          <p:spTgt spid="61444"/>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61444"/>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61444"/>
                                        </p:tgtEl>
                                        <p:attrNameLst>
                                          <p:attrName>ppt_y</p:attrName>
                                        </p:attrNameLst>
                                      </p:cBhvr>
                                      <p:tavLst>
                                        <p:tav tm="0">
                                          <p:val>
                                            <p:strVal val="#ppt_y+0.1"/>
                                          </p:val>
                                        </p:tav>
                                        <p:tav tm="100000">
                                          <p:val>
                                            <p:strVal val="#ppt_y"/>
                                          </p:val>
                                        </p:tav>
                                      </p:tavLst>
                                    </p:anim>
                                  </p:childTnLst>
                                </p:cTn>
                              </p:par>
                              <p:par>
                                <p:cTn id="21" presetID="30" presetClass="entr" presetSubtype="0" fill="hold" grpId="0" nodeType="withEffect">
                                  <p:stCondLst>
                                    <p:cond delay="0"/>
                                  </p:stCondLst>
                                  <p:childTnLst>
                                    <p:set>
                                      <p:cBhvr>
                                        <p:cTn id="22" dur="1" fill="hold">
                                          <p:stCondLst>
                                            <p:cond delay="0"/>
                                          </p:stCondLst>
                                        </p:cTn>
                                        <p:tgtEl>
                                          <p:spTgt spid="61445"/>
                                        </p:tgtEl>
                                        <p:attrNameLst>
                                          <p:attrName>style.visibility</p:attrName>
                                        </p:attrNameLst>
                                      </p:cBhvr>
                                      <p:to>
                                        <p:strVal val="visible"/>
                                      </p:to>
                                    </p:set>
                                    <p:animEffect>
                                      <p:cBhvr>
                                        <p:cTn id="23" dur="800" decel="100000"/>
                                        <p:tgtEl>
                                          <p:spTgt spid="61445"/>
                                        </p:tgtEl>
                                      </p:cBhvr>
                                    </p:animEffect>
                                    <p:anim calcmode="lin" valueType="num">
                                      <p:cBhvr>
                                        <p:cTn id="24" dur="800" decel="100000" fill="hold"/>
                                        <p:tgtEl>
                                          <p:spTgt spid="61445"/>
                                        </p:tgtEl>
                                        <p:attrNameLst>
                                          <p:attrName>style.rotation</p:attrName>
                                        </p:attrNameLst>
                                      </p:cBhvr>
                                      <p:tavLst>
                                        <p:tav tm="0">
                                          <p:val>
                                            <p:fltVal val="-90"/>
                                          </p:val>
                                        </p:tav>
                                        <p:tav tm="100000">
                                          <p:val>
                                            <p:fltVal val="0"/>
                                          </p:val>
                                        </p:tav>
                                      </p:tavLst>
                                    </p:anim>
                                    <p:anim calcmode="lin" valueType="num">
                                      <p:cBhvr>
                                        <p:cTn id="25" dur="800" decel="100000" fill="hold"/>
                                        <p:tgtEl>
                                          <p:spTgt spid="61445"/>
                                        </p:tgtEl>
                                        <p:attrNameLst>
                                          <p:attrName>ppt_x</p:attrName>
                                        </p:attrNameLst>
                                      </p:cBhvr>
                                      <p:tavLst>
                                        <p:tav tm="0">
                                          <p:val>
                                            <p:strVal val="#ppt_x+0.4"/>
                                          </p:val>
                                        </p:tav>
                                        <p:tav tm="100000">
                                          <p:val>
                                            <p:strVal val="#ppt_x-0.05"/>
                                          </p:val>
                                        </p:tav>
                                      </p:tavLst>
                                    </p:anim>
                                    <p:anim calcmode="lin" valueType="num">
                                      <p:cBhvr>
                                        <p:cTn id="26" dur="800" decel="100000" fill="hold"/>
                                        <p:tgtEl>
                                          <p:spTgt spid="61445"/>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61445"/>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61445"/>
                                        </p:tgtEl>
                                        <p:attrNameLst>
                                          <p:attrName>ppt_y</p:attrName>
                                        </p:attrNameLst>
                                      </p:cBhvr>
                                      <p:tavLst>
                                        <p:tav tm="0">
                                          <p:val>
                                            <p:strVal val="#ppt_y+0.1"/>
                                          </p:val>
                                        </p:tav>
                                        <p:tav tm="100000">
                                          <p:val>
                                            <p:strVal val="#ppt_y"/>
                                          </p:val>
                                        </p:tav>
                                      </p:tavLst>
                                    </p:anim>
                                  </p:childTnLst>
                                </p:cTn>
                              </p:par>
                              <p:par>
                                <p:cTn id="29" presetID="30" presetClass="entr" presetSubtype="0" fill="hold" grpId="0" nodeType="withEffect">
                                  <p:stCondLst>
                                    <p:cond delay="0"/>
                                  </p:stCondLst>
                                  <p:childTnLst>
                                    <p:set>
                                      <p:cBhvr>
                                        <p:cTn id="30" dur="1" fill="hold">
                                          <p:stCondLst>
                                            <p:cond delay="0"/>
                                          </p:stCondLst>
                                        </p:cTn>
                                        <p:tgtEl>
                                          <p:spTgt spid="61446"/>
                                        </p:tgtEl>
                                        <p:attrNameLst>
                                          <p:attrName>style.visibility</p:attrName>
                                        </p:attrNameLst>
                                      </p:cBhvr>
                                      <p:to>
                                        <p:strVal val="visible"/>
                                      </p:to>
                                    </p:set>
                                    <p:animEffect>
                                      <p:cBhvr>
                                        <p:cTn id="31" dur="800" decel="100000"/>
                                        <p:tgtEl>
                                          <p:spTgt spid="61446"/>
                                        </p:tgtEl>
                                      </p:cBhvr>
                                    </p:animEffect>
                                    <p:anim calcmode="lin" valueType="num">
                                      <p:cBhvr>
                                        <p:cTn id="32" dur="800" decel="100000" fill="hold"/>
                                        <p:tgtEl>
                                          <p:spTgt spid="61446"/>
                                        </p:tgtEl>
                                        <p:attrNameLst>
                                          <p:attrName>style.rotation</p:attrName>
                                        </p:attrNameLst>
                                      </p:cBhvr>
                                      <p:tavLst>
                                        <p:tav tm="0">
                                          <p:val>
                                            <p:fltVal val="-90"/>
                                          </p:val>
                                        </p:tav>
                                        <p:tav tm="100000">
                                          <p:val>
                                            <p:fltVal val="0"/>
                                          </p:val>
                                        </p:tav>
                                      </p:tavLst>
                                    </p:anim>
                                    <p:anim calcmode="lin" valueType="num">
                                      <p:cBhvr>
                                        <p:cTn id="33" dur="800" decel="100000" fill="hold"/>
                                        <p:tgtEl>
                                          <p:spTgt spid="61446"/>
                                        </p:tgtEl>
                                        <p:attrNameLst>
                                          <p:attrName>ppt_x</p:attrName>
                                        </p:attrNameLst>
                                      </p:cBhvr>
                                      <p:tavLst>
                                        <p:tav tm="0">
                                          <p:val>
                                            <p:strVal val="#ppt_x+0.4"/>
                                          </p:val>
                                        </p:tav>
                                        <p:tav tm="100000">
                                          <p:val>
                                            <p:strVal val="#ppt_x-0.05"/>
                                          </p:val>
                                        </p:tav>
                                      </p:tavLst>
                                    </p:anim>
                                    <p:anim calcmode="lin" valueType="num">
                                      <p:cBhvr>
                                        <p:cTn id="34" dur="800" decel="100000" fill="hold"/>
                                        <p:tgtEl>
                                          <p:spTgt spid="61446"/>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61446"/>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61446"/>
                                        </p:tgtEl>
                                        <p:attrNameLst>
                                          <p:attrName>ppt_y</p:attrName>
                                        </p:attrNameLst>
                                      </p:cBhvr>
                                      <p:tavLst>
                                        <p:tav tm="0">
                                          <p:val>
                                            <p:strVal val="#ppt_y+0.1"/>
                                          </p:val>
                                        </p:tav>
                                        <p:tav tm="100000">
                                          <p:val>
                                            <p:strVal val="#ppt_y"/>
                                          </p:val>
                                        </p:tav>
                                      </p:tavLst>
                                    </p:anim>
                                  </p:childTnLst>
                                </p:cTn>
                              </p:par>
                              <p:par>
                                <p:cTn id="37" presetID="30" presetClass="entr" presetSubtype="0" fill="hold" grpId="0" nodeType="withEffect">
                                  <p:stCondLst>
                                    <p:cond delay="0"/>
                                  </p:stCondLst>
                                  <p:childTnLst>
                                    <p:set>
                                      <p:cBhvr>
                                        <p:cTn id="38" dur="1" fill="hold">
                                          <p:stCondLst>
                                            <p:cond delay="0"/>
                                          </p:stCondLst>
                                        </p:cTn>
                                        <p:tgtEl>
                                          <p:spTgt spid="61447"/>
                                        </p:tgtEl>
                                        <p:attrNameLst>
                                          <p:attrName>style.visibility</p:attrName>
                                        </p:attrNameLst>
                                      </p:cBhvr>
                                      <p:to>
                                        <p:strVal val="visible"/>
                                      </p:to>
                                    </p:set>
                                    <p:animEffect>
                                      <p:cBhvr>
                                        <p:cTn id="39" dur="800" decel="100000"/>
                                        <p:tgtEl>
                                          <p:spTgt spid="61447"/>
                                        </p:tgtEl>
                                      </p:cBhvr>
                                    </p:animEffect>
                                    <p:anim calcmode="lin" valueType="num">
                                      <p:cBhvr>
                                        <p:cTn id="40" dur="800" decel="100000" fill="hold"/>
                                        <p:tgtEl>
                                          <p:spTgt spid="61447"/>
                                        </p:tgtEl>
                                        <p:attrNameLst>
                                          <p:attrName>style.rotation</p:attrName>
                                        </p:attrNameLst>
                                      </p:cBhvr>
                                      <p:tavLst>
                                        <p:tav tm="0">
                                          <p:val>
                                            <p:fltVal val="-90"/>
                                          </p:val>
                                        </p:tav>
                                        <p:tav tm="100000">
                                          <p:val>
                                            <p:fltVal val="0"/>
                                          </p:val>
                                        </p:tav>
                                      </p:tavLst>
                                    </p:anim>
                                    <p:anim calcmode="lin" valueType="num">
                                      <p:cBhvr>
                                        <p:cTn id="41" dur="800" decel="100000" fill="hold"/>
                                        <p:tgtEl>
                                          <p:spTgt spid="61447"/>
                                        </p:tgtEl>
                                        <p:attrNameLst>
                                          <p:attrName>ppt_x</p:attrName>
                                        </p:attrNameLst>
                                      </p:cBhvr>
                                      <p:tavLst>
                                        <p:tav tm="0">
                                          <p:val>
                                            <p:strVal val="#ppt_x+0.4"/>
                                          </p:val>
                                        </p:tav>
                                        <p:tav tm="100000">
                                          <p:val>
                                            <p:strVal val="#ppt_x-0.05"/>
                                          </p:val>
                                        </p:tav>
                                      </p:tavLst>
                                    </p:anim>
                                    <p:anim calcmode="lin" valueType="num">
                                      <p:cBhvr>
                                        <p:cTn id="42" dur="800" decel="100000" fill="hold"/>
                                        <p:tgtEl>
                                          <p:spTgt spid="61447"/>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61447"/>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61447"/>
                                        </p:tgtEl>
                                        <p:attrNameLst>
                                          <p:attrName>ppt_y</p:attrName>
                                        </p:attrNameLst>
                                      </p:cBhvr>
                                      <p:tavLst>
                                        <p:tav tm="0">
                                          <p:val>
                                            <p:strVal val="#ppt_y+0.1"/>
                                          </p:val>
                                        </p:tav>
                                        <p:tav tm="100000">
                                          <p:val>
                                            <p:strVal val="#ppt_y"/>
                                          </p:val>
                                        </p:tav>
                                      </p:tavLst>
                                    </p:anim>
                                  </p:childTnLst>
                                </p:cTn>
                              </p:par>
                              <p:par>
                                <p:cTn id="45" presetID="30" presetClass="entr" presetSubtype="0" fill="hold" grpId="0" nodeType="withEffect">
                                  <p:stCondLst>
                                    <p:cond delay="0"/>
                                  </p:stCondLst>
                                  <p:childTnLst>
                                    <p:set>
                                      <p:cBhvr>
                                        <p:cTn id="46" dur="1" fill="hold">
                                          <p:stCondLst>
                                            <p:cond delay="0"/>
                                          </p:stCondLst>
                                        </p:cTn>
                                        <p:tgtEl>
                                          <p:spTgt spid="61448"/>
                                        </p:tgtEl>
                                        <p:attrNameLst>
                                          <p:attrName>style.visibility</p:attrName>
                                        </p:attrNameLst>
                                      </p:cBhvr>
                                      <p:to>
                                        <p:strVal val="visible"/>
                                      </p:to>
                                    </p:set>
                                    <p:animEffect>
                                      <p:cBhvr>
                                        <p:cTn id="47" dur="800" decel="100000"/>
                                        <p:tgtEl>
                                          <p:spTgt spid="61448"/>
                                        </p:tgtEl>
                                      </p:cBhvr>
                                    </p:animEffect>
                                    <p:anim calcmode="lin" valueType="num">
                                      <p:cBhvr>
                                        <p:cTn id="48" dur="800" decel="100000" fill="hold"/>
                                        <p:tgtEl>
                                          <p:spTgt spid="61448"/>
                                        </p:tgtEl>
                                        <p:attrNameLst>
                                          <p:attrName>style.rotation</p:attrName>
                                        </p:attrNameLst>
                                      </p:cBhvr>
                                      <p:tavLst>
                                        <p:tav tm="0">
                                          <p:val>
                                            <p:fltVal val="-90"/>
                                          </p:val>
                                        </p:tav>
                                        <p:tav tm="100000">
                                          <p:val>
                                            <p:fltVal val="0"/>
                                          </p:val>
                                        </p:tav>
                                      </p:tavLst>
                                    </p:anim>
                                    <p:anim calcmode="lin" valueType="num">
                                      <p:cBhvr>
                                        <p:cTn id="49" dur="800" decel="100000" fill="hold"/>
                                        <p:tgtEl>
                                          <p:spTgt spid="61448"/>
                                        </p:tgtEl>
                                        <p:attrNameLst>
                                          <p:attrName>ppt_x</p:attrName>
                                        </p:attrNameLst>
                                      </p:cBhvr>
                                      <p:tavLst>
                                        <p:tav tm="0">
                                          <p:val>
                                            <p:strVal val="#ppt_x+0.4"/>
                                          </p:val>
                                        </p:tav>
                                        <p:tav tm="100000">
                                          <p:val>
                                            <p:strVal val="#ppt_x-0.05"/>
                                          </p:val>
                                        </p:tav>
                                      </p:tavLst>
                                    </p:anim>
                                    <p:anim calcmode="lin" valueType="num">
                                      <p:cBhvr>
                                        <p:cTn id="50" dur="800" decel="100000" fill="hold"/>
                                        <p:tgtEl>
                                          <p:spTgt spid="61448"/>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61448"/>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61448"/>
                                        </p:tgtEl>
                                        <p:attrNameLst>
                                          <p:attrName>ppt_y</p:attrName>
                                        </p:attrNameLst>
                                      </p:cBhvr>
                                      <p:tavLst>
                                        <p:tav tm="0">
                                          <p:val>
                                            <p:strVal val="#ppt_y+0.1"/>
                                          </p:val>
                                        </p:tav>
                                        <p:tav tm="100000">
                                          <p:val>
                                            <p:strVal val="#ppt_y"/>
                                          </p:val>
                                        </p:tav>
                                      </p:tavLst>
                                    </p:anim>
                                  </p:childTnLst>
                                </p:cTn>
                              </p:par>
                              <p:par>
                                <p:cTn id="53" presetID="30" presetClass="entr" presetSubtype="0" fill="hold" grpId="0" nodeType="withEffect">
                                  <p:stCondLst>
                                    <p:cond delay="0"/>
                                  </p:stCondLst>
                                  <p:childTnLst>
                                    <p:set>
                                      <p:cBhvr>
                                        <p:cTn id="54" dur="1" fill="hold">
                                          <p:stCondLst>
                                            <p:cond delay="0"/>
                                          </p:stCondLst>
                                        </p:cTn>
                                        <p:tgtEl>
                                          <p:spTgt spid="61449"/>
                                        </p:tgtEl>
                                        <p:attrNameLst>
                                          <p:attrName>style.visibility</p:attrName>
                                        </p:attrNameLst>
                                      </p:cBhvr>
                                      <p:to>
                                        <p:strVal val="visible"/>
                                      </p:to>
                                    </p:set>
                                    <p:animEffect>
                                      <p:cBhvr>
                                        <p:cTn id="55" dur="800" decel="100000"/>
                                        <p:tgtEl>
                                          <p:spTgt spid="61449"/>
                                        </p:tgtEl>
                                      </p:cBhvr>
                                    </p:animEffect>
                                    <p:anim calcmode="lin" valueType="num">
                                      <p:cBhvr>
                                        <p:cTn id="56" dur="800" decel="100000" fill="hold"/>
                                        <p:tgtEl>
                                          <p:spTgt spid="61449"/>
                                        </p:tgtEl>
                                        <p:attrNameLst>
                                          <p:attrName>style.rotation</p:attrName>
                                        </p:attrNameLst>
                                      </p:cBhvr>
                                      <p:tavLst>
                                        <p:tav tm="0">
                                          <p:val>
                                            <p:fltVal val="-90"/>
                                          </p:val>
                                        </p:tav>
                                        <p:tav tm="100000">
                                          <p:val>
                                            <p:fltVal val="0"/>
                                          </p:val>
                                        </p:tav>
                                      </p:tavLst>
                                    </p:anim>
                                    <p:anim calcmode="lin" valueType="num">
                                      <p:cBhvr>
                                        <p:cTn id="57" dur="800" decel="100000" fill="hold"/>
                                        <p:tgtEl>
                                          <p:spTgt spid="61449"/>
                                        </p:tgtEl>
                                        <p:attrNameLst>
                                          <p:attrName>ppt_x</p:attrName>
                                        </p:attrNameLst>
                                      </p:cBhvr>
                                      <p:tavLst>
                                        <p:tav tm="0">
                                          <p:val>
                                            <p:strVal val="#ppt_x+0.4"/>
                                          </p:val>
                                        </p:tav>
                                        <p:tav tm="100000">
                                          <p:val>
                                            <p:strVal val="#ppt_x-0.05"/>
                                          </p:val>
                                        </p:tav>
                                      </p:tavLst>
                                    </p:anim>
                                    <p:anim calcmode="lin" valueType="num">
                                      <p:cBhvr>
                                        <p:cTn id="58" dur="800" decel="100000" fill="hold"/>
                                        <p:tgtEl>
                                          <p:spTgt spid="61449"/>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61449"/>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61449"/>
                                        </p:tgtEl>
                                        <p:attrNameLst>
                                          <p:attrName>ppt_y</p:attrName>
                                        </p:attrNameLst>
                                      </p:cBhvr>
                                      <p:tavLst>
                                        <p:tav tm="0">
                                          <p:val>
                                            <p:strVal val="#ppt_y+0.1"/>
                                          </p:val>
                                        </p:tav>
                                        <p:tav tm="100000">
                                          <p:val>
                                            <p:strVal val="#ppt_y"/>
                                          </p:val>
                                        </p:tav>
                                      </p:tavLst>
                                    </p:anim>
                                  </p:childTnLst>
                                </p:cTn>
                              </p:par>
                              <p:par>
                                <p:cTn id="61" presetID="30" presetClass="entr" presetSubtype="0" fill="hold" grpId="0" nodeType="withEffect">
                                  <p:stCondLst>
                                    <p:cond delay="0"/>
                                  </p:stCondLst>
                                  <p:childTnLst>
                                    <p:set>
                                      <p:cBhvr>
                                        <p:cTn id="62" dur="1" fill="hold">
                                          <p:stCondLst>
                                            <p:cond delay="0"/>
                                          </p:stCondLst>
                                        </p:cTn>
                                        <p:tgtEl>
                                          <p:spTgt spid="61450"/>
                                        </p:tgtEl>
                                        <p:attrNameLst>
                                          <p:attrName>style.visibility</p:attrName>
                                        </p:attrNameLst>
                                      </p:cBhvr>
                                      <p:to>
                                        <p:strVal val="visible"/>
                                      </p:to>
                                    </p:set>
                                    <p:animEffect>
                                      <p:cBhvr>
                                        <p:cTn id="63" dur="800" decel="100000"/>
                                        <p:tgtEl>
                                          <p:spTgt spid="61450"/>
                                        </p:tgtEl>
                                      </p:cBhvr>
                                    </p:animEffect>
                                    <p:anim calcmode="lin" valueType="num">
                                      <p:cBhvr>
                                        <p:cTn id="64" dur="800" decel="100000" fill="hold"/>
                                        <p:tgtEl>
                                          <p:spTgt spid="61450"/>
                                        </p:tgtEl>
                                        <p:attrNameLst>
                                          <p:attrName>style.rotation</p:attrName>
                                        </p:attrNameLst>
                                      </p:cBhvr>
                                      <p:tavLst>
                                        <p:tav tm="0">
                                          <p:val>
                                            <p:fltVal val="-90"/>
                                          </p:val>
                                        </p:tav>
                                        <p:tav tm="100000">
                                          <p:val>
                                            <p:fltVal val="0"/>
                                          </p:val>
                                        </p:tav>
                                      </p:tavLst>
                                    </p:anim>
                                    <p:anim calcmode="lin" valueType="num">
                                      <p:cBhvr>
                                        <p:cTn id="65" dur="800" decel="100000" fill="hold"/>
                                        <p:tgtEl>
                                          <p:spTgt spid="61450"/>
                                        </p:tgtEl>
                                        <p:attrNameLst>
                                          <p:attrName>ppt_x</p:attrName>
                                        </p:attrNameLst>
                                      </p:cBhvr>
                                      <p:tavLst>
                                        <p:tav tm="0">
                                          <p:val>
                                            <p:strVal val="#ppt_x+0.4"/>
                                          </p:val>
                                        </p:tav>
                                        <p:tav tm="100000">
                                          <p:val>
                                            <p:strVal val="#ppt_x-0.05"/>
                                          </p:val>
                                        </p:tav>
                                      </p:tavLst>
                                    </p:anim>
                                    <p:anim calcmode="lin" valueType="num">
                                      <p:cBhvr>
                                        <p:cTn id="66" dur="800" decel="100000" fill="hold"/>
                                        <p:tgtEl>
                                          <p:spTgt spid="61450"/>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1450"/>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1450"/>
                                        </p:tgtEl>
                                        <p:attrNameLst>
                                          <p:attrName>ppt_y</p:attrName>
                                        </p:attrNameLst>
                                      </p:cBhvr>
                                      <p:tavLst>
                                        <p:tav tm="0">
                                          <p:val>
                                            <p:strVal val="#ppt_y+0.1"/>
                                          </p:val>
                                        </p:tav>
                                        <p:tav tm="100000">
                                          <p:val>
                                            <p:strVal val="#ppt_y"/>
                                          </p:val>
                                        </p:tav>
                                      </p:tavLst>
                                    </p:anim>
                                  </p:childTnLst>
                                </p:cTn>
                              </p:par>
                              <p:par>
                                <p:cTn id="69" presetID="30" presetClass="entr" presetSubtype="0" fill="hold" grpId="0" nodeType="withEffect">
                                  <p:stCondLst>
                                    <p:cond delay="0"/>
                                  </p:stCondLst>
                                  <p:childTnLst>
                                    <p:set>
                                      <p:cBhvr>
                                        <p:cTn id="70" dur="1" fill="hold">
                                          <p:stCondLst>
                                            <p:cond delay="0"/>
                                          </p:stCondLst>
                                        </p:cTn>
                                        <p:tgtEl>
                                          <p:spTgt spid="61451"/>
                                        </p:tgtEl>
                                        <p:attrNameLst>
                                          <p:attrName>style.visibility</p:attrName>
                                        </p:attrNameLst>
                                      </p:cBhvr>
                                      <p:to>
                                        <p:strVal val="visible"/>
                                      </p:to>
                                    </p:set>
                                    <p:animEffect>
                                      <p:cBhvr>
                                        <p:cTn id="71" dur="800" decel="100000"/>
                                        <p:tgtEl>
                                          <p:spTgt spid="61451"/>
                                        </p:tgtEl>
                                      </p:cBhvr>
                                    </p:animEffect>
                                    <p:anim calcmode="lin" valueType="num">
                                      <p:cBhvr>
                                        <p:cTn id="72" dur="800" decel="100000" fill="hold"/>
                                        <p:tgtEl>
                                          <p:spTgt spid="61451"/>
                                        </p:tgtEl>
                                        <p:attrNameLst>
                                          <p:attrName>style.rotation</p:attrName>
                                        </p:attrNameLst>
                                      </p:cBhvr>
                                      <p:tavLst>
                                        <p:tav tm="0">
                                          <p:val>
                                            <p:fltVal val="-90"/>
                                          </p:val>
                                        </p:tav>
                                        <p:tav tm="100000">
                                          <p:val>
                                            <p:fltVal val="0"/>
                                          </p:val>
                                        </p:tav>
                                      </p:tavLst>
                                    </p:anim>
                                    <p:anim calcmode="lin" valueType="num">
                                      <p:cBhvr>
                                        <p:cTn id="73" dur="800" decel="100000" fill="hold"/>
                                        <p:tgtEl>
                                          <p:spTgt spid="61451"/>
                                        </p:tgtEl>
                                        <p:attrNameLst>
                                          <p:attrName>ppt_x</p:attrName>
                                        </p:attrNameLst>
                                      </p:cBhvr>
                                      <p:tavLst>
                                        <p:tav tm="0">
                                          <p:val>
                                            <p:strVal val="#ppt_x+0.4"/>
                                          </p:val>
                                        </p:tav>
                                        <p:tav tm="100000">
                                          <p:val>
                                            <p:strVal val="#ppt_x-0.05"/>
                                          </p:val>
                                        </p:tav>
                                      </p:tavLst>
                                    </p:anim>
                                    <p:anim calcmode="lin" valueType="num">
                                      <p:cBhvr>
                                        <p:cTn id="74" dur="800" decel="100000" fill="hold"/>
                                        <p:tgtEl>
                                          <p:spTgt spid="61451"/>
                                        </p:tgtEl>
                                        <p:attrNameLst>
                                          <p:attrName>ppt_y</p:attrName>
                                        </p:attrNameLst>
                                      </p:cBhvr>
                                      <p:tavLst>
                                        <p:tav tm="0">
                                          <p:val>
                                            <p:strVal val="#ppt_y-0.4"/>
                                          </p:val>
                                        </p:tav>
                                        <p:tav tm="100000">
                                          <p:val>
                                            <p:strVal val="#ppt_y+0.1"/>
                                          </p:val>
                                        </p:tav>
                                      </p:tavLst>
                                    </p:anim>
                                    <p:anim calcmode="lin" valueType="num">
                                      <p:cBhvr>
                                        <p:cTn id="75" dur="200" accel="100000" fill="hold">
                                          <p:stCondLst>
                                            <p:cond delay="800"/>
                                          </p:stCondLst>
                                        </p:cTn>
                                        <p:tgtEl>
                                          <p:spTgt spid="61451"/>
                                        </p:tgtEl>
                                        <p:attrNameLst>
                                          <p:attrName>ppt_x</p:attrName>
                                        </p:attrNameLst>
                                      </p:cBhvr>
                                      <p:tavLst>
                                        <p:tav tm="0">
                                          <p:val>
                                            <p:strVal val="#ppt_x-0.05"/>
                                          </p:val>
                                        </p:tav>
                                        <p:tav tm="100000">
                                          <p:val>
                                            <p:strVal val="#ppt_x"/>
                                          </p:val>
                                        </p:tav>
                                      </p:tavLst>
                                    </p:anim>
                                    <p:anim calcmode="lin" valueType="num">
                                      <p:cBhvr>
                                        <p:cTn id="76" dur="200" accel="100000" fill="hold">
                                          <p:stCondLst>
                                            <p:cond delay="800"/>
                                          </p:stCondLst>
                                        </p:cTn>
                                        <p:tgtEl>
                                          <p:spTgt spid="61451"/>
                                        </p:tgtEl>
                                        <p:attrNameLst>
                                          <p:attrName>ppt_y</p:attrName>
                                        </p:attrNameLst>
                                      </p:cBhvr>
                                      <p:tavLst>
                                        <p:tav tm="0">
                                          <p:val>
                                            <p:strVal val="#ppt_y+0.1"/>
                                          </p:val>
                                        </p:tav>
                                        <p:tav tm="100000">
                                          <p:val>
                                            <p:strVal val="#ppt_y"/>
                                          </p:val>
                                        </p:tav>
                                      </p:tavLst>
                                    </p:anim>
                                  </p:childTnLst>
                                </p:cTn>
                              </p:par>
                              <p:par>
                                <p:cTn id="77" presetID="30" presetClass="entr" presetSubtype="0" fill="hold" grpId="0" nodeType="withEffect">
                                  <p:stCondLst>
                                    <p:cond delay="0"/>
                                  </p:stCondLst>
                                  <p:childTnLst>
                                    <p:set>
                                      <p:cBhvr>
                                        <p:cTn id="78" dur="1" fill="hold">
                                          <p:stCondLst>
                                            <p:cond delay="0"/>
                                          </p:stCondLst>
                                        </p:cTn>
                                        <p:tgtEl>
                                          <p:spTgt spid="61452"/>
                                        </p:tgtEl>
                                        <p:attrNameLst>
                                          <p:attrName>style.visibility</p:attrName>
                                        </p:attrNameLst>
                                      </p:cBhvr>
                                      <p:to>
                                        <p:strVal val="visible"/>
                                      </p:to>
                                    </p:set>
                                    <p:animEffect>
                                      <p:cBhvr>
                                        <p:cTn id="79" dur="800" decel="100000"/>
                                        <p:tgtEl>
                                          <p:spTgt spid="61452"/>
                                        </p:tgtEl>
                                      </p:cBhvr>
                                    </p:animEffect>
                                    <p:anim calcmode="lin" valueType="num">
                                      <p:cBhvr>
                                        <p:cTn id="80" dur="800" decel="100000" fill="hold"/>
                                        <p:tgtEl>
                                          <p:spTgt spid="61452"/>
                                        </p:tgtEl>
                                        <p:attrNameLst>
                                          <p:attrName>style.rotation</p:attrName>
                                        </p:attrNameLst>
                                      </p:cBhvr>
                                      <p:tavLst>
                                        <p:tav tm="0">
                                          <p:val>
                                            <p:fltVal val="-90"/>
                                          </p:val>
                                        </p:tav>
                                        <p:tav tm="100000">
                                          <p:val>
                                            <p:fltVal val="0"/>
                                          </p:val>
                                        </p:tav>
                                      </p:tavLst>
                                    </p:anim>
                                    <p:anim calcmode="lin" valueType="num">
                                      <p:cBhvr>
                                        <p:cTn id="81" dur="800" decel="100000" fill="hold"/>
                                        <p:tgtEl>
                                          <p:spTgt spid="61452"/>
                                        </p:tgtEl>
                                        <p:attrNameLst>
                                          <p:attrName>ppt_x</p:attrName>
                                        </p:attrNameLst>
                                      </p:cBhvr>
                                      <p:tavLst>
                                        <p:tav tm="0">
                                          <p:val>
                                            <p:strVal val="#ppt_x+0.4"/>
                                          </p:val>
                                        </p:tav>
                                        <p:tav tm="100000">
                                          <p:val>
                                            <p:strVal val="#ppt_x-0.05"/>
                                          </p:val>
                                        </p:tav>
                                      </p:tavLst>
                                    </p:anim>
                                    <p:anim calcmode="lin" valueType="num">
                                      <p:cBhvr>
                                        <p:cTn id="82" dur="800" decel="100000" fill="hold"/>
                                        <p:tgtEl>
                                          <p:spTgt spid="61452"/>
                                        </p:tgtEl>
                                        <p:attrNameLst>
                                          <p:attrName>ppt_y</p:attrName>
                                        </p:attrNameLst>
                                      </p:cBhvr>
                                      <p:tavLst>
                                        <p:tav tm="0">
                                          <p:val>
                                            <p:strVal val="#ppt_y-0.4"/>
                                          </p:val>
                                        </p:tav>
                                        <p:tav tm="100000">
                                          <p:val>
                                            <p:strVal val="#ppt_y+0.1"/>
                                          </p:val>
                                        </p:tav>
                                      </p:tavLst>
                                    </p:anim>
                                    <p:anim calcmode="lin" valueType="num">
                                      <p:cBhvr>
                                        <p:cTn id="83" dur="200" accel="100000" fill="hold">
                                          <p:stCondLst>
                                            <p:cond delay="800"/>
                                          </p:stCondLst>
                                        </p:cTn>
                                        <p:tgtEl>
                                          <p:spTgt spid="61452"/>
                                        </p:tgtEl>
                                        <p:attrNameLst>
                                          <p:attrName>ppt_x</p:attrName>
                                        </p:attrNameLst>
                                      </p:cBhvr>
                                      <p:tavLst>
                                        <p:tav tm="0">
                                          <p:val>
                                            <p:strVal val="#ppt_x-0.05"/>
                                          </p:val>
                                        </p:tav>
                                        <p:tav tm="100000">
                                          <p:val>
                                            <p:strVal val="#ppt_x"/>
                                          </p:val>
                                        </p:tav>
                                      </p:tavLst>
                                    </p:anim>
                                    <p:anim calcmode="lin" valueType="num">
                                      <p:cBhvr>
                                        <p:cTn id="84" dur="200" accel="100000" fill="hold">
                                          <p:stCondLst>
                                            <p:cond delay="800"/>
                                          </p:stCondLst>
                                        </p:cTn>
                                        <p:tgtEl>
                                          <p:spTgt spid="61452"/>
                                        </p:tgtEl>
                                        <p:attrNameLst>
                                          <p:attrName>ppt_y</p:attrName>
                                        </p:attrNameLst>
                                      </p:cBhvr>
                                      <p:tavLst>
                                        <p:tav tm="0">
                                          <p:val>
                                            <p:strVal val="#ppt_y+0.1"/>
                                          </p:val>
                                        </p:tav>
                                        <p:tav tm="100000">
                                          <p:val>
                                            <p:strVal val="#ppt_y"/>
                                          </p:val>
                                        </p:tav>
                                      </p:tavLst>
                                    </p:anim>
                                  </p:childTnLst>
                                </p:cTn>
                              </p:par>
                              <p:par>
                                <p:cTn id="85" presetID="30" presetClass="entr" presetSubtype="0" fill="hold" grpId="0" nodeType="withEffect">
                                  <p:stCondLst>
                                    <p:cond delay="0"/>
                                  </p:stCondLst>
                                  <p:childTnLst>
                                    <p:set>
                                      <p:cBhvr>
                                        <p:cTn id="86" dur="1" fill="hold">
                                          <p:stCondLst>
                                            <p:cond delay="0"/>
                                          </p:stCondLst>
                                        </p:cTn>
                                        <p:tgtEl>
                                          <p:spTgt spid="61453"/>
                                        </p:tgtEl>
                                        <p:attrNameLst>
                                          <p:attrName>style.visibility</p:attrName>
                                        </p:attrNameLst>
                                      </p:cBhvr>
                                      <p:to>
                                        <p:strVal val="visible"/>
                                      </p:to>
                                    </p:set>
                                    <p:animEffect>
                                      <p:cBhvr>
                                        <p:cTn id="87" dur="800" decel="100000"/>
                                        <p:tgtEl>
                                          <p:spTgt spid="61453"/>
                                        </p:tgtEl>
                                      </p:cBhvr>
                                    </p:animEffect>
                                    <p:anim calcmode="lin" valueType="num">
                                      <p:cBhvr>
                                        <p:cTn id="88" dur="800" decel="100000" fill="hold"/>
                                        <p:tgtEl>
                                          <p:spTgt spid="61453"/>
                                        </p:tgtEl>
                                        <p:attrNameLst>
                                          <p:attrName>style.rotation</p:attrName>
                                        </p:attrNameLst>
                                      </p:cBhvr>
                                      <p:tavLst>
                                        <p:tav tm="0">
                                          <p:val>
                                            <p:fltVal val="-90"/>
                                          </p:val>
                                        </p:tav>
                                        <p:tav tm="100000">
                                          <p:val>
                                            <p:fltVal val="0"/>
                                          </p:val>
                                        </p:tav>
                                      </p:tavLst>
                                    </p:anim>
                                    <p:anim calcmode="lin" valueType="num">
                                      <p:cBhvr>
                                        <p:cTn id="89" dur="800" decel="100000" fill="hold"/>
                                        <p:tgtEl>
                                          <p:spTgt spid="61453"/>
                                        </p:tgtEl>
                                        <p:attrNameLst>
                                          <p:attrName>ppt_x</p:attrName>
                                        </p:attrNameLst>
                                      </p:cBhvr>
                                      <p:tavLst>
                                        <p:tav tm="0">
                                          <p:val>
                                            <p:strVal val="#ppt_x+0.4"/>
                                          </p:val>
                                        </p:tav>
                                        <p:tav tm="100000">
                                          <p:val>
                                            <p:strVal val="#ppt_x-0.05"/>
                                          </p:val>
                                        </p:tav>
                                      </p:tavLst>
                                    </p:anim>
                                    <p:anim calcmode="lin" valueType="num">
                                      <p:cBhvr>
                                        <p:cTn id="90" dur="800" decel="100000" fill="hold"/>
                                        <p:tgtEl>
                                          <p:spTgt spid="61453"/>
                                        </p:tgtEl>
                                        <p:attrNameLst>
                                          <p:attrName>ppt_y</p:attrName>
                                        </p:attrNameLst>
                                      </p:cBhvr>
                                      <p:tavLst>
                                        <p:tav tm="0">
                                          <p:val>
                                            <p:strVal val="#ppt_y-0.4"/>
                                          </p:val>
                                        </p:tav>
                                        <p:tav tm="100000">
                                          <p:val>
                                            <p:strVal val="#ppt_y+0.1"/>
                                          </p:val>
                                        </p:tav>
                                      </p:tavLst>
                                    </p:anim>
                                    <p:anim calcmode="lin" valueType="num">
                                      <p:cBhvr>
                                        <p:cTn id="91" dur="200" accel="100000" fill="hold">
                                          <p:stCondLst>
                                            <p:cond delay="800"/>
                                          </p:stCondLst>
                                        </p:cTn>
                                        <p:tgtEl>
                                          <p:spTgt spid="61453"/>
                                        </p:tgtEl>
                                        <p:attrNameLst>
                                          <p:attrName>ppt_x</p:attrName>
                                        </p:attrNameLst>
                                      </p:cBhvr>
                                      <p:tavLst>
                                        <p:tav tm="0">
                                          <p:val>
                                            <p:strVal val="#ppt_x-0.05"/>
                                          </p:val>
                                        </p:tav>
                                        <p:tav tm="100000">
                                          <p:val>
                                            <p:strVal val="#ppt_x"/>
                                          </p:val>
                                        </p:tav>
                                      </p:tavLst>
                                    </p:anim>
                                    <p:anim calcmode="lin" valueType="num">
                                      <p:cBhvr>
                                        <p:cTn id="92" dur="200" accel="100000" fill="hold">
                                          <p:stCondLst>
                                            <p:cond delay="800"/>
                                          </p:stCondLst>
                                        </p:cTn>
                                        <p:tgtEl>
                                          <p:spTgt spid="61453"/>
                                        </p:tgtEl>
                                        <p:attrNameLst>
                                          <p:attrName>ppt_y</p:attrName>
                                        </p:attrNameLst>
                                      </p:cBhvr>
                                      <p:tavLst>
                                        <p:tav tm="0">
                                          <p:val>
                                            <p:strVal val="#ppt_y+0.1"/>
                                          </p:val>
                                        </p:tav>
                                        <p:tav tm="100000">
                                          <p:val>
                                            <p:strVal val="#ppt_y"/>
                                          </p:val>
                                        </p:tav>
                                      </p:tavLst>
                                    </p:anim>
                                  </p:childTnLst>
                                </p:cTn>
                              </p:par>
                              <p:par>
                                <p:cTn id="93" presetID="30" presetClass="entr" presetSubtype="0" fill="hold" grpId="0" nodeType="withEffect">
                                  <p:stCondLst>
                                    <p:cond delay="0"/>
                                  </p:stCondLst>
                                  <p:childTnLst>
                                    <p:set>
                                      <p:cBhvr>
                                        <p:cTn id="94" dur="1" fill="hold">
                                          <p:stCondLst>
                                            <p:cond delay="0"/>
                                          </p:stCondLst>
                                        </p:cTn>
                                        <p:tgtEl>
                                          <p:spTgt spid="61454"/>
                                        </p:tgtEl>
                                        <p:attrNameLst>
                                          <p:attrName>style.visibility</p:attrName>
                                        </p:attrNameLst>
                                      </p:cBhvr>
                                      <p:to>
                                        <p:strVal val="visible"/>
                                      </p:to>
                                    </p:set>
                                    <p:animEffect>
                                      <p:cBhvr>
                                        <p:cTn id="95" dur="800" decel="100000"/>
                                        <p:tgtEl>
                                          <p:spTgt spid="61454"/>
                                        </p:tgtEl>
                                      </p:cBhvr>
                                    </p:animEffect>
                                    <p:anim calcmode="lin" valueType="num">
                                      <p:cBhvr>
                                        <p:cTn id="96" dur="800" decel="100000" fill="hold"/>
                                        <p:tgtEl>
                                          <p:spTgt spid="61454"/>
                                        </p:tgtEl>
                                        <p:attrNameLst>
                                          <p:attrName>style.rotation</p:attrName>
                                        </p:attrNameLst>
                                      </p:cBhvr>
                                      <p:tavLst>
                                        <p:tav tm="0">
                                          <p:val>
                                            <p:fltVal val="-90"/>
                                          </p:val>
                                        </p:tav>
                                        <p:tav tm="100000">
                                          <p:val>
                                            <p:fltVal val="0"/>
                                          </p:val>
                                        </p:tav>
                                      </p:tavLst>
                                    </p:anim>
                                    <p:anim calcmode="lin" valueType="num">
                                      <p:cBhvr>
                                        <p:cTn id="97" dur="800" decel="100000" fill="hold"/>
                                        <p:tgtEl>
                                          <p:spTgt spid="61454"/>
                                        </p:tgtEl>
                                        <p:attrNameLst>
                                          <p:attrName>ppt_x</p:attrName>
                                        </p:attrNameLst>
                                      </p:cBhvr>
                                      <p:tavLst>
                                        <p:tav tm="0">
                                          <p:val>
                                            <p:strVal val="#ppt_x+0.4"/>
                                          </p:val>
                                        </p:tav>
                                        <p:tav tm="100000">
                                          <p:val>
                                            <p:strVal val="#ppt_x-0.05"/>
                                          </p:val>
                                        </p:tav>
                                      </p:tavLst>
                                    </p:anim>
                                    <p:anim calcmode="lin" valueType="num">
                                      <p:cBhvr>
                                        <p:cTn id="98" dur="800" decel="100000" fill="hold"/>
                                        <p:tgtEl>
                                          <p:spTgt spid="61454"/>
                                        </p:tgtEl>
                                        <p:attrNameLst>
                                          <p:attrName>ppt_y</p:attrName>
                                        </p:attrNameLst>
                                      </p:cBhvr>
                                      <p:tavLst>
                                        <p:tav tm="0">
                                          <p:val>
                                            <p:strVal val="#ppt_y-0.4"/>
                                          </p:val>
                                        </p:tav>
                                        <p:tav tm="100000">
                                          <p:val>
                                            <p:strVal val="#ppt_y+0.1"/>
                                          </p:val>
                                        </p:tav>
                                      </p:tavLst>
                                    </p:anim>
                                    <p:anim calcmode="lin" valueType="num">
                                      <p:cBhvr>
                                        <p:cTn id="99" dur="200" accel="100000" fill="hold">
                                          <p:stCondLst>
                                            <p:cond delay="800"/>
                                          </p:stCondLst>
                                        </p:cTn>
                                        <p:tgtEl>
                                          <p:spTgt spid="61454"/>
                                        </p:tgtEl>
                                        <p:attrNameLst>
                                          <p:attrName>ppt_x</p:attrName>
                                        </p:attrNameLst>
                                      </p:cBhvr>
                                      <p:tavLst>
                                        <p:tav tm="0">
                                          <p:val>
                                            <p:strVal val="#ppt_x-0.05"/>
                                          </p:val>
                                        </p:tav>
                                        <p:tav tm="100000">
                                          <p:val>
                                            <p:strVal val="#ppt_x"/>
                                          </p:val>
                                        </p:tav>
                                      </p:tavLst>
                                    </p:anim>
                                    <p:anim calcmode="lin" valueType="num">
                                      <p:cBhvr>
                                        <p:cTn id="100" dur="200" accel="100000" fill="hold">
                                          <p:stCondLst>
                                            <p:cond delay="800"/>
                                          </p:stCondLst>
                                        </p:cTn>
                                        <p:tgtEl>
                                          <p:spTgt spid="61454"/>
                                        </p:tgtEl>
                                        <p:attrNameLst>
                                          <p:attrName>ppt_y</p:attrName>
                                        </p:attrNameLst>
                                      </p:cBhvr>
                                      <p:tavLst>
                                        <p:tav tm="0">
                                          <p:val>
                                            <p:strVal val="#ppt_y+0.1"/>
                                          </p:val>
                                        </p:tav>
                                        <p:tav tm="100000">
                                          <p:val>
                                            <p:strVal val="#ppt_y"/>
                                          </p:val>
                                        </p:tav>
                                      </p:tavLst>
                                    </p:anim>
                                  </p:childTnLst>
                                </p:cTn>
                              </p:par>
                              <p:par>
                                <p:cTn id="101" presetID="30" presetClass="entr" presetSubtype="0" fill="hold" grpId="0" nodeType="withEffect">
                                  <p:stCondLst>
                                    <p:cond delay="0"/>
                                  </p:stCondLst>
                                  <p:childTnLst>
                                    <p:set>
                                      <p:cBhvr>
                                        <p:cTn id="102" dur="1" fill="hold">
                                          <p:stCondLst>
                                            <p:cond delay="0"/>
                                          </p:stCondLst>
                                        </p:cTn>
                                        <p:tgtEl>
                                          <p:spTgt spid="61455"/>
                                        </p:tgtEl>
                                        <p:attrNameLst>
                                          <p:attrName>style.visibility</p:attrName>
                                        </p:attrNameLst>
                                      </p:cBhvr>
                                      <p:to>
                                        <p:strVal val="visible"/>
                                      </p:to>
                                    </p:set>
                                    <p:animEffect>
                                      <p:cBhvr>
                                        <p:cTn id="103" dur="800" decel="100000"/>
                                        <p:tgtEl>
                                          <p:spTgt spid="61455"/>
                                        </p:tgtEl>
                                      </p:cBhvr>
                                    </p:animEffect>
                                    <p:anim calcmode="lin" valueType="num">
                                      <p:cBhvr>
                                        <p:cTn id="104" dur="800" decel="100000" fill="hold"/>
                                        <p:tgtEl>
                                          <p:spTgt spid="61455"/>
                                        </p:tgtEl>
                                        <p:attrNameLst>
                                          <p:attrName>style.rotation</p:attrName>
                                        </p:attrNameLst>
                                      </p:cBhvr>
                                      <p:tavLst>
                                        <p:tav tm="0">
                                          <p:val>
                                            <p:fltVal val="-90"/>
                                          </p:val>
                                        </p:tav>
                                        <p:tav tm="100000">
                                          <p:val>
                                            <p:fltVal val="0"/>
                                          </p:val>
                                        </p:tav>
                                      </p:tavLst>
                                    </p:anim>
                                    <p:anim calcmode="lin" valueType="num">
                                      <p:cBhvr>
                                        <p:cTn id="105" dur="800" decel="100000" fill="hold"/>
                                        <p:tgtEl>
                                          <p:spTgt spid="61455"/>
                                        </p:tgtEl>
                                        <p:attrNameLst>
                                          <p:attrName>ppt_x</p:attrName>
                                        </p:attrNameLst>
                                      </p:cBhvr>
                                      <p:tavLst>
                                        <p:tav tm="0">
                                          <p:val>
                                            <p:strVal val="#ppt_x+0.4"/>
                                          </p:val>
                                        </p:tav>
                                        <p:tav tm="100000">
                                          <p:val>
                                            <p:strVal val="#ppt_x-0.05"/>
                                          </p:val>
                                        </p:tav>
                                      </p:tavLst>
                                    </p:anim>
                                    <p:anim calcmode="lin" valueType="num">
                                      <p:cBhvr>
                                        <p:cTn id="106" dur="800" decel="100000" fill="hold"/>
                                        <p:tgtEl>
                                          <p:spTgt spid="61455"/>
                                        </p:tgtEl>
                                        <p:attrNameLst>
                                          <p:attrName>ppt_y</p:attrName>
                                        </p:attrNameLst>
                                      </p:cBhvr>
                                      <p:tavLst>
                                        <p:tav tm="0">
                                          <p:val>
                                            <p:strVal val="#ppt_y-0.4"/>
                                          </p:val>
                                        </p:tav>
                                        <p:tav tm="100000">
                                          <p:val>
                                            <p:strVal val="#ppt_y+0.1"/>
                                          </p:val>
                                        </p:tav>
                                      </p:tavLst>
                                    </p:anim>
                                    <p:anim calcmode="lin" valueType="num">
                                      <p:cBhvr>
                                        <p:cTn id="107" dur="200" accel="100000" fill="hold">
                                          <p:stCondLst>
                                            <p:cond delay="800"/>
                                          </p:stCondLst>
                                        </p:cTn>
                                        <p:tgtEl>
                                          <p:spTgt spid="61455"/>
                                        </p:tgtEl>
                                        <p:attrNameLst>
                                          <p:attrName>ppt_x</p:attrName>
                                        </p:attrNameLst>
                                      </p:cBhvr>
                                      <p:tavLst>
                                        <p:tav tm="0">
                                          <p:val>
                                            <p:strVal val="#ppt_x-0.05"/>
                                          </p:val>
                                        </p:tav>
                                        <p:tav tm="100000">
                                          <p:val>
                                            <p:strVal val="#ppt_x"/>
                                          </p:val>
                                        </p:tav>
                                      </p:tavLst>
                                    </p:anim>
                                    <p:anim calcmode="lin" valueType="num">
                                      <p:cBhvr>
                                        <p:cTn id="108" dur="200" accel="100000" fill="hold">
                                          <p:stCondLst>
                                            <p:cond delay="800"/>
                                          </p:stCondLst>
                                        </p:cTn>
                                        <p:tgtEl>
                                          <p:spTgt spid="61455"/>
                                        </p:tgtEl>
                                        <p:attrNameLst>
                                          <p:attrName>ppt_y</p:attrName>
                                        </p:attrNameLst>
                                      </p:cBhvr>
                                      <p:tavLst>
                                        <p:tav tm="0">
                                          <p:val>
                                            <p:strVal val="#ppt_y+0.1"/>
                                          </p:val>
                                        </p:tav>
                                        <p:tav tm="100000">
                                          <p:val>
                                            <p:strVal val="#ppt_y"/>
                                          </p:val>
                                        </p:tav>
                                      </p:tavLst>
                                    </p:anim>
                                  </p:childTnLst>
                                </p:cTn>
                              </p:par>
                              <p:par>
                                <p:cTn id="109" presetID="30" presetClass="entr" presetSubtype="0" fill="hold" grpId="0" nodeType="withEffect">
                                  <p:stCondLst>
                                    <p:cond delay="0"/>
                                  </p:stCondLst>
                                  <p:childTnLst>
                                    <p:set>
                                      <p:cBhvr>
                                        <p:cTn id="110" dur="1" fill="hold">
                                          <p:stCondLst>
                                            <p:cond delay="0"/>
                                          </p:stCondLst>
                                        </p:cTn>
                                        <p:tgtEl>
                                          <p:spTgt spid="61456"/>
                                        </p:tgtEl>
                                        <p:attrNameLst>
                                          <p:attrName>style.visibility</p:attrName>
                                        </p:attrNameLst>
                                      </p:cBhvr>
                                      <p:to>
                                        <p:strVal val="visible"/>
                                      </p:to>
                                    </p:set>
                                    <p:animEffect>
                                      <p:cBhvr>
                                        <p:cTn id="111" dur="800" decel="100000"/>
                                        <p:tgtEl>
                                          <p:spTgt spid="61456"/>
                                        </p:tgtEl>
                                      </p:cBhvr>
                                    </p:animEffect>
                                    <p:anim calcmode="lin" valueType="num">
                                      <p:cBhvr>
                                        <p:cTn id="112" dur="800" decel="100000" fill="hold"/>
                                        <p:tgtEl>
                                          <p:spTgt spid="61456"/>
                                        </p:tgtEl>
                                        <p:attrNameLst>
                                          <p:attrName>style.rotation</p:attrName>
                                        </p:attrNameLst>
                                      </p:cBhvr>
                                      <p:tavLst>
                                        <p:tav tm="0">
                                          <p:val>
                                            <p:fltVal val="-90"/>
                                          </p:val>
                                        </p:tav>
                                        <p:tav tm="100000">
                                          <p:val>
                                            <p:fltVal val="0"/>
                                          </p:val>
                                        </p:tav>
                                      </p:tavLst>
                                    </p:anim>
                                    <p:anim calcmode="lin" valueType="num">
                                      <p:cBhvr>
                                        <p:cTn id="113" dur="800" decel="100000" fill="hold"/>
                                        <p:tgtEl>
                                          <p:spTgt spid="61456"/>
                                        </p:tgtEl>
                                        <p:attrNameLst>
                                          <p:attrName>ppt_x</p:attrName>
                                        </p:attrNameLst>
                                      </p:cBhvr>
                                      <p:tavLst>
                                        <p:tav tm="0">
                                          <p:val>
                                            <p:strVal val="#ppt_x+0.4"/>
                                          </p:val>
                                        </p:tav>
                                        <p:tav tm="100000">
                                          <p:val>
                                            <p:strVal val="#ppt_x-0.05"/>
                                          </p:val>
                                        </p:tav>
                                      </p:tavLst>
                                    </p:anim>
                                    <p:anim calcmode="lin" valueType="num">
                                      <p:cBhvr>
                                        <p:cTn id="114" dur="800" decel="100000" fill="hold"/>
                                        <p:tgtEl>
                                          <p:spTgt spid="61456"/>
                                        </p:tgtEl>
                                        <p:attrNameLst>
                                          <p:attrName>ppt_y</p:attrName>
                                        </p:attrNameLst>
                                      </p:cBhvr>
                                      <p:tavLst>
                                        <p:tav tm="0">
                                          <p:val>
                                            <p:strVal val="#ppt_y-0.4"/>
                                          </p:val>
                                        </p:tav>
                                        <p:tav tm="100000">
                                          <p:val>
                                            <p:strVal val="#ppt_y+0.1"/>
                                          </p:val>
                                        </p:tav>
                                      </p:tavLst>
                                    </p:anim>
                                    <p:anim calcmode="lin" valueType="num">
                                      <p:cBhvr>
                                        <p:cTn id="115" dur="200" accel="100000" fill="hold">
                                          <p:stCondLst>
                                            <p:cond delay="800"/>
                                          </p:stCondLst>
                                        </p:cTn>
                                        <p:tgtEl>
                                          <p:spTgt spid="61456"/>
                                        </p:tgtEl>
                                        <p:attrNameLst>
                                          <p:attrName>ppt_x</p:attrName>
                                        </p:attrNameLst>
                                      </p:cBhvr>
                                      <p:tavLst>
                                        <p:tav tm="0">
                                          <p:val>
                                            <p:strVal val="#ppt_x-0.05"/>
                                          </p:val>
                                        </p:tav>
                                        <p:tav tm="100000">
                                          <p:val>
                                            <p:strVal val="#ppt_x"/>
                                          </p:val>
                                        </p:tav>
                                      </p:tavLst>
                                    </p:anim>
                                    <p:anim calcmode="lin" valueType="num">
                                      <p:cBhvr>
                                        <p:cTn id="116" dur="200" accel="100000" fill="hold">
                                          <p:stCondLst>
                                            <p:cond delay="800"/>
                                          </p:stCondLst>
                                        </p:cTn>
                                        <p:tgtEl>
                                          <p:spTgt spid="61456"/>
                                        </p:tgtEl>
                                        <p:attrNameLst>
                                          <p:attrName>ppt_y</p:attrName>
                                        </p:attrNameLst>
                                      </p:cBhvr>
                                      <p:tavLst>
                                        <p:tav tm="0">
                                          <p:val>
                                            <p:strVal val="#ppt_y+0.1"/>
                                          </p:val>
                                        </p:tav>
                                        <p:tav tm="100000">
                                          <p:val>
                                            <p:strVal val="#ppt_y"/>
                                          </p:val>
                                        </p:tav>
                                      </p:tavLst>
                                    </p:anim>
                                  </p:childTnLst>
                                </p:cTn>
                              </p:par>
                              <p:par>
                                <p:cTn id="117" presetID="30" presetClass="entr" presetSubtype="0" fill="hold" grpId="0" nodeType="withEffect">
                                  <p:stCondLst>
                                    <p:cond delay="0"/>
                                  </p:stCondLst>
                                  <p:childTnLst>
                                    <p:set>
                                      <p:cBhvr>
                                        <p:cTn id="118" dur="1" fill="hold">
                                          <p:stCondLst>
                                            <p:cond delay="0"/>
                                          </p:stCondLst>
                                        </p:cTn>
                                        <p:tgtEl>
                                          <p:spTgt spid="61457"/>
                                        </p:tgtEl>
                                        <p:attrNameLst>
                                          <p:attrName>style.visibility</p:attrName>
                                        </p:attrNameLst>
                                      </p:cBhvr>
                                      <p:to>
                                        <p:strVal val="visible"/>
                                      </p:to>
                                    </p:set>
                                    <p:animEffect>
                                      <p:cBhvr>
                                        <p:cTn id="119" dur="800" decel="100000"/>
                                        <p:tgtEl>
                                          <p:spTgt spid="61457"/>
                                        </p:tgtEl>
                                      </p:cBhvr>
                                    </p:animEffect>
                                    <p:anim calcmode="lin" valueType="num">
                                      <p:cBhvr>
                                        <p:cTn id="120" dur="800" decel="100000" fill="hold"/>
                                        <p:tgtEl>
                                          <p:spTgt spid="61457"/>
                                        </p:tgtEl>
                                        <p:attrNameLst>
                                          <p:attrName>style.rotation</p:attrName>
                                        </p:attrNameLst>
                                      </p:cBhvr>
                                      <p:tavLst>
                                        <p:tav tm="0">
                                          <p:val>
                                            <p:fltVal val="-90"/>
                                          </p:val>
                                        </p:tav>
                                        <p:tav tm="100000">
                                          <p:val>
                                            <p:fltVal val="0"/>
                                          </p:val>
                                        </p:tav>
                                      </p:tavLst>
                                    </p:anim>
                                    <p:anim calcmode="lin" valueType="num">
                                      <p:cBhvr>
                                        <p:cTn id="121" dur="800" decel="100000" fill="hold"/>
                                        <p:tgtEl>
                                          <p:spTgt spid="61457"/>
                                        </p:tgtEl>
                                        <p:attrNameLst>
                                          <p:attrName>ppt_x</p:attrName>
                                        </p:attrNameLst>
                                      </p:cBhvr>
                                      <p:tavLst>
                                        <p:tav tm="0">
                                          <p:val>
                                            <p:strVal val="#ppt_x+0.4"/>
                                          </p:val>
                                        </p:tav>
                                        <p:tav tm="100000">
                                          <p:val>
                                            <p:strVal val="#ppt_x-0.05"/>
                                          </p:val>
                                        </p:tav>
                                      </p:tavLst>
                                    </p:anim>
                                    <p:anim calcmode="lin" valueType="num">
                                      <p:cBhvr>
                                        <p:cTn id="122" dur="800" decel="100000" fill="hold"/>
                                        <p:tgtEl>
                                          <p:spTgt spid="61457"/>
                                        </p:tgtEl>
                                        <p:attrNameLst>
                                          <p:attrName>ppt_y</p:attrName>
                                        </p:attrNameLst>
                                      </p:cBhvr>
                                      <p:tavLst>
                                        <p:tav tm="0">
                                          <p:val>
                                            <p:strVal val="#ppt_y-0.4"/>
                                          </p:val>
                                        </p:tav>
                                        <p:tav tm="100000">
                                          <p:val>
                                            <p:strVal val="#ppt_y+0.1"/>
                                          </p:val>
                                        </p:tav>
                                      </p:tavLst>
                                    </p:anim>
                                    <p:anim calcmode="lin" valueType="num">
                                      <p:cBhvr>
                                        <p:cTn id="123" dur="200" accel="100000" fill="hold">
                                          <p:stCondLst>
                                            <p:cond delay="800"/>
                                          </p:stCondLst>
                                        </p:cTn>
                                        <p:tgtEl>
                                          <p:spTgt spid="61457"/>
                                        </p:tgtEl>
                                        <p:attrNameLst>
                                          <p:attrName>ppt_x</p:attrName>
                                        </p:attrNameLst>
                                      </p:cBhvr>
                                      <p:tavLst>
                                        <p:tav tm="0">
                                          <p:val>
                                            <p:strVal val="#ppt_x-0.05"/>
                                          </p:val>
                                        </p:tav>
                                        <p:tav tm="100000">
                                          <p:val>
                                            <p:strVal val="#ppt_x"/>
                                          </p:val>
                                        </p:tav>
                                      </p:tavLst>
                                    </p:anim>
                                    <p:anim calcmode="lin" valueType="num">
                                      <p:cBhvr>
                                        <p:cTn id="124" dur="200" accel="100000" fill="hold">
                                          <p:stCondLst>
                                            <p:cond delay="800"/>
                                          </p:stCondLst>
                                        </p:cTn>
                                        <p:tgtEl>
                                          <p:spTgt spid="61457"/>
                                        </p:tgtEl>
                                        <p:attrNameLst>
                                          <p:attrName>ppt_y</p:attrName>
                                        </p:attrNameLst>
                                      </p:cBhvr>
                                      <p:tavLst>
                                        <p:tav tm="0">
                                          <p:val>
                                            <p:strVal val="#ppt_y+0.1"/>
                                          </p:val>
                                        </p:tav>
                                        <p:tav tm="100000">
                                          <p:val>
                                            <p:strVal val="#ppt_y"/>
                                          </p:val>
                                        </p:tav>
                                      </p:tavLst>
                                    </p:anim>
                                  </p:childTnLst>
                                </p:cTn>
                              </p:par>
                              <p:par>
                                <p:cTn id="125" presetID="30" presetClass="entr" presetSubtype="0" fill="hold" grpId="0" nodeType="withEffect">
                                  <p:stCondLst>
                                    <p:cond delay="0"/>
                                  </p:stCondLst>
                                  <p:childTnLst>
                                    <p:set>
                                      <p:cBhvr>
                                        <p:cTn id="126" dur="1" fill="hold">
                                          <p:stCondLst>
                                            <p:cond delay="0"/>
                                          </p:stCondLst>
                                        </p:cTn>
                                        <p:tgtEl>
                                          <p:spTgt spid="61458"/>
                                        </p:tgtEl>
                                        <p:attrNameLst>
                                          <p:attrName>style.visibility</p:attrName>
                                        </p:attrNameLst>
                                      </p:cBhvr>
                                      <p:to>
                                        <p:strVal val="visible"/>
                                      </p:to>
                                    </p:set>
                                    <p:animEffect>
                                      <p:cBhvr>
                                        <p:cTn id="127" dur="800" decel="100000"/>
                                        <p:tgtEl>
                                          <p:spTgt spid="61458"/>
                                        </p:tgtEl>
                                      </p:cBhvr>
                                    </p:animEffect>
                                    <p:anim calcmode="lin" valueType="num">
                                      <p:cBhvr>
                                        <p:cTn id="128" dur="800" decel="100000" fill="hold"/>
                                        <p:tgtEl>
                                          <p:spTgt spid="61458"/>
                                        </p:tgtEl>
                                        <p:attrNameLst>
                                          <p:attrName>style.rotation</p:attrName>
                                        </p:attrNameLst>
                                      </p:cBhvr>
                                      <p:tavLst>
                                        <p:tav tm="0">
                                          <p:val>
                                            <p:fltVal val="-90"/>
                                          </p:val>
                                        </p:tav>
                                        <p:tav tm="100000">
                                          <p:val>
                                            <p:fltVal val="0"/>
                                          </p:val>
                                        </p:tav>
                                      </p:tavLst>
                                    </p:anim>
                                    <p:anim calcmode="lin" valueType="num">
                                      <p:cBhvr>
                                        <p:cTn id="129" dur="800" decel="100000" fill="hold"/>
                                        <p:tgtEl>
                                          <p:spTgt spid="61458"/>
                                        </p:tgtEl>
                                        <p:attrNameLst>
                                          <p:attrName>ppt_x</p:attrName>
                                        </p:attrNameLst>
                                      </p:cBhvr>
                                      <p:tavLst>
                                        <p:tav tm="0">
                                          <p:val>
                                            <p:strVal val="#ppt_x+0.4"/>
                                          </p:val>
                                        </p:tav>
                                        <p:tav tm="100000">
                                          <p:val>
                                            <p:strVal val="#ppt_x-0.05"/>
                                          </p:val>
                                        </p:tav>
                                      </p:tavLst>
                                    </p:anim>
                                    <p:anim calcmode="lin" valueType="num">
                                      <p:cBhvr>
                                        <p:cTn id="130" dur="800" decel="100000" fill="hold"/>
                                        <p:tgtEl>
                                          <p:spTgt spid="61458"/>
                                        </p:tgtEl>
                                        <p:attrNameLst>
                                          <p:attrName>ppt_y</p:attrName>
                                        </p:attrNameLst>
                                      </p:cBhvr>
                                      <p:tavLst>
                                        <p:tav tm="0">
                                          <p:val>
                                            <p:strVal val="#ppt_y-0.4"/>
                                          </p:val>
                                        </p:tav>
                                        <p:tav tm="100000">
                                          <p:val>
                                            <p:strVal val="#ppt_y+0.1"/>
                                          </p:val>
                                        </p:tav>
                                      </p:tavLst>
                                    </p:anim>
                                    <p:anim calcmode="lin" valueType="num">
                                      <p:cBhvr>
                                        <p:cTn id="131" dur="200" accel="100000" fill="hold">
                                          <p:stCondLst>
                                            <p:cond delay="800"/>
                                          </p:stCondLst>
                                        </p:cTn>
                                        <p:tgtEl>
                                          <p:spTgt spid="61458"/>
                                        </p:tgtEl>
                                        <p:attrNameLst>
                                          <p:attrName>ppt_x</p:attrName>
                                        </p:attrNameLst>
                                      </p:cBhvr>
                                      <p:tavLst>
                                        <p:tav tm="0">
                                          <p:val>
                                            <p:strVal val="#ppt_x-0.05"/>
                                          </p:val>
                                        </p:tav>
                                        <p:tav tm="100000">
                                          <p:val>
                                            <p:strVal val="#ppt_x"/>
                                          </p:val>
                                        </p:tav>
                                      </p:tavLst>
                                    </p:anim>
                                    <p:anim calcmode="lin" valueType="num">
                                      <p:cBhvr>
                                        <p:cTn id="132" dur="200" accel="100000" fill="hold">
                                          <p:stCondLst>
                                            <p:cond delay="800"/>
                                          </p:stCondLst>
                                        </p:cTn>
                                        <p:tgtEl>
                                          <p:spTgt spid="61458"/>
                                        </p:tgtEl>
                                        <p:attrNameLst>
                                          <p:attrName>ppt_y</p:attrName>
                                        </p:attrNameLst>
                                      </p:cBhvr>
                                      <p:tavLst>
                                        <p:tav tm="0">
                                          <p:val>
                                            <p:strVal val="#ppt_y+0.1"/>
                                          </p:val>
                                        </p:tav>
                                        <p:tav tm="100000">
                                          <p:val>
                                            <p:strVal val="#ppt_y"/>
                                          </p:val>
                                        </p:tav>
                                      </p:tavLst>
                                    </p:anim>
                                  </p:childTnLst>
                                </p:cTn>
                              </p:par>
                              <p:par>
                                <p:cTn id="133" presetID="30" presetClass="entr" presetSubtype="0" fill="hold" grpId="0" nodeType="withEffect">
                                  <p:stCondLst>
                                    <p:cond delay="0"/>
                                  </p:stCondLst>
                                  <p:childTnLst>
                                    <p:set>
                                      <p:cBhvr>
                                        <p:cTn id="134" dur="1" fill="hold">
                                          <p:stCondLst>
                                            <p:cond delay="0"/>
                                          </p:stCondLst>
                                        </p:cTn>
                                        <p:tgtEl>
                                          <p:spTgt spid="61459"/>
                                        </p:tgtEl>
                                        <p:attrNameLst>
                                          <p:attrName>style.visibility</p:attrName>
                                        </p:attrNameLst>
                                      </p:cBhvr>
                                      <p:to>
                                        <p:strVal val="visible"/>
                                      </p:to>
                                    </p:set>
                                    <p:animEffect>
                                      <p:cBhvr>
                                        <p:cTn id="135" dur="800" decel="100000"/>
                                        <p:tgtEl>
                                          <p:spTgt spid="61459"/>
                                        </p:tgtEl>
                                      </p:cBhvr>
                                    </p:animEffect>
                                    <p:anim calcmode="lin" valueType="num">
                                      <p:cBhvr>
                                        <p:cTn id="136" dur="800" decel="100000" fill="hold"/>
                                        <p:tgtEl>
                                          <p:spTgt spid="61459"/>
                                        </p:tgtEl>
                                        <p:attrNameLst>
                                          <p:attrName>style.rotation</p:attrName>
                                        </p:attrNameLst>
                                      </p:cBhvr>
                                      <p:tavLst>
                                        <p:tav tm="0">
                                          <p:val>
                                            <p:fltVal val="-90"/>
                                          </p:val>
                                        </p:tav>
                                        <p:tav tm="100000">
                                          <p:val>
                                            <p:fltVal val="0"/>
                                          </p:val>
                                        </p:tav>
                                      </p:tavLst>
                                    </p:anim>
                                    <p:anim calcmode="lin" valueType="num">
                                      <p:cBhvr>
                                        <p:cTn id="137" dur="800" decel="100000" fill="hold"/>
                                        <p:tgtEl>
                                          <p:spTgt spid="61459"/>
                                        </p:tgtEl>
                                        <p:attrNameLst>
                                          <p:attrName>ppt_x</p:attrName>
                                        </p:attrNameLst>
                                      </p:cBhvr>
                                      <p:tavLst>
                                        <p:tav tm="0">
                                          <p:val>
                                            <p:strVal val="#ppt_x+0.4"/>
                                          </p:val>
                                        </p:tav>
                                        <p:tav tm="100000">
                                          <p:val>
                                            <p:strVal val="#ppt_x-0.05"/>
                                          </p:val>
                                        </p:tav>
                                      </p:tavLst>
                                    </p:anim>
                                    <p:anim calcmode="lin" valueType="num">
                                      <p:cBhvr>
                                        <p:cTn id="138" dur="800" decel="100000" fill="hold"/>
                                        <p:tgtEl>
                                          <p:spTgt spid="61459"/>
                                        </p:tgtEl>
                                        <p:attrNameLst>
                                          <p:attrName>ppt_y</p:attrName>
                                        </p:attrNameLst>
                                      </p:cBhvr>
                                      <p:tavLst>
                                        <p:tav tm="0">
                                          <p:val>
                                            <p:strVal val="#ppt_y-0.4"/>
                                          </p:val>
                                        </p:tav>
                                        <p:tav tm="100000">
                                          <p:val>
                                            <p:strVal val="#ppt_y+0.1"/>
                                          </p:val>
                                        </p:tav>
                                      </p:tavLst>
                                    </p:anim>
                                    <p:anim calcmode="lin" valueType="num">
                                      <p:cBhvr>
                                        <p:cTn id="139" dur="200" accel="100000" fill="hold">
                                          <p:stCondLst>
                                            <p:cond delay="800"/>
                                          </p:stCondLst>
                                        </p:cTn>
                                        <p:tgtEl>
                                          <p:spTgt spid="61459"/>
                                        </p:tgtEl>
                                        <p:attrNameLst>
                                          <p:attrName>ppt_x</p:attrName>
                                        </p:attrNameLst>
                                      </p:cBhvr>
                                      <p:tavLst>
                                        <p:tav tm="0">
                                          <p:val>
                                            <p:strVal val="#ppt_x-0.05"/>
                                          </p:val>
                                        </p:tav>
                                        <p:tav tm="100000">
                                          <p:val>
                                            <p:strVal val="#ppt_x"/>
                                          </p:val>
                                        </p:tav>
                                      </p:tavLst>
                                    </p:anim>
                                    <p:anim calcmode="lin" valueType="num">
                                      <p:cBhvr>
                                        <p:cTn id="140" dur="200" accel="100000" fill="hold">
                                          <p:stCondLst>
                                            <p:cond delay="800"/>
                                          </p:stCondLst>
                                        </p:cTn>
                                        <p:tgtEl>
                                          <p:spTgt spid="61459"/>
                                        </p:tgtEl>
                                        <p:attrNameLst>
                                          <p:attrName>ppt_y</p:attrName>
                                        </p:attrNameLst>
                                      </p:cBhvr>
                                      <p:tavLst>
                                        <p:tav tm="0">
                                          <p:val>
                                            <p:strVal val="#ppt_y+0.1"/>
                                          </p:val>
                                        </p:tav>
                                        <p:tav tm="100000">
                                          <p:val>
                                            <p:strVal val="#ppt_y"/>
                                          </p:val>
                                        </p:tav>
                                      </p:tavLst>
                                    </p:anim>
                                  </p:childTnLst>
                                </p:cTn>
                              </p:par>
                              <p:par>
                                <p:cTn id="141" presetID="30" presetClass="entr" presetSubtype="0" fill="hold" grpId="0" nodeType="withEffect">
                                  <p:stCondLst>
                                    <p:cond delay="0"/>
                                  </p:stCondLst>
                                  <p:childTnLst>
                                    <p:set>
                                      <p:cBhvr>
                                        <p:cTn id="142" dur="1" fill="hold">
                                          <p:stCondLst>
                                            <p:cond delay="0"/>
                                          </p:stCondLst>
                                        </p:cTn>
                                        <p:tgtEl>
                                          <p:spTgt spid="61460"/>
                                        </p:tgtEl>
                                        <p:attrNameLst>
                                          <p:attrName>style.visibility</p:attrName>
                                        </p:attrNameLst>
                                      </p:cBhvr>
                                      <p:to>
                                        <p:strVal val="visible"/>
                                      </p:to>
                                    </p:set>
                                    <p:animEffect>
                                      <p:cBhvr>
                                        <p:cTn id="143" dur="800" decel="100000"/>
                                        <p:tgtEl>
                                          <p:spTgt spid="61460"/>
                                        </p:tgtEl>
                                      </p:cBhvr>
                                    </p:animEffect>
                                    <p:anim calcmode="lin" valueType="num">
                                      <p:cBhvr>
                                        <p:cTn id="144" dur="800" decel="100000" fill="hold"/>
                                        <p:tgtEl>
                                          <p:spTgt spid="61460"/>
                                        </p:tgtEl>
                                        <p:attrNameLst>
                                          <p:attrName>style.rotation</p:attrName>
                                        </p:attrNameLst>
                                      </p:cBhvr>
                                      <p:tavLst>
                                        <p:tav tm="0">
                                          <p:val>
                                            <p:fltVal val="-90"/>
                                          </p:val>
                                        </p:tav>
                                        <p:tav tm="100000">
                                          <p:val>
                                            <p:fltVal val="0"/>
                                          </p:val>
                                        </p:tav>
                                      </p:tavLst>
                                    </p:anim>
                                    <p:anim calcmode="lin" valueType="num">
                                      <p:cBhvr>
                                        <p:cTn id="145" dur="800" decel="100000" fill="hold"/>
                                        <p:tgtEl>
                                          <p:spTgt spid="61460"/>
                                        </p:tgtEl>
                                        <p:attrNameLst>
                                          <p:attrName>ppt_x</p:attrName>
                                        </p:attrNameLst>
                                      </p:cBhvr>
                                      <p:tavLst>
                                        <p:tav tm="0">
                                          <p:val>
                                            <p:strVal val="#ppt_x+0.4"/>
                                          </p:val>
                                        </p:tav>
                                        <p:tav tm="100000">
                                          <p:val>
                                            <p:strVal val="#ppt_x-0.05"/>
                                          </p:val>
                                        </p:tav>
                                      </p:tavLst>
                                    </p:anim>
                                    <p:anim calcmode="lin" valueType="num">
                                      <p:cBhvr>
                                        <p:cTn id="146" dur="800" decel="100000" fill="hold"/>
                                        <p:tgtEl>
                                          <p:spTgt spid="61460"/>
                                        </p:tgtEl>
                                        <p:attrNameLst>
                                          <p:attrName>ppt_y</p:attrName>
                                        </p:attrNameLst>
                                      </p:cBhvr>
                                      <p:tavLst>
                                        <p:tav tm="0">
                                          <p:val>
                                            <p:strVal val="#ppt_y-0.4"/>
                                          </p:val>
                                        </p:tav>
                                        <p:tav tm="100000">
                                          <p:val>
                                            <p:strVal val="#ppt_y+0.1"/>
                                          </p:val>
                                        </p:tav>
                                      </p:tavLst>
                                    </p:anim>
                                    <p:anim calcmode="lin" valueType="num">
                                      <p:cBhvr>
                                        <p:cTn id="147" dur="200" accel="100000" fill="hold">
                                          <p:stCondLst>
                                            <p:cond delay="800"/>
                                          </p:stCondLst>
                                        </p:cTn>
                                        <p:tgtEl>
                                          <p:spTgt spid="61460"/>
                                        </p:tgtEl>
                                        <p:attrNameLst>
                                          <p:attrName>ppt_x</p:attrName>
                                        </p:attrNameLst>
                                      </p:cBhvr>
                                      <p:tavLst>
                                        <p:tav tm="0">
                                          <p:val>
                                            <p:strVal val="#ppt_x-0.05"/>
                                          </p:val>
                                        </p:tav>
                                        <p:tav tm="100000">
                                          <p:val>
                                            <p:strVal val="#ppt_x"/>
                                          </p:val>
                                        </p:tav>
                                      </p:tavLst>
                                    </p:anim>
                                    <p:anim calcmode="lin" valueType="num">
                                      <p:cBhvr>
                                        <p:cTn id="148" dur="200" accel="100000" fill="hold">
                                          <p:stCondLst>
                                            <p:cond delay="800"/>
                                          </p:stCondLst>
                                        </p:cTn>
                                        <p:tgtEl>
                                          <p:spTgt spid="61460"/>
                                        </p:tgtEl>
                                        <p:attrNameLst>
                                          <p:attrName>ppt_y</p:attrName>
                                        </p:attrNameLst>
                                      </p:cBhvr>
                                      <p:tavLst>
                                        <p:tav tm="0">
                                          <p:val>
                                            <p:strVal val="#ppt_y+0.1"/>
                                          </p:val>
                                        </p:tav>
                                        <p:tav tm="100000">
                                          <p:val>
                                            <p:strVal val="#ppt_y"/>
                                          </p:val>
                                        </p:tav>
                                      </p:tavLst>
                                    </p:anim>
                                  </p:childTnLst>
                                </p:cTn>
                              </p:par>
                              <p:par>
                                <p:cTn id="149" presetID="30" presetClass="entr" presetSubtype="0" fill="hold" grpId="0" nodeType="withEffect">
                                  <p:stCondLst>
                                    <p:cond delay="0"/>
                                  </p:stCondLst>
                                  <p:childTnLst>
                                    <p:set>
                                      <p:cBhvr>
                                        <p:cTn id="150" dur="1" fill="hold">
                                          <p:stCondLst>
                                            <p:cond delay="0"/>
                                          </p:stCondLst>
                                        </p:cTn>
                                        <p:tgtEl>
                                          <p:spTgt spid="61461"/>
                                        </p:tgtEl>
                                        <p:attrNameLst>
                                          <p:attrName>style.visibility</p:attrName>
                                        </p:attrNameLst>
                                      </p:cBhvr>
                                      <p:to>
                                        <p:strVal val="visible"/>
                                      </p:to>
                                    </p:set>
                                    <p:animEffect>
                                      <p:cBhvr>
                                        <p:cTn id="151" dur="800" decel="100000"/>
                                        <p:tgtEl>
                                          <p:spTgt spid="61461"/>
                                        </p:tgtEl>
                                      </p:cBhvr>
                                    </p:animEffect>
                                    <p:anim calcmode="lin" valueType="num">
                                      <p:cBhvr>
                                        <p:cTn id="152" dur="800" decel="100000" fill="hold"/>
                                        <p:tgtEl>
                                          <p:spTgt spid="61461"/>
                                        </p:tgtEl>
                                        <p:attrNameLst>
                                          <p:attrName>style.rotation</p:attrName>
                                        </p:attrNameLst>
                                      </p:cBhvr>
                                      <p:tavLst>
                                        <p:tav tm="0">
                                          <p:val>
                                            <p:fltVal val="-90"/>
                                          </p:val>
                                        </p:tav>
                                        <p:tav tm="100000">
                                          <p:val>
                                            <p:fltVal val="0"/>
                                          </p:val>
                                        </p:tav>
                                      </p:tavLst>
                                    </p:anim>
                                    <p:anim calcmode="lin" valueType="num">
                                      <p:cBhvr>
                                        <p:cTn id="153" dur="800" decel="100000" fill="hold"/>
                                        <p:tgtEl>
                                          <p:spTgt spid="61461"/>
                                        </p:tgtEl>
                                        <p:attrNameLst>
                                          <p:attrName>ppt_x</p:attrName>
                                        </p:attrNameLst>
                                      </p:cBhvr>
                                      <p:tavLst>
                                        <p:tav tm="0">
                                          <p:val>
                                            <p:strVal val="#ppt_x+0.4"/>
                                          </p:val>
                                        </p:tav>
                                        <p:tav tm="100000">
                                          <p:val>
                                            <p:strVal val="#ppt_x-0.05"/>
                                          </p:val>
                                        </p:tav>
                                      </p:tavLst>
                                    </p:anim>
                                    <p:anim calcmode="lin" valueType="num">
                                      <p:cBhvr>
                                        <p:cTn id="154" dur="800" decel="100000" fill="hold"/>
                                        <p:tgtEl>
                                          <p:spTgt spid="61461"/>
                                        </p:tgtEl>
                                        <p:attrNameLst>
                                          <p:attrName>ppt_y</p:attrName>
                                        </p:attrNameLst>
                                      </p:cBhvr>
                                      <p:tavLst>
                                        <p:tav tm="0">
                                          <p:val>
                                            <p:strVal val="#ppt_y-0.4"/>
                                          </p:val>
                                        </p:tav>
                                        <p:tav tm="100000">
                                          <p:val>
                                            <p:strVal val="#ppt_y+0.1"/>
                                          </p:val>
                                        </p:tav>
                                      </p:tavLst>
                                    </p:anim>
                                    <p:anim calcmode="lin" valueType="num">
                                      <p:cBhvr>
                                        <p:cTn id="155" dur="200" accel="100000" fill="hold">
                                          <p:stCondLst>
                                            <p:cond delay="800"/>
                                          </p:stCondLst>
                                        </p:cTn>
                                        <p:tgtEl>
                                          <p:spTgt spid="61461"/>
                                        </p:tgtEl>
                                        <p:attrNameLst>
                                          <p:attrName>ppt_x</p:attrName>
                                        </p:attrNameLst>
                                      </p:cBhvr>
                                      <p:tavLst>
                                        <p:tav tm="0">
                                          <p:val>
                                            <p:strVal val="#ppt_x-0.05"/>
                                          </p:val>
                                        </p:tav>
                                        <p:tav tm="100000">
                                          <p:val>
                                            <p:strVal val="#ppt_x"/>
                                          </p:val>
                                        </p:tav>
                                      </p:tavLst>
                                    </p:anim>
                                    <p:anim calcmode="lin" valueType="num">
                                      <p:cBhvr>
                                        <p:cTn id="156" dur="200" accel="100000" fill="hold">
                                          <p:stCondLst>
                                            <p:cond delay="800"/>
                                          </p:stCondLst>
                                        </p:cTn>
                                        <p:tgtEl>
                                          <p:spTgt spid="61461"/>
                                        </p:tgtEl>
                                        <p:attrNameLst>
                                          <p:attrName>ppt_y</p:attrName>
                                        </p:attrNameLst>
                                      </p:cBhvr>
                                      <p:tavLst>
                                        <p:tav tm="0">
                                          <p:val>
                                            <p:strVal val="#ppt_y+0.1"/>
                                          </p:val>
                                        </p:tav>
                                        <p:tav tm="100000">
                                          <p:val>
                                            <p:strVal val="#ppt_y"/>
                                          </p:val>
                                        </p:tav>
                                      </p:tavLst>
                                    </p:anim>
                                  </p:childTnLst>
                                </p:cTn>
                              </p:par>
                              <p:par>
                                <p:cTn id="157" presetID="30" presetClass="entr" presetSubtype="0" fill="hold" grpId="0" nodeType="withEffect">
                                  <p:stCondLst>
                                    <p:cond delay="0"/>
                                  </p:stCondLst>
                                  <p:childTnLst>
                                    <p:set>
                                      <p:cBhvr>
                                        <p:cTn id="158" dur="1" fill="hold">
                                          <p:stCondLst>
                                            <p:cond delay="0"/>
                                          </p:stCondLst>
                                        </p:cTn>
                                        <p:tgtEl>
                                          <p:spTgt spid="61462"/>
                                        </p:tgtEl>
                                        <p:attrNameLst>
                                          <p:attrName>style.visibility</p:attrName>
                                        </p:attrNameLst>
                                      </p:cBhvr>
                                      <p:to>
                                        <p:strVal val="visible"/>
                                      </p:to>
                                    </p:set>
                                    <p:animEffect>
                                      <p:cBhvr>
                                        <p:cTn id="159" dur="800" decel="100000"/>
                                        <p:tgtEl>
                                          <p:spTgt spid="61462"/>
                                        </p:tgtEl>
                                      </p:cBhvr>
                                    </p:animEffect>
                                    <p:anim calcmode="lin" valueType="num">
                                      <p:cBhvr>
                                        <p:cTn id="160" dur="800" decel="100000" fill="hold"/>
                                        <p:tgtEl>
                                          <p:spTgt spid="61462"/>
                                        </p:tgtEl>
                                        <p:attrNameLst>
                                          <p:attrName>style.rotation</p:attrName>
                                        </p:attrNameLst>
                                      </p:cBhvr>
                                      <p:tavLst>
                                        <p:tav tm="0">
                                          <p:val>
                                            <p:fltVal val="-90"/>
                                          </p:val>
                                        </p:tav>
                                        <p:tav tm="100000">
                                          <p:val>
                                            <p:fltVal val="0"/>
                                          </p:val>
                                        </p:tav>
                                      </p:tavLst>
                                    </p:anim>
                                    <p:anim calcmode="lin" valueType="num">
                                      <p:cBhvr>
                                        <p:cTn id="161" dur="800" decel="100000" fill="hold"/>
                                        <p:tgtEl>
                                          <p:spTgt spid="61462"/>
                                        </p:tgtEl>
                                        <p:attrNameLst>
                                          <p:attrName>ppt_x</p:attrName>
                                        </p:attrNameLst>
                                      </p:cBhvr>
                                      <p:tavLst>
                                        <p:tav tm="0">
                                          <p:val>
                                            <p:strVal val="#ppt_x+0.4"/>
                                          </p:val>
                                        </p:tav>
                                        <p:tav tm="100000">
                                          <p:val>
                                            <p:strVal val="#ppt_x-0.05"/>
                                          </p:val>
                                        </p:tav>
                                      </p:tavLst>
                                    </p:anim>
                                    <p:anim calcmode="lin" valueType="num">
                                      <p:cBhvr>
                                        <p:cTn id="162" dur="800" decel="100000" fill="hold"/>
                                        <p:tgtEl>
                                          <p:spTgt spid="61462"/>
                                        </p:tgtEl>
                                        <p:attrNameLst>
                                          <p:attrName>ppt_y</p:attrName>
                                        </p:attrNameLst>
                                      </p:cBhvr>
                                      <p:tavLst>
                                        <p:tav tm="0">
                                          <p:val>
                                            <p:strVal val="#ppt_y-0.4"/>
                                          </p:val>
                                        </p:tav>
                                        <p:tav tm="100000">
                                          <p:val>
                                            <p:strVal val="#ppt_y+0.1"/>
                                          </p:val>
                                        </p:tav>
                                      </p:tavLst>
                                    </p:anim>
                                    <p:anim calcmode="lin" valueType="num">
                                      <p:cBhvr>
                                        <p:cTn id="163" dur="200" accel="100000" fill="hold">
                                          <p:stCondLst>
                                            <p:cond delay="800"/>
                                          </p:stCondLst>
                                        </p:cTn>
                                        <p:tgtEl>
                                          <p:spTgt spid="61462"/>
                                        </p:tgtEl>
                                        <p:attrNameLst>
                                          <p:attrName>ppt_x</p:attrName>
                                        </p:attrNameLst>
                                      </p:cBhvr>
                                      <p:tavLst>
                                        <p:tav tm="0">
                                          <p:val>
                                            <p:strVal val="#ppt_x-0.05"/>
                                          </p:val>
                                        </p:tav>
                                        <p:tav tm="100000">
                                          <p:val>
                                            <p:strVal val="#ppt_x"/>
                                          </p:val>
                                        </p:tav>
                                      </p:tavLst>
                                    </p:anim>
                                    <p:anim calcmode="lin" valueType="num">
                                      <p:cBhvr>
                                        <p:cTn id="164" dur="200" accel="100000" fill="hold">
                                          <p:stCondLst>
                                            <p:cond delay="800"/>
                                          </p:stCondLst>
                                        </p:cTn>
                                        <p:tgtEl>
                                          <p:spTgt spid="61462"/>
                                        </p:tgtEl>
                                        <p:attrNameLst>
                                          <p:attrName>ppt_y</p:attrName>
                                        </p:attrNameLst>
                                      </p:cBhvr>
                                      <p:tavLst>
                                        <p:tav tm="0">
                                          <p:val>
                                            <p:strVal val="#ppt_y+0.1"/>
                                          </p:val>
                                        </p:tav>
                                        <p:tav tm="100000">
                                          <p:val>
                                            <p:strVal val="#ppt_y"/>
                                          </p:val>
                                        </p:tav>
                                      </p:tavLst>
                                    </p:anim>
                                  </p:childTnLst>
                                </p:cTn>
                              </p:par>
                              <p:par>
                                <p:cTn id="165" presetID="30" presetClass="entr" presetSubtype="0" fill="hold" grpId="0" nodeType="withEffect">
                                  <p:stCondLst>
                                    <p:cond delay="0"/>
                                  </p:stCondLst>
                                  <p:childTnLst>
                                    <p:set>
                                      <p:cBhvr>
                                        <p:cTn id="166" dur="1" fill="hold">
                                          <p:stCondLst>
                                            <p:cond delay="0"/>
                                          </p:stCondLst>
                                        </p:cTn>
                                        <p:tgtEl>
                                          <p:spTgt spid="61463"/>
                                        </p:tgtEl>
                                        <p:attrNameLst>
                                          <p:attrName>style.visibility</p:attrName>
                                        </p:attrNameLst>
                                      </p:cBhvr>
                                      <p:to>
                                        <p:strVal val="visible"/>
                                      </p:to>
                                    </p:set>
                                    <p:animEffect>
                                      <p:cBhvr>
                                        <p:cTn id="167" dur="800" decel="100000"/>
                                        <p:tgtEl>
                                          <p:spTgt spid="61463"/>
                                        </p:tgtEl>
                                      </p:cBhvr>
                                    </p:animEffect>
                                    <p:anim calcmode="lin" valueType="num">
                                      <p:cBhvr>
                                        <p:cTn id="168" dur="800" decel="100000" fill="hold"/>
                                        <p:tgtEl>
                                          <p:spTgt spid="61463"/>
                                        </p:tgtEl>
                                        <p:attrNameLst>
                                          <p:attrName>style.rotation</p:attrName>
                                        </p:attrNameLst>
                                      </p:cBhvr>
                                      <p:tavLst>
                                        <p:tav tm="0">
                                          <p:val>
                                            <p:fltVal val="-90"/>
                                          </p:val>
                                        </p:tav>
                                        <p:tav tm="100000">
                                          <p:val>
                                            <p:fltVal val="0"/>
                                          </p:val>
                                        </p:tav>
                                      </p:tavLst>
                                    </p:anim>
                                    <p:anim calcmode="lin" valueType="num">
                                      <p:cBhvr>
                                        <p:cTn id="169" dur="800" decel="100000" fill="hold"/>
                                        <p:tgtEl>
                                          <p:spTgt spid="61463"/>
                                        </p:tgtEl>
                                        <p:attrNameLst>
                                          <p:attrName>ppt_x</p:attrName>
                                        </p:attrNameLst>
                                      </p:cBhvr>
                                      <p:tavLst>
                                        <p:tav tm="0">
                                          <p:val>
                                            <p:strVal val="#ppt_x+0.4"/>
                                          </p:val>
                                        </p:tav>
                                        <p:tav tm="100000">
                                          <p:val>
                                            <p:strVal val="#ppt_x-0.05"/>
                                          </p:val>
                                        </p:tav>
                                      </p:tavLst>
                                    </p:anim>
                                    <p:anim calcmode="lin" valueType="num">
                                      <p:cBhvr>
                                        <p:cTn id="170" dur="800" decel="100000" fill="hold"/>
                                        <p:tgtEl>
                                          <p:spTgt spid="61463"/>
                                        </p:tgtEl>
                                        <p:attrNameLst>
                                          <p:attrName>ppt_y</p:attrName>
                                        </p:attrNameLst>
                                      </p:cBhvr>
                                      <p:tavLst>
                                        <p:tav tm="0">
                                          <p:val>
                                            <p:strVal val="#ppt_y-0.4"/>
                                          </p:val>
                                        </p:tav>
                                        <p:tav tm="100000">
                                          <p:val>
                                            <p:strVal val="#ppt_y+0.1"/>
                                          </p:val>
                                        </p:tav>
                                      </p:tavLst>
                                    </p:anim>
                                    <p:anim calcmode="lin" valueType="num">
                                      <p:cBhvr>
                                        <p:cTn id="171" dur="200" accel="100000" fill="hold">
                                          <p:stCondLst>
                                            <p:cond delay="800"/>
                                          </p:stCondLst>
                                        </p:cTn>
                                        <p:tgtEl>
                                          <p:spTgt spid="61463"/>
                                        </p:tgtEl>
                                        <p:attrNameLst>
                                          <p:attrName>ppt_x</p:attrName>
                                        </p:attrNameLst>
                                      </p:cBhvr>
                                      <p:tavLst>
                                        <p:tav tm="0">
                                          <p:val>
                                            <p:strVal val="#ppt_x-0.05"/>
                                          </p:val>
                                        </p:tav>
                                        <p:tav tm="100000">
                                          <p:val>
                                            <p:strVal val="#ppt_x"/>
                                          </p:val>
                                        </p:tav>
                                      </p:tavLst>
                                    </p:anim>
                                    <p:anim calcmode="lin" valueType="num">
                                      <p:cBhvr>
                                        <p:cTn id="172" dur="200" accel="100000" fill="hold">
                                          <p:stCondLst>
                                            <p:cond delay="800"/>
                                          </p:stCondLst>
                                        </p:cTn>
                                        <p:tgtEl>
                                          <p:spTgt spid="61463"/>
                                        </p:tgtEl>
                                        <p:attrNameLst>
                                          <p:attrName>ppt_y</p:attrName>
                                        </p:attrNameLst>
                                      </p:cBhvr>
                                      <p:tavLst>
                                        <p:tav tm="0">
                                          <p:val>
                                            <p:strVal val="#ppt_y+0.1"/>
                                          </p:val>
                                        </p:tav>
                                        <p:tav tm="100000">
                                          <p:val>
                                            <p:strVal val="#ppt_y"/>
                                          </p:val>
                                        </p:tav>
                                      </p:tavLst>
                                    </p:anim>
                                  </p:childTnLst>
                                </p:cTn>
                              </p:par>
                              <p:par>
                                <p:cTn id="173" presetID="30" presetClass="entr" presetSubtype="0" fill="hold" grpId="0" nodeType="withEffect">
                                  <p:stCondLst>
                                    <p:cond delay="0"/>
                                  </p:stCondLst>
                                  <p:childTnLst>
                                    <p:set>
                                      <p:cBhvr>
                                        <p:cTn id="174" dur="1" fill="hold">
                                          <p:stCondLst>
                                            <p:cond delay="0"/>
                                          </p:stCondLst>
                                        </p:cTn>
                                        <p:tgtEl>
                                          <p:spTgt spid="61464"/>
                                        </p:tgtEl>
                                        <p:attrNameLst>
                                          <p:attrName>style.visibility</p:attrName>
                                        </p:attrNameLst>
                                      </p:cBhvr>
                                      <p:to>
                                        <p:strVal val="visible"/>
                                      </p:to>
                                    </p:set>
                                    <p:animEffect>
                                      <p:cBhvr>
                                        <p:cTn id="175" dur="800" decel="100000"/>
                                        <p:tgtEl>
                                          <p:spTgt spid="61464"/>
                                        </p:tgtEl>
                                      </p:cBhvr>
                                    </p:animEffect>
                                    <p:anim calcmode="lin" valueType="num">
                                      <p:cBhvr>
                                        <p:cTn id="176" dur="800" decel="100000" fill="hold"/>
                                        <p:tgtEl>
                                          <p:spTgt spid="61464"/>
                                        </p:tgtEl>
                                        <p:attrNameLst>
                                          <p:attrName>style.rotation</p:attrName>
                                        </p:attrNameLst>
                                      </p:cBhvr>
                                      <p:tavLst>
                                        <p:tav tm="0">
                                          <p:val>
                                            <p:fltVal val="-90"/>
                                          </p:val>
                                        </p:tav>
                                        <p:tav tm="100000">
                                          <p:val>
                                            <p:fltVal val="0"/>
                                          </p:val>
                                        </p:tav>
                                      </p:tavLst>
                                    </p:anim>
                                    <p:anim calcmode="lin" valueType="num">
                                      <p:cBhvr>
                                        <p:cTn id="177" dur="800" decel="100000" fill="hold"/>
                                        <p:tgtEl>
                                          <p:spTgt spid="61464"/>
                                        </p:tgtEl>
                                        <p:attrNameLst>
                                          <p:attrName>ppt_x</p:attrName>
                                        </p:attrNameLst>
                                      </p:cBhvr>
                                      <p:tavLst>
                                        <p:tav tm="0">
                                          <p:val>
                                            <p:strVal val="#ppt_x+0.4"/>
                                          </p:val>
                                        </p:tav>
                                        <p:tav tm="100000">
                                          <p:val>
                                            <p:strVal val="#ppt_x-0.05"/>
                                          </p:val>
                                        </p:tav>
                                      </p:tavLst>
                                    </p:anim>
                                    <p:anim calcmode="lin" valueType="num">
                                      <p:cBhvr>
                                        <p:cTn id="178" dur="800" decel="100000" fill="hold"/>
                                        <p:tgtEl>
                                          <p:spTgt spid="61464"/>
                                        </p:tgtEl>
                                        <p:attrNameLst>
                                          <p:attrName>ppt_y</p:attrName>
                                        </p:attrNameLst>
                                      </p:cBhvr>
                                      <p:tavLst>
                                        <p:tav tm="0">
                                          <p:val>
                                            <p:strVal val="#ppt_y-0.4"/>
                                          </p:val>
                                        </p:tav>
                                        <p:tav tm="100000">
                                          <p:val>
                                            <p:strVal val="#ppt_y+0.1"/>
                                          </p:val>
                                        </p:tav>
                                      </p:tavLst>
                                    </p:anim>
                                    <p:anim calcmode="lin" valueType="num">
                                      <p:cBhvr>
                                        <p:cTn id="179" dur="200" accel="100000" fill="hold">
                                          <p:stCondLst>
                                            <p:cond delay="800"/>
                                          </p:stCondLst>
                                        </p:cTn>
                                        <p:tgtEl>
                                          <p:spTgt spid="61464"/>
                                        </p:tgtEl>
                                        <p:attrNameLst>
                                          <p:attrName>ppt_x</p:attrName>
                                        </p:attrNameLst>
                                      </p:cBhvr>
                                      <p:tavLst>
                                        <p:tav tm="0">
                                          <p:val>
                                            <p:strVal val="#ppt_x-0.05"/>
                                          </p:val>
                                        </p:tav>
                                        <p:tav tm="100000">
                                          <p:val>
                                            <p:strVal val="#ppt_x"/>
                                          </p:val>
                                        </p:tav>
                                      </p:tavLst>
                                    </p:anim>
                                    <p:anim calcmode="lin" valueType="num">
                                      <p:cBhvr>
                                        <p:cTn id="180" dur="200" accel="100000" fill="hold">
                                          <p:stCondLst>
                                            <p:cond delay="800"/>
                                          </p:stCondLst>
                                        </p:cTn>
                                        <p:tgtEl>
                                          <p:spTgt spid="6146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ldLvl="0" animBg="1" autoUpdateAnimBg="0"/>
      <p:bldP spid="61444" grpId="0" bldLvl="0" autoUpdateAnimBg="0"/>
      <p:bldP spid="61445" grpId="0" bldLvl="0" animBg="1" autoUpdateAnimBg="0"/>
      <p:bldP spid="61446" grpId="0" bldLvl="0" autoUpdateAnimBg="0"/>
      <p:bldP spid="61447" grpId="0" bldLvl="0" animBg="1" autoUpdateAnimBg="0"/>
      <p:bldP spid="61448" grpId="0" bldLvl="0" autoUpdateAnimBg="0"/>
      <p:bldP spid="61449" grpId="0" bldLvl="0" animBg="1" autoUpdateAnimBg="0"/>
      <p:bldP spid="61450" grpId="0" bldLvl="0" animBg="1" autoUpdateAnimBg="0"/>
      <p:bldP spid="61451" grpId="0" bldLvl="0" animBg="1" autoUpdateAnimBg="0"/>
      <p:bldP spid="61452" grpId="0" bldLvl="0" animBg="1" autoUpdateAnimBg="0"/>
      <p:bldP spid="61453" grpId="0" bldLvl="0" animBg="1" autoUpdateAnimBg="0"/>
      <p:bldP spid="61454" grpId="0" bldLvl="0" animBg="1" autoUpdateAnimBg="0"/>
      <p:bldP spid="61455" grpId="0" bldLvl="0" animBg="1" autoUpdateAnimBg="0"/>
      <p:bldP spid="61456" grpId="0" bldLvl="0" animBg="1" autoUpdateAnimBg="0"/>
      <p:bldP spid="61457" grpId="0" bldLvl="0" animBg="1" autoUpdateAnimBg="0"/>
      <p:bldP spid="61458" grpId="0" bldLvl="0" animBg="1" autoUpdateAnimBg="0"/>
      <p:bldP spid="61459" grpId="0" bldLvl="0" autoUpdateAnimBg="0"/>
      <p:bldP spid="61460" grpId="0" bldLvl="0" autoUpdateAnimBg="0"/>
      <p:bldP spid="61461" grpId="0" bldLvl="0" autoUpdateAnimBg="0"/>
      <p:bldP spid="61462" grpId="0" bldLvl="0" autoUpdateAnimBg="0"/>
      <p:bldP spid="61463" grpId="0" bldLvl="0" autoUpdateAnimBg="0"/>
      <p:bldP spid="61464" grpId="0" bldLvl="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页脚占位符 4"/>
          <p:cNvSpPr>
            <a:spLocks noGrp="1" noChangeArrowheads="1"/>
          </p:cNvSpPr>
          <p:nvPr/>
        </p:nvSpPr>
        <p:spPr bwMode="auto">
          <a:xfrm>
            <a:off x="3581400" y="6461125"/>
            <a:ext cx="5295900" cy="242888"/>
          </a:xfrm>
          <a:prstGeom prst="rect">
            <a:avLst/>
          </a:prstGeom>
          <a:noFill/>
          <a:ln w="9525">
            <a:noFill/>
            <a:miter lim="800000"/>
            <a:headEnd/>
            <a:tailEnd/>
          </a:ln>
        </p:spPr>
        <p:txBody>
          <a:bodyPr anchor="ctr">
            <a:spAutoFit/>
          </a:bodyPr>
          <a:lstStyle/>
          <a:p>
            <a:pPr algn="r" eaLnBrk="0" hangingPunct="0">
              <a:buFont typeface="Arial" charset="0"/>
              <a:buNone/>
            </a:pPr>
            <a:r>
              <a:rPr lang="en-US" altLang="zh-CN" sz="1000">
                <a:solidFill>
                  <a:schemeClr val="tx1"/>
                </a:solidFill>
                <a:latin typeface="Arial" charset="0"/>
                <a:ea typeface="Gulim" pitchFamily="34" charset="-127"/>
                <a:sym typeface="Arial" charset="0"/>
              </a:rPr>
              <a:t>A Multidisciplinary Approach to Curriculum Development in Sustainable Built Environment</a:t>
            </a:r>
            <a:endParaRPr lang="zh-CN" altLang="en-US">
              <a:ea typeface="Gulim" pitchFamily="34" charset="-127"/>
            </a:endParaRPr>
          </a:p>
        </p:txBody>
      </p:sp>
      <p:sp>
        <p:nvSpPr>
          <p:cNvPr id="88066" name="Rectangle 2"/>
          <p:cNvSpPr>
            <a:spLocks noGrp="1" noChangeArrowheads="1"/>
          </p:cNvSpPr>
          <p:nvPr/>
        </p:nvSpPr>
        <p:spPr bwMode="auto">
          <a:xfrm>
            <a:off x="152400" y="809625"/>
            <a:ext cx="5610225" cy="395288"/>
          </a:xfrm>
          <a:prstGeom prst="rect">
            <a:avLst/>
          </a:prstGeom>
          <a:noFill/>
          <a:ln w="9525">
            <a:noFill/>
            <a:miter lim="800000"/>
            <a:headEnd/>
            <a:tailEnd/>
          </a:ln>
        </p:spPr>
        <p:txBody>
          <a:bodyPr lIns="91449" tIns="45725" rIns="91449" bIns="45725" anchor="ctr"/>
          <a:lstStyle/>
          <a:p>
            <a:pPr eaLnBrk="0" hangingPunct="0">
              <a:lnSpc>
                <a:spcPct val="90000"/>
              </a:lnSpc>
              <a:buFont typeface="Arial" charset="0"/>
              <a:buNone/>
            </a:pPr>
            <a:r>
              <a:rPr lang="zh-CN" altLang="en-US" sz="2800" b="1">
                <a:solidFill>
                  <a:schemeClr val="tx1"/>
                </a:solidFill>
                <a:latin typeface="Calibri" pitchFamily="34" charset="0"/>
                <a:ea typeface="Gulim" pitchFamily="34" charset="-127"/>
                <a:sym typeface="Arial Unicode MS"/>
              </a:rPr>
              <a:t> </a:t>
            </a:r>
            <a:r>
              <a:rPr lang="zh-CN" altLang="en-US" sz="2800" b="1">
                <a:solidFill>
                  <a:schemeClr val="tx1"/>
                </a:solidFill>
                <a:latin typeface="Calibri" pitchFamily="34" charset="0"/>
                <a:ea typeface="Gulim" pitchFamily="34" charset="-127"/>
                <a:sym typeface="Arial" charset="0"/>
              </a:rPr>
              <a:t>Step1—</a:t>
            </a:r>
            <a:r>
              <a:rPr lang="zh-CN" altLang="en-US" sz="2800" b="1">
                <a:solidFill>
                  <a:schemeClr val="tx1"/>
                </a:solidFill>
                <a:latin typeface="Calibri" pitchFamily="34" charset="0"/>
                <a:sym typeface="Arial Unicode MS"/>
              </a:rPr>
              <a:t>C</a:t>
            </a:r>
            <a:r>
              <a:rPr lang="en-US" altLang="zh-CN" sz="2800" b="1">
                <a:solidFill>
                  <a:schemeClr val="tx1"/>
                </a:solidFill>
                <a:latin typeface="Calibri" pitchFamily="34" charset="0"/>
                <a:ea typeface="Gulim" pitchFamily="34" charset="-127"/>
                <a:sym typeface="Arial Unicode MS"/>
              </a:rPr>
              <a:t>limate potential analysis</a:t>
            </a:r>
            <a:endParaRPr lang="zh-CN" altLang="en-US" b="1">
              <a:latin typeface="Calibri" pitchFamily="34" charset="0"/>
              <a:ea typeface="Gulim" pitchFamily="34" charset="-127"/>
            </a:endParaRPr>
          </a:p>
        </p:txBody>
      </p:sp>
      <p:sp>
        <p:nvSpPr>
          <p:cNvPr id="88067" name="TextBox 16"/>
          <p:cNvSpPr>
            <a:spLocks noChangeArrowheads="1"/>
          </p:cNvSpPr>
          <p:nvPr/>
        </p:nvSpPr>
        <p:spPr bwMode="auto">
          <a:xfrm>
            <a:off x="7035800" y="5267325"/>
            <a:ext cx="182563" cy="1066800"/>
          </a:xfrm>
          <a:prstGeom prst="rect">
            <a:avLst/>
          </a:prstGeom>
          <a:noFill/>
          <a:ln w="9525">
            <a:noFill/>
            <a:miter lim="800000"/>
            <a:headEnd/>
            <a:tailEnd/>
          </a:ln>
        </p:spPr>
        <p:txBody>
          <a:bodyPr wrap="none">
            <a:spAutoFit/>
          </a:bodyPr>
          <a:lstStyle/>
          <a:p>
            <a:pPr algn="r">
              <a:buFont typeface="Arial" charset="0"/>
              <a:buNone/>
            </a:pPr>
            <a:endParaRPr lang="zh-CN" altLang="zh-CN">
              <a:solidFill>
                <a:schemeClr val="tx1"/>
              </a:solidFill>
              <a:latin typeface="Calibri" pitchFamily="34" charset="0"/>
              <a:ea typeface="Gulim" pitchFamily="34" charset="-127"/>
              <a:sym typeface="Calibri" pitchFamily="34" charset="0"/>
            </a:endParaRPr>
          </a:p>
          <a:p>
            <a:pPr algn="r">
              <a:buFont typeface="Arial" charset="0"/>
              <a:buNone/>
            </a:pPr>
            <a:endParaRPr lang="zh-CN" altLang="zh-CN">
              <a:solidFill>
                <a:schemeClr val="tx1"/>
              </a:solidFill>
              <a:latin typeface="Calibri" pitchFamily="34" charset="0"/>
              <a:ea typeface="Gulim" pitchFamily="34" charset="-127"/>
              <a:sym typeface="Calibri" pitchFamily="34" charset="0"/>
            </a:endParaRPr>
          </a:p>
        </p:txBody>
      </p:sp>
      <p:sp>
        <p:nvSpPr>
          <p:cNvPr id="62469" name="Freeform 2"/>
          <p:cNvSpPr>
            <a:spLocks noChangeArrowheads="1"/>
          </p:cNvSpPr>
          <p:nvPr/>
        </p:nvSpPr>
        <p:spPr bwMode="auto">
          <a:xfrm>
            <a:off x="5480050" y="2955925"/>
            <a:ext cx="2003425" cy="2535238"/>
          </a:xfrm>
          <a:custGeom>
            <a:avLst/>
            <a:gdLst>
              <a:gd name="T0" fmla="*/ 2147483647 w 1238"/>
              <a:gd name="T1" fmla="*/ 0 h 1662"/>
              <a:gd name="T2" fmla="*/ 2147483647 w 1238"/>
              <a:gd name="T3" fmla="*/ 2147483647 h 1662"/>
              <a:gd name="T4" fmla="*/ 0 w 1238"/>
              <a:gd name="T5" fmla="*/ 2147483647 h 1662"/>
              <a:gd name="T6" fmla="*/ 10475096 w 1238"/>
              <a:gd name="T7" fmla="*/ 967985084 h 1662"/>
              <a:gd name="T8" fmla="*/ 0 60000 65536"/>
              <a:gd name="T9" fmla="*/ 0 60000 65536"/>
              <a:gd name="T10" fmla="*/ 0 60000 65536"/>
              <a:gd name="T11" fmla="*/ 0 60000 65536"/>
              <a:gd name="T12" fmla="*/ 0 w 1238"/>
              <a:gd name="T13" fmla="*/ 0 h 1662"/>
              <a:gd name="T14" fmla="*/ 1238 w 1238"/>
              <a:gd name="T15" fmla="*/ 1662 h 1662"/>
            </a:gdLst>
            <a:ahLst/>
            <a:cxnLst>
              <a:cxn ang="T8">
                <a:pos x="T0" y="T1"/>
              </a:cxn>
              <a:cxn ang="T9">
                <a:pos x="T2" y="T3"/>
              </a:cxn>
              <a:cxn ang="T10">
                <a:pos x="T4" y="T5"/>
              </a:cxn>
              <a:cxn ang="T11">
                <a:pos x="T6" y="T7"/>
              </a:cxn>
            </a:cxnLst>
            <a:rect l="T12" t="T13" r="T14" b="T15"/>
            <a:pathLst>
              <a:path w="1238" h="1662">
                <a:moveTo>
                  <a:pt x="1226" y="0"/>
                </a:moveTo>
                <a:lnTo>
                  <a:pt x="1238" y="1662"/>
                </a:lnTo>
                <a:lnTo>
                  <a:pt x="0" y="1662"/>
                </a:lnTo>
                <a:lnTo>
                  <a:pt x="4" y="416"/>
                </a:lnTo>
              </a:path>
            </a:pathLst>
          </a:custGeom>
          <a:gradFill rotWithShape="0">
            <a:gsLst>
              <a:gs pos="0">
                <a:srgbClr val="8FDBFE"/>
              </a:gs>
              <a:gs pos="100000">
                <a:srgbClr val="FFFFFF"/>
              </a:gs>
            </a:gsLst>
            <a:lin ang="5400000" scaled="1"/>
          </a:gradFill>
          <a:ln w="9525" cmpd="sng">
            <a:noFill/>
            <a:bevel/>
            <a:headEnd/>
            <a:tailEnd/>
          </a:ln>
        </p:spPr>
        <p:txBody>
          <a:bodyPr lIns="92382" tIns="46191" rIns="92382" bIns="46191"/>
          <a:lstStyle/>
          <a:p>
            <a:endParaRPr lang="zh-CN" altLang="en-US"/>
          </a:p>
        </p:txBody>
      </p:sp>
      <p:sp>
        <p:nvSpPr>
          <p:cNvPr id="62470" name="Freeform 3"/>
          <p:cNvSpPr>
            <a:spLocks noChangeArrowheads="1"/>
          </p:cNvSpPr>
          <p:nvPr/>
        </p:nvSpPr>
        <p:spPr bwMode="auto">
          <a:xfrm>
            <a:off x="3479800" y="3116263"/>
            <a:ext cx="1903413" cy="2643187"/>
          </a:xfrm>
          <a:custGeom>
            <a:avLst/>
            <a:gdLst>
              <a:gd name="T0" fmla="*/ 2147483647 w 1248"/>
              <a:gd name="T1" fmla="*/ 0 h 1664"/>
              <a:gd name="T2" fmla="*/ 2147483647 w 1248"/>
              <a:gd name="T3" fmla="*/ 726677854 h 1664"/>
              <a:gd name="T4" fmla="*/ 2147483647 w 1248"/>
              <a:gd name="T5" fmla="*/ 2147483647 h 1664"/>
              <a:gd name="T6" fmla="*/ 0 w 1248"/>
              <a:gd name="T7" fmla="*/ 2147483647 h 1664"/>
              <a:gd name="T8" fmla="*/ 0 w 1248"/>
              <a:gd name="T9" fmla="*/ 986564890 h 1664"/>
              <a:gd name="T10" fmla="*/ 0 60000 65536"/>
              <a:gd name="T11" fmla="*/ 0 60000 65536"/>
              <a:gd name="T12" fmla="*/ 0 60000 65536"/>
              <a:gd name="T13" fmla="*/ 0 60000 65536"/>
              <a:gd name="T14" fmla="*/ 0 60000 65536"/>
              <a:gd name="T15" fmla="*/ 0 w 1248"/>
              <a:gd name="T16" fmla="*/ 0 h 1664"/>
              <a:gd name="T17" fmla="*/ 1248 w 1248"/>
              <a:gd name="T18" fmla="*/ 1664 h 1664"/>
            </a:gdLst>
            <a:ahLst/>
            <a:cxnLst>
              <a:cxn ang="T10">
                <a:pos x="T0" y="T1"/>
              </a:cxn>
              <a:cxn ang="T11">
                <a:pos x="T2" y="T3"/>
              </a:cxn>
              <a:cxn ang="T12">
                <a:pos x="T4" y="T5"/>
              </a:cxn>
              <a:cxn ang="T13">
                <a:pos x="T6" y="T7"/>
              </a:cxn>
              <a:cxn ang="T14">
                <a:pos x="T8" y="T9"/>
              </a:cxn>
            </a:cxnLst>
            <a:rect l="T15" t="T16" r="T17" b="T18"/>
            <a:pathLst>
              <a:path w="1248" h="1664">
                <a:moveTo>
                  <a:pt x="1158" y="0"/>
                </a:moveTo>
                <a:lnTo>
                  <a:pt x="1248" y="288"/>
                </a:lnTo>
                <a:lnTo>
                  <a:pt x="1248" y="1645"/>
                </a:lnTo>
                <a:lnTo>
                  <a:pt x="0" y="1664"/>
                </a:lnTo>
                <a:lnTo>
                  <a:pt x="0" y="391"/>
                </a:lnTo>
              </a:path>
            </a:pathLst>
          </a:custGeom>
          <a:gradFill rotWithShape="1">
            <a:gsLst>
              <a:gs pos="0">
                <a:srgbClr val="D18213"/>
              </a:gs>
              <a:gs pos="100000">
                <a:srgbClr val="FFFFFF"/>
              </a:gs>
            </a:gsLst>
            <a:lin ang="5400000" scaled="1"/>
          </a:gradFill>
          <a:ln w="9525" cmpd="sng">
            <a:noFill/>
            <a:bevel/>
            <a:headEnd/>
            <a:tailEnd/>
          </a:ln>
        </p:spPr>
        <p:txBody>
          <a:bodyPr lIns="92382" tIns="46191" rIns="92382" bIns="46191"/>
          <a:lstStyle/>
          <a:p>
            <a:endParaRPr lang="zh-CN" altLang="en-US"/>
          </a:p>
        </p:txBody>
      </p:sp>
      <p:sp>
        <p:nvSpPr>
          <p:cNvPr id="62471" name="Freeform 4"/>
          <p:cNvSpPr>
            <a:spLocks noChangeArrowheads="1"/>
          </p:cNvSpPr>
          <p:nvPr/>
        </p:nvSpPr>
        <p:spPr bwMode="auto">
          <a:xfrm>
            <a:off x="1389063" y="3224213"/>
            <a:ext cx="1981200" cy="1895475"/>
          </a:xfrm>
          <a:custGeom>
            <a:avLst/>
            <a:gdLst>
              <a:gd name="T0" fmla="*/ 2147483647 w 1248"/>
              <a:gd name="T1" fmla="*/ 0 h 1133"/>
              <a:gd name="T2" fmla="*/ 2147483647 w 1248"/>
              <a:gd name="T3" fmla="*/ 716499488 h 1133"/>
              <a:gd name="T4" fmla="*/ 2147483647 w 1248"/>
              <a:gd name="T5" fmla="*/ 2147483647 h 1133"/>
              <a:gd name="T6" fmla="*/ 0 w 1248"/>
              <a:gd name="T7" fmla="*/ 2147483647 h 1133"/>
              <a:gd name="T8" fmla="*/ 0 w 1248"/>
              <a:gd name="T9" fmla="*/ 1127928011 h 1133"/>
              <a:gd name="T10" fmla="*/ 0 60000 65536"/>
              <a:gd name="T11" fmla="*/ 0 60000 65536"/>
              <a:gd name="T12" fmla="*/ 0 60000 65536"/>
              <a:gd name="T13" fmla="*/ 0 60000 65536"/>
              <a:gd name="T14" fmla="*/ 0 60000 65536"/>
              <a:gd name="T15" fmla="*/ 0 w 1248"/>
              <a:gd name="T16" fmla="*/ 0 h 1133"/>
              <a:gd name="T17" fmla="*/ 1248 w 1248"/>
              <a:gd name="T18" fmla="*/ 1133 h 1133"/>
            </a:gdLst>
            <a:ahLst/>
            <a:cxnLst>
              <a:cxn ang="T10">
                <a:pos x="T0" y="T1"/>
              </a:cxn>
              <a:cxn ang="T11">
                <a:pos x="T2" y="T3"/>
              </a:cxn>
              <a:cxn ang="T12">
                <a:pos x="T4" y="T5"/>
              </a:cxn>
              <a:cxn ang="T13">
                <a:pos x="T6" y="T7"/>
              </a:cxn>
              <a:cxn ang="T14">
                <a:pos x="T8" y="T9"/>
              </a:cxn>
            </a:cxnLst>
            <a:rect l="T15" t="T16" r="T17" b="T18"/>
            <a:pathLst>
              <a:path w="1248" h="1133">
                <a:moveTo>
                  <a:pt x="1158" y="0"/>
                </a:moveTo>
                <a:lnTo>
                  <a:pt x="1248" y="256"/>
                </a:lnTo>
                <a:lnTo>
                  <a:pt x="1248" y="1133"/>
                </a:lnTo>
                <a:lnTo>
                  <a:pt x="0" y="1133"/>
                </a:lnTo>
                <a:lnTo>
                  <a:pt x="0" y="403"/>
                </a:lnTo>
              </a:path>
            </a:pathLst>
          </a:custGeom>
          <a:gradFill rotWithShape="1">
            <a:gsLst>
              <a:gs pos="0">
                <a:srgbClr val="CCCCFF"/>
              </a:gs>
              <a:gs pos="100000">
                <a:srgbClr val="FFFFFF"/>
              </a:gs>
            </a:gsLst>
            <a:lin ang="5400000" scaled="1"/>
          </a:gradFill>
          <a:ln w="9525" cmpd="sng">
            <a:noFill/>
            <a:bevel/>
            <a:headEnd/>
            <a:tailEnd/>
          </a:ln>
        </p:spPr>
        <p:txBody>
          <a:bodyPr lIns="92382" tIns="46191" rIns="92382" bIns="46191"/>
          <a:lstStyle/>
          <a:p>
            <a:endParaRPr lang="zh-CN" altLang="en-US"/>
          </a:p>
        </p:txBody>
      </p:sp>
      <p:sp>
        <p:nvSpPr>
          <p:cNvPr id="62472" name="Line 6"/>
          <p:cNvSpPr>
            <a:spLocks noChangeShapeType="1"/>
          </p:cNvSpPr>
          <p:nvPr/>
        </p:nvSpPr>
        <p:spPr bwMode="auto">
          <a:xfrm>
            <a:off x="3408363" y="3397250"/>
            <a:ext cx="1587" cy="2498725"/>
          </a:xfrm>
          <a:prstGeom prst="line">
            <a:avLst/>
          </a:prstGeom>
          <a:noFill/>
          <a:ln w="9525">
            <a:solidFill>
              <a:srgbClr val="1C1C1C"/>
            </a:solidFill>
            <a:prstDash val="dash"/>
            <a:bevel/>
            <a:headEnd/>
            <a:tailEnd/>
          </a:ln>
        </p:spPr>
        <p:txBody>
          <a:bodyPr wrap="none" lIns="92382" tIns="46191" rIns="92382" bIns="46191" anchor="ctr"/>
          <a:lstStyle/>
          <a:p>
            <a:endParaRPr lang="zh-CN" altLang="en-US"/>
          </a:p>
        </p:txBody>
      </p:sp>
      <p:sp>
        <p:nvSpPr>
          <p:cNvPr id="62473" name="Line 7"/>
          <p:cNvSpPr>
            <a:spLocks noChangeShapeType="1"/>
          </p:cNvSpPr>
          <p:nvPr/>
        </p:nvSpPr>
        <p:spPr bwMode="auto">
          <a:xfrm>
            <a:off x="5421313" y="3397250"/>
            <a:ext cx="0" cy="2498725"/>
          </a:xfrm>
          <a:prstGeom prst="line">
            <a:avLst/>
          </a:prstGeom>
          <a:noFill/>
          <a:ln w="9525">
            <a:solidFill>
              <a:srgbClr val="1C1C1C"/>
            </a:solidFill>
            <a:prstDash val="dash"/>
            <a:bevel/>
            <a:headEnd/>
            <a:tailEnd/>
          </a:ln>
        </p:spPr>
        <p:txBody>
          <a:bodyPr wrap="none" lIns="92382" tIns="46191" rIns="92382" bIns="46191" anchor="ctr"/>
          <a:lstStyle/>
          <a:p>
            <a:endParaRPr lang="zh-CN" altLang="en-US"/>
          </a:p>
        </p:txBody>
      </p:sp>
      <p:sp>
        <p:nvSpPr>
          <p:cNvPr id="62474" name="Line 8"/>
          <p:cNvSpPr>
            <a:spLocks noChangeShapeType="1"/>
          </p:cNvSpPr>
          <p:nvPr/>
        </p:nvSpPr>
        <p:spPr bwMode="auto">
          <a:xfrm>
            <a:off x="7526338" y="3073400"/>
            <a:ext cx="1587" cy="2805113"/>
          </a:xfrm>
          <a:prstGeom prst="line">
            <a:avLst/>
          </a:prstGeom>
          <a:noFill/>
          <a:ln w="9525">
            <a:solidFill>
              <a:srgbClr val="1C1C1C"/>
            </a:solidFill>
            <a:prstDash val="dash"/>
            <a:bevel/>
            <a:headEnd/>
            <a:tailEnd/>
          </a:ln>
        </p:spPr>
        <p:txBody>
          <a:bodyPr wrap="none" lIns="92382" tIns="46191" rIns="92382" bIns="46191" anchor="ctr"/>
          <a:lstStyle/>
          <a:p>
            <a:endParaRPr lang="zh-CN" altLang="en-US"/>
          </a:p>
        </p:txBody>
      </p:sp>
      <p:sp>
        <p:nvSpPr>
          <p:cNvPr id="62475" name="Freeform 9"/>
          <p:cNvSpPr>
            <a:spLocks noChangeArrowheads="1"/>
          </p:cNvSpPr>
          <p:nvPr/>
        </p:nvSpPr>
        <p:spPr bwMode="auto">
          <a:xfrm>
            <a:off x="1363663" y="1855788"/>
            <a:ext cx="6850062" cy="1851025"/>
          </a:xfrm>
          <a:custGeom>
            <a:avLst/>
            <a:gdLst>
              <a:gd name="T0" fmla="*/ 0 w 4371"/>
              <a:gd name="T1" fmla="*/ 2147483647 h 1066"/>
              <a:gd name="T2" fmla="*/ 2147483647 w 4371"/>
              <a:gd name="T3" fmla="*/ 943744924 h 1066"/>
              <a:gd name="T4" fmla="*/ 2147483647 w 4371"/>
              <a:gd name="T5" fmla="*/ 1860353071 h 1066"/>
              <a:gd name="T6" fmla="*/ 2147483647 w 4371"/>
              <a:gd name="T7" fmla="*/ 732682807 h 1066"/>
              <a:gd name="T8" fmla="*/ 2147483647 w 4371"/>
              <a:gd name="T9" fmla="*/ 1622155695 h 1066"/>
              <a:gd name="T10" fmla="*/ 2147483647 w 4371"/>
              <a:gd name="T11" fmla="*/ 802031965 h 1066"/>
              <a:gd name="T12" fmla="*/ 2147483647 w 4371"/>
              <a:gd name="T13" fmla="*/ 0 h 1066"/>
              <a:gd name="T14" fmla="*/ 2147483647 w 4371"/>
              <a:gd name="T15" fmla="*/ 811076979 h 1066"/>
              <a:gd name="T16" fmla="*/ 2147483647 w 4371"/>
              <a:gd name="T17" fmla="*/ 2147483647 h 1066"/>
              <a:gd name="T18" fmla="*/ 2147483647 w 4371"/>
              <a:gd name="T19" fmla="*/ 1634215134 h 1066"/>
              <a:gd name="T20" fmla="*/ 2147483647 w 4371"/>
              <a:gd name="T21" fmla="*/ 2147483647 h 1066"/>
              <a:gd name="T22" fmla="*/ 2147483647 w 4371"/>
              <a:gd name="T23" fmla="*/ 1869398085 h 1066"/>
              <a:gd name="T24" fmla="*/ 2147483647 w 4371"/>
              <a:gd name="T25" fmla="*/ 2147483647 h 1066"/>
              <a:gd name="T26" fmla="*/ 2147483647 w 4371"/>
              <a:gd name="T27" fmla="*/ 2008094665 h 1066"/>
              <a:gd name="T28" fmla="*/ 164551911 w 4371"/>
              <a:gd name="T29" fmla="*/ 2147483647 h 1066"/>
              <a:gd name="T30" fmla="*/ 0 w 4371"/>
              <a:gd name="T31" fmla="*/ 2147483647 h 106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71"/>
              <a:gd name="T49" fmla="*/ 0 h 1066"/>
              <a:gd name="T50" fmla="*/ 4371 w 4371"/>
              <a:gd name="T51" fmla="*/ 1066 h 106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71" h="1066">
                <a:moveTo>
                  <a:pt x="0" y="845"/>
                </a:moveTo>
                <a:lnTo>
                  <a:pt x="1523" y="313"/>
                </a:lnTo>
                <a:lnTo>
                  <a:pt x="1610" y="617"/>
                </a:lnTo>
                <a:lnTo>
                  <a:pt x="2720" y="243"/>
                </a:lnTo>
                <a:lnTo>
                  <a:pt x="2784" y="538"/>
                </a:lnTo>
                <a:lnTo>
                  <a:pt x="3882" y="266"/>
                </a:lnTo>
                <a:lnTo>
                  <a:pt x="3795" y="0"/>
                </a:lnTo>
                <a:lnTo>
                  <a:pt x="4371" y="269"/>
                </a:lnTo>
                <a:lnTo>
                  <a:pt x="3961" y="832"/>
                </a:lnTo>
                <a:lnTo>
                  <a:pt x="3912" y="542"/>
                </a:lnTo>
                <a:lnTo>
                  <a:pt x="2594" y="921"/>
                </a:lnTo>
                <a:lnTo>
                  <a:pt x="2509" y="620"/>
                </a:lnTo>
                <a:lnTo>
                  <a:pt x="1344" y="968"/>
                </a:lnTo>
                <a:lnTo>
                  <a:pt x="1280" y="666"/>
                </a:lnTo>
                <a:lnTo>
                  <a:pt x="67" y="1066"/>
                </a:lnTo>
                <a:lnTo>
                  <a:pt x="0" y="845"/>
                </a:lnTo>
                <a:close/>
              </a:path>
            </a:pathLst>
          </a:custGeom>
          <a:solidFill>
            <a:srgbClr val="6699FF"/>
          </a:solidFill>
          <a:ln w="9525" cap="flat" cmpd="sng">
            <a:noFill/>
            <a:bevel/>
            <a:headEnd/>
            <a:tailEnd/>
          </a:ln>
        </p:spPr>
        <p:txBody>
          <a:bodyPr wrap="none" lIns="92382" tIns="46191" rIns="92382" bIns="46191" anchor="ctr"/>
          <a:lstStyle/>
          <a:p>
            <a:endParaRPr lang="zh-CN" altLang="en-US"/>
          </a:p>
        </p:txBody>
      </p:sp>
      <p:sp>
        <p:nvSpPr>
          <p:cNvPr id="62476" name="Text Box 11"/>
          <p:cNvSpPr>
            <a:spLocks noChangeArrowheads="1"/>
          </p:cNvSpPr>
          <p:nvPr/>
        </p:nvSpPr>
        <p:spPr bwMode="auto">
          <a:xfrm>
            <a:off x="1377950" y="4011613"/>
            <a:ext cx="2058988" cy="1789112"/>
          </a:xfrm>
          <a:prstGeom prst="rect">
            <a:avLst/>
          </a:prstGeom>
          <a:noFill/>
          <a:ln w="9525">
            <a:noFill/>
            <a:miter lim="800000"/>
            <a:headEnd/>
            <a:tailEnd/>
          </a:ln>
        </p:spPr>
        <p:txBody>
          <a:bodyPr lIns="92382" tIns="46191" rIns="92382" bIns="46191">
            <a:spAutoFit/>
          </a:bodyPr>
          <a:lstStyle/>
          <a:p>
            <a:pPr marL="120650" indent="-120650">
              <a:spcBef>
                <a:spcPct val="50000"/>
              </a:spcBef>
              <a:buClr>
                <a:srgbClr val="1F3F5F"/>
              </a:buClr>
              <a:buFont typeface="Arial" charset="0"/>
              <a:buNone/>
            </a:pPr>
            <a:r>
              <a:rPr lang="zh-CN" altLang="en-US" sz="2400">
                <a:solidFill>
                  <a:schemeClr val="tx1"/>
                </a:solidFill>
                <a:latin typeface="Calibri" pitchFamily="34" charset="0"/>
                <a:ea typeface="Arial Unicode MS"/>
                <a:cs typeface="Arial Unicode MS"/>
                <a:sym typeface="Arial Unicode MS"/>
              </a:rPr>
              <a:t>  C</a:t>
            </a:r>
            <a:r>
              <a:rPr lang="en-US" altLang="zh-CN" sz="2400">
                <a:solidFill>
                  <a:schemeClr val="tx1"/>
                </a:solidFill>
                <a:latin typeface="Calibri" pitchFamily="34" charset="0"/>
                <a:ea typeface="Arial Unicode MS"/>
                <a:cs typeface="Arial Unicode MS"/>
                <a:sym typeface="Arial Unicode MS"/>
              </a:rPr>
              <a:t>ollect meteorological parameter</a:t>
            </a:r>
            <a:r>
              <a:rPr lang="zh-CN" altLang="en-US" sz="2400">
                <a:solidFill>
                  <a:schemeClr val="tx1"/>
                </a:solidFill>
                <a:latin typeface="Calibri" pitchFamily="34" charset="0"/>
                <a:ea typeface="Arial Unicode MS"/>
                <a:cs typeface="Arial Unicode MS"/>
                <a:sym typeface="Arial Unicode MS"/>
              </a:rPr>
              <a:t> of target area.</a:t>
            </a:r>
          </a:p>
          <a:p>
            <a:pPr marL="120650" indent="-120650">
              <a:lnSpc>
                <a:spcPct val="60000"/>
              </a:lnSpc>
              <a:spcBef>
                <a:spcPct val="50000"/>
              </a:spcBef>
              <a:buClr>
                <a:srgbClr val="1F3F5F"/>
              </a:buClr>
              <a:buFont typeface="Arial" charset="0"/>
              <a:buNone/>
            </a:pPr>
            <a:endParaRPr lang="zh-CN" altLang="en-US" sz="1400">
              <a:solidFill>
                <a:schemeClr val="tx1"/>
              </a:solidFill>
              <a:ea typeface="Gulim" pitchFamily="34" charset="-127"/>
              <a:sym typeface="Arial" charset="0"/>
            </a:endParaRPr>
          </a:p>
        </p:txBody>
      </p:sp>
      <p:sp>
        <p:nvSpPr>
          <p:cNvPr id="62477" name="Text Box 15"/>
          <p:cNvSpPr>
            <a:spLocks noChangeArrowheads="1"/>
          </p:cNvSpPr>
          <p:nvPr/>
        </p:nvSpPr>
        <p:spPr bwMode="auto">
          <a:xfrm>
            <a:off x="3646488" y="3957638"/>
            <a:ext cx="2154237" cy="1955800"/>
          </a:xfrm>
          <a:prstGeom prst="rect">
            <a:avLst/>
          </a:prstGeom>
          <a:noFill/>
          <a:ln w="9525">
            <a:noFill/>
            <a:miter lim="800000"/>
            <a:headEnd/>
            <a:tailEnd/>
          </a:ln>
        </p:spPr>
        <p:txBody>
          <a:bodyPr lIns="92382" tIns="46191" rIns="92382" bIns="46191">
            <a:spAutoFit/>
          </a:bodyPr>
          <a:lstStyle/>
          <a:p>
            <a:pPr marL="120650" indent="-120650">
              <a:spcBef>
                <a:spcPct val="50000"/>
              </a:spcBef>
              <a:buClr>
                <a:srgbClr val="1F3F5F"/>
              </a:buClr>
              <a:buFont typeface="Arial" charset="0"/>
              <a:buNone/>
            </a:pPr>
            <a:r>
              <a:rPr lang="zh-CN" altLang="en-US" sz="2400">
                <a:solidFill>
                  <a:schemeClr val="tx1"/>
                </a:solidFill>
                <a:latin typeface="Calibri" pitchFamily="34" charset="0"/>
                <a:ea typeface="Arial Unicode MS"/>
                <a:cs typeface="Arial Unicode MS"/>
                <a:sym typeface="Arial Unicode MS"/>
              </a:rPr>
              <a:t>  M</a:t>
            </a:r>
            <a:r>
              <a:rPr lang="en-US" altLang="zh-CN" sz="2400">
                <a:solidFill>
                  <a:schemeClr val="tx1"/>
                </a:solidFill>
                <a:latin typeface="Calibri" pitchFamily="34" charset="0"/>
                <a:ea typeface="Arial Unicode MS"/>
                <a:cs typeface="Arial Unicode MS"/>
                <a:sym typeface="Arial Unicode MS"/>
              </a:rPr>
              <a:t>ake a climatic potential analysis.</a:t>
            </a:r>
          </a:p>
          <a:p>
            <a:pPr marL="120650" indent="-120650">
              <a:lnSpc>
                <a:spcPct val="60000"/>
              </a:lnSpc>
              <a:spcBef>
                <a:spcPct val="50000"/>
              </a:spcBef>
              <a:buClr>
                <a:srgbClr val="1F3F5F"/>
              </a:buClr>
              <a:buFont typeface="Arial" charset="0"/>
              <a:buNone/>
            </a:pPr>
            <a:endParaRPr lang="zh-CN" altLang="en-US" sz="2400">
              <a:solidFill>
                <a:schemeClr val="tx1"/>
              </a:solidFill>
              <a:ea typeface="Gulim" pitchFamily="34" charset="-127"/>
              <a:sym typeface="Arial" charset="0"/>
            </a:endParaRPr>
          </a:p>
        </p:txBody>
      </p:sp>
      <p:sp>
        <p:nvSpPr>
          <p:cNvPr id="62478" name="Text Box 16"/>
          <p:cNvSpPr>
            <a:spLocks noChangeArrowheads="1"/>
          </p:cNvSpPr>
          <p:nvPr/>
        </p:nvSpPr>
        <p:spPr bwMode="auto">
          <a:xfrm>
            <a:off x="5365750" y="3941763"/>
            <a:ext cx="2105025" cy="1789112"/>
          </a:xfrm>
          <a:prstGeom prst="rect">
            <a:avLst/>
          </a:prstGeom>
          <a:noFill/>
          <a:ln w="9525">
            <a:noFill/>
            <a:miter lim="800000"/>
            <a:headEnd/>
            <a:tailEnd/>
          </a:ln>
        </p:spPr>
        <p:txBody>
          <a:bodyPr lIns="92382" tIns="46191" rIns="92382" bIns="46191">
            <a:spAutoFit/>
          </a:bodyPr>
          <a:lstStyle/>
          <a:p>
            <a:pPr marL="120650" indent="-120650">
              <a:spcBef>
                <a:spcPct val="50000"/>
              </a:spcBef>
              <a:buClr>
                <a:srgbClr val="1F3F5F"/>
              </a:buClr>
              <a:buFont typeface="Arial" charset="0"/>
              <a:buNone/>
            </a:pPr>
            <a:r>
              <a:rPr lang="zh-CN" altLang="en-US" sz="2400">
                <a:solidFill>
                  <a:schemeClr val="tx1"/>
                </a:solidFill>
                <a:latin typeface="Calibri" pitchFamily="34" charset="0"/>
                <a:ea typeface="Arial Unicode MS"/>
                <a:cs typeface="Arial Unicode MS"/>
                <a:sym typeface="Arial Unicode MS"/>
              </a:rPr>
              <a:t>  Develop the corresponding </a:t>
            </a:r>
            <a:r>
              <a:rPr lang="en-US" altLang="zh-CN" sz="2400">
                <a:solidFill>
                  <a:schemeClr val="tx1"/>
                </a:solidFill>
                <a:latin typeface="Calibri" pitchFamily="34" charset="0"/>
                <a:ea typeface="Arial Unicode MS"/>
                <a:cs typeface="Arial Unicode MS"/>
                <a:sym typeface="Arial Unicode MS"/>
              </a:rPr>
              <a:t>climate strategies.</a:t>
            </a:r>
          </a:p>
          <a:p>
            <a:pPr marL="120650" indent="-120650">
              <a:lnSpc>
                <a:spcPct val="60000"/>
              </a:lnSpc>
              <a:spcBef>
                <a:spcPct val="50000"/>
              </a:spcBef>
              <a:buClr>
                <a:srgbClr val="1F3F5F"/>
              </a:buClr>
              <a:buFont typeface="Arial" charset="0"/>
              <a:buNone/>
            </a:pPr>
            <a:endParaRPr lang="zh-CN" altLang="en-US" sz="1400">
              <a:solidFill>
                <a:schemeClr val="tx1"/>
              </a:solidFill>
              <a:ea typeface="Gulim" pitchFamily="34" charset="-127"/>
              <a:sym typeface="Arial" charset="0"/>
            </a:endParaRPr>
          </a:p>
        </p:txBody>
      </p:sp>
      <p:sp>
        <p:nvSpPr>
          <p:cNvPr id="62479" name="Text Box 16"/>
          <p:cNvSpPr>
            <a:spLocks noChangeArrowheads="1"/>
          </p:cNvSpPr>
          <p:nvPr/>
        </p:nvSpPr>
        <p:spPr bwMode="auto">
          <a:xfrm>
            <a:off x="498475" y="1216025"/>
            <a:ext cx="6780213" cy="1187450"/>
          </a:xfrm>
          <a:prstGeom prst="rect">
            <a:avLst/>
          </a:prstGeom>
          <a:noFill/>
          <a:ln w="9525">
            <a:noFill/>
            <a:miter lim="800000"/>
            <a:headEnd/>
            <a:tailEnd/>
          </a:ln>
        </p:spPr>
        <p:txBody>
          <a:bodyPr>
            <a:spAutoFit/>
          </a:bodyPr>
          <a:lstStyle/>
          <a:p>
            <a:pPr eaLnBrk="0" hangingPunct="0">
              <a:buFont typeface="Arial" charset="0"/>
              <a:buNone/>
            </a:pPr>
            <a:r>
              <a:rPr lang="zh-CN" altLang="en-US" sz="2400">
                <a:solidFill>
                  <a:srgbClr val="0000CC"/>
                </a:solidFill>
                <a:latin typeface="Calibri" pitchFamily="34" charset="0"/>
                <a:ea typeface="Arial Unicode MS"/>
                <a:cs typeface="Arial Unicode MS"/>
                <a:sym typeface="Arial Unicode MS"/>
              </a:rPr>
              <a:t>Natural ventilation potential</a:t>
            </a:r>
            <a:r>
              <a:rPr lang="zh-CN" altLang="en-US" sz="2400">
                <a:solidFill>
                  <a:schemeClr val="tx1"/>
                </a:solidFill>
                <a:latin typeface="Calibri" pitchFamily="34" charset="0"/>
                <a:ea typeface="Arial Unicode MS"/>
                <a:cs typeface="Arial Unicode MS"/>
                <a:sym typeface="Arial Unicode MS"/>
              </a:rPr>
              <a:t> is the potential to achieve the demand of IAQ and thermal comfort only relying on the natural ventilation</a:t>
            </a:r>
            <a:r>
              <a:rPr lang="en-US" altLang="zh-CN" sz="2400">
                <a:solidFill>
                  <a:schemeClr val="tx1"/>
                </a:solidFill>
                <a:latin typeface="Calibri" pitchFamily="34" charset="0"/>
                <a:ea typeface="Arial Unicode MS"/>
                <a:cs typeface="Arial Unicode MS"/>
                <a:sym typeface="Arial Unicode MS"/>
              </a:rPr>
              <a:t>.</a:t>
            </a:r>
            <a:endParaRPr lang="zh-CN" altLang="en-US" sz="2400">
              <a:solidFill>
                <a:srgbClr val="000000"/>
              </a:solidFill>
              <a:latin typeface="Calibri" pitchFamily="34" charset="0"/>
              <a:ea typeface="Gulim" pitchFamily="34" charset="-127"/>
            </a:endParaRPr>
          </a:p>
        </p:txBody>
      </p:sp>
      <p:sp>
        <p:nvSpPr>
          <p:cNvPr id="19" name="灯片编号占位符 18"/>
          <p:cNvSpPr>
            <a:spLocks noGrp="1"/>
          </p:cNvSpPr>
          <p:nvPr>
            <p:ph type="sldNum" sz="quarter" idx="11"/>
          </p:nvPr>
        </p:nvSpPr>
        <p:spPr>
          <a:xfrm>
            <a:off x="161925" y="6337300"/>
            <a:ext cx="2133600" cy="365125"/>
          </a:xfrm>
        </p:spPr>
        <p:txBody>
          <a:bodyPr/>
          <a:lstStyle/>
          <a:p>
            <a:pPr>
              <a:defRPr/>
            </a:pPr>
            <a:fld id="{A022F89B-5077-46EB-B29F-45390BFE8451}" type="slidenum">
              <a:rPr lang="zh-CN" altLang="en-US"/>
              <a:pPr>
                <a:defRPr/>
              </a:pPr>
              <a:t>56</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62469"/>
                                        </p:tgtEl>
                                        <p:attrNameLst>
                                          <p:attrName>style.visibility</p:attrName>
                                        </p:attrNameLst>
                                      </p:cBhvr>
                                      <p:to>
                                        <p:strVal val="visible"/>
                                      </p:to>
                                    </p:set>
                                    <p:animScale>
                                      <p:cBhvr>
                                        <p:cTn id="7" dur="1000" decel="50000" fill="hold">
                                          <p:stCondLst>
                                            <p:cond delay="0"/>
                                          </p:stCondLst>
                                        </p:cTn>
                                        <p:tgtEl>
                                          <p:spTgt spid="624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 dur="1000" decel="50000" fill="hold">
                                          <p:stCondLst>
                                            <p:cond delay="0"/>
                                          </p:stCondLst>
                                        </p:cTn>
                                        <p:tgtEl>
                                          <p:spTgt spid="62469"/>
                                        </p:tgtEl>
                                        <p:attrNameLst>
                                          <p:attrName>ppt_x,ppt_y</p:attrName>
                                        </p:attrNameLst>
                                      </p:cBhvr>
                                      <p:rCtr x="0" y="0"/>
                                    </p:animMotion>
                                    <p:animEffect>
                                      <p:cBhvr>
                                        <p:cTn id="9" dur="1000"/>
                                        <p:tgtEl>
                                          <p:spTgt spid="62469"/>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62470"/>
                                        </p:tgtEl>
                                        <p:attrNameLst>
                                          <p:attrName>style.visibility</p:attrName>
                                        </p:attrNameLst>
                                      </p:cBhvr>
                                      <p:to>
                                        <p:strVal val="visible"/>
                                      </p:to>
                                    </p:set>
                                    <p:animScale>
                                      <p:cBhvr>
                                        <p:cTn id="12" dur="1000" decel="50000" fill="hold">
                                          <p:stCondLst>
                                            <p:cond delay="0"/>
                                          </p:stCondLst>
                                        </p:cTn>
                                        <p:tgtEl>
                                          <p:spTgt spid="624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3" dur="1000" decel="50000" fill="hold">
                                          <p:stCondLst>
                                            <p:cond delay="0"/>
                                          </p:stCondLst>
                                        </p:cTn>
                                        <p:tgtEl>
                                          <p:spTgt spid="62470"/>
                                        </p:tgtEl>
                                        <p:attrNameLst>
                                          <p:attrName>ppt_x,ppt_y</p:attrName>
                                        </p:attrNameLst>
                                      </p:cBhvr>
                                      <p:rCtr x="0" y="0"/>
                                    </p:animMotion>
                                    <p:animEffect>
                                      <p:cBhvr>
                                        <p:cTn id="14" dur="1000"/>
                                        <p:tgtEl>
                                          <p:spTgt spid="62470"/>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62471"/>
                                        </p:tgtEl>
                                        <p:attrNameLst>
                                          <p:attrName>style.visibility</p:attrName>
                                        </p:attrNameLst>
                                      </p:cBhvr>
                                      <p:to>
                                        <p:strVal val="visible"/>
                                      </p:to>
                                    </p:set>
                                    <p:animScale>
                                      <p:cBhvr>
                                        <p:cTn id="17" dur="1000" decel="50000" fill="hold">
                                          <p:stCondLst>
                                            <p:cond delay="0"/>
                                          </p:stCondLst>
                                        </p:cTn>
                                        <p:tgtEl>
                                          <p:spTgt spid="624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8" dur="1000" decel="50000" fill="hold">
                                          <p:stCondLst>
                                            <p:cond delay="0"/>
                                          </p:stCondLst>
                                        </p:cTn>
                                        <p:tgtEl>
                                          <p:spTgt spid="62471"/>
                                        </p:tgtEl>
                                        <p:attrNameLst>
                                          <p:attrName>ppt_x,ppt_y</p:attrName>
                                        </p:attrNameLst>
                                      </p:cBhvr>
                                      <p:rCtr x="0" y="0"/>
                                    </p:animMotion>
                                    <p:animEffect>
                                      <p:cBhvr>
                                        <p:cTn id="19" dur="1000"/>
                                        <p:tgtEl>
                                          <p:spTgt spid="62471"/>
                                        </p:tgtEl>
                                      </p:cBhvr>
                                    </p:animEffect>
                                  </p:childTnLst>
                                </p:cTn>
                              </p:par>
                              <p:par>
                                <p:cTn id="20" presetID="52" presetClass="entr" presetSubtype="0" fill="hold" grpId="0" nodeType="withEffect">
                                  <p:stCondLst>
                                    <p:cond delay="0"/>
                                  </p:stCondLst>
                                  <p:childTnLst>
                                    <p:set>
                                      <p:cBhvr>
                                        <p:cTn id="21" dur="1" fill="hold">
                                          <p:stCondLst>
                                            <p:cond delay="0"/>
                                          </p:stCondLst>
                                        </p:cTn>
                                        <p:tgtEl>
                                          <p:spTgt spid="62472"/>
                                        </p:tgtEl>
                                        <p:attrNameLst>
                                          <p:attrName>style.visibility</p:attrName>
                                        </p:attrNameLst>
                                      </p:cBhvr>
                                      <p:to>
                                        <p:strVal val="visible"/>
                                      </p:to>
                                    </p:set>
                                    <p:animScale>
                                      <p:cBhvr>
                                        <p:cTn id="22" dur="1000" decel="50000" fill="hold">
                                          <p:stCondLst>
                                            <p:cond delay="0"/>
                                          </p:stCondLst>
                                        </p:cTn>
                                        <p:tgtEl>
                                          <p:spTgt spid="624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3" dur="1000" decel="50000" fill="hold">
                                          <p:stCondLst>
                                            <p:cond delay="0"/>
                                          </p:stCondLst>
                                        </p:cTn>
                                        <p:tgtEl>
                                          <p:spTgt spid="62472"/>
                                        </p:tgtEl>
                                        <p:attrNameLst>
                                          <p:attrName>ppt_x,ppt_y</p:attrName>
                                        </p:attrNameLst>
                                      </p:cBhvr>
                                      <p:rCtr x="0" y="0"/>
                                    </p:animMotion>
                                    <p:animEffect>
                                      <p:cBhvr>
                                        <p:cTn id="24" dur="1000"/>
                                        <p:tgtEl>
                                          <p:spTgt spid="62472"/>
                                        </p:tgtEl>
                                      </p:cBhvr>
                                    </p:animEffect>
                                  </p:childTnLst>
                                </p:cTn>
                              </p:par>
                              <p:par>
                                <p:cTn id="25" presetID="52" presetClass="entr" presetSubtype="0" fill="hold" grpId="0" nodeType="withEffect">
                                  <p:stCondLst>
                                    <p:cond delay="0"/>
                                  </p:stCondLst>
                                  <p:childTnLst>
                                    <p:set>
                                      <p:cBhvr>
                                        <p:cTn id="26" dur="1" fill="hold">
                                          <p:stCondLst>
                                            <p:cond delay="0"/>
                                          </p:stCondLst>
                                        </p:cTn>
                                        <p:tgtEl>
                                          <p:spTgt spid="62473"/>
                                        </p:tgtEl>
                                        <p:attrNameLst>
                                          <p:attrName>style.visibility</p:attrName>
                                        </p:attrNameLst>
                                      </p:cBhvr>
                                      <p:to>
                                        <p:strVal val="visible"/>
                                      </p:to>
                                    </p:set>
                                    <p:animScale>
                                      <p:cBhvr>
                                        <p:cTn id="27" dur="1000" decel="50000" fill="hold">
                                          <p:stCondLst>
                                            <p:cond delay="0"/>
                                          </p:stCondLst>
                                        </p:cTn>
                                        <p:tgtEl>
                                          <p:spTgt spid="624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8" dur="1000" decel="50000" fill="hold">
                                          <p:stCondLst>
                                            <p:cond delay="0"/>
                                          </p:stCondLst>
                                        </p:cTn>
                                        <p:tgtEl>
                                          <p:spTgt spid="62473"/>
                                        </p:tgtEl>
                                        <p:attrNameLst>
                                          <p:attrName>ppt_x,ppt_y</p:attrName>
                                        </p:attrNameLst>
                                      </p:cBhvr>
                                      <p:rCtr x="0" y="0"/>
                                    </p:animMotion>
                                    <p:animEffect>
                                      <p:cBhvr>
                                        <p:cTn id="29" dur="1000"/>
                                        <p:tgtEl>
                                          <p:spTgt spid="62473"/>
                                        </p:tgtEl>
                                      </p:cBhvr>
                                    </p:animEffect>
                                  </p:childTnLst>
                                </p:cTn>
                              </p:par>
                              <p:par>
                                <p:cTn id="30" presetID="52" presetClass="entr" presetSubtype="0" fill="hold" grpId="0" nodeType="withEffect">
                                  <p:stCondLst>
                                    <p:cond delay="0"/>
                                  </p:stCondLst>
                                  <p:childTnLst>
                                    <p:set>
                                      <p:cBhvr>
                                        <p:cTn id="31" dur="1" fill="hold">
                                          <p:stCondLst>
                                            <p:cond delay="0"/>
                                          </p:stCondLst>
                                        </p:cTn>
                                        <p:tgtEl>
                                          <p:spTgt spid="62474"/>
                                        </p:tgtEl>
                                        <p:attrNameLst>
                                          <p:attrName>style.visibility</p:attrName>
                                        </p:attrNameLst>
                                      </p:cBhvr>
                                      <p:to>
                                        <p:strVal val="visible"/>
                                      </p:to>
                                    </p:set>
                                    <p:animScale>
                                      <p:cBhvr>
                                        <p:cTn id="32" dur="1000" decel="50000" fill="hold">
                                          <p:stCondLst>
                                            <p:cond delay="0"/>
                                          </p:stCondLst>
                                        </p:cTn>
                                        <p:tgtEl>
                                          <p:spTgt spid="624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3" dur="1000" decel="50000" fill="hold">
                                          <p:stCondLst>
                                            <p:cond delay="0"/>
                                          </p:stCondLst>
                                        </p:cTn>
                                        <p:tgtEl>
                                          <p:spTgt spid="62474"/>
                                        </p:tgtEl>
                                        <p:attrNameLst>
                                          <p:attrName>ppt_x,ppt_y</p:attrName>
                                        </p:attrNameLst>
                                      </p:cBhvr>
                                      <p:rCtr x="0" y="0"/>
                                    </p:animMotion>
                                    <p:animEffect>
                                      <p:cBhvr>
                                        <p:cTn id="34" dur="1000"/>
                                        <p:tgtEl>
                                          <p:spTgt spid="62474"/>
                                        </p:tgtEl>
                                      </p:cBhvr>
                                    </p:animEffect>
                                  </p:childTnLst>
                                </p:cTn>
                              </p:par>
                              <p:par>
                                <p:cTn id="35" presetID="52" presetClass="entr" presetSubtype="0" fill="hold" grpId="0" nodeType="withEffect">
                                  <p:stCondLst>
                                    <p:cond delay="0"/>
                                  </p:stCondLst>
                                  <p:childTnLst>
                                    <p:set>
                                      <p:cBhvr>
                                        <p:cTn id="36" dur="1" fill="hold">
                                          <p:stCondLst>
                                            <p:cond delay="0"/>
                                          </p:stCondLst>
                                        </p:cTn>
                                        <p:tgtEl>
                                          <p:spTgt spid="62475"/>
                                        </p:tgtEl>
                                        <p:attrNameLst>
                                          <p:attrName>style.visibility</p:attrName>
                                        </p:attrNameLst>
                                      </p:cBhvr>
                                      <p:to>
                                        <p:strVal val="visible"/>
                                      </p:to>
                                    </p:set>
                                    <p:animScale>
                                      <p:cBhvr>
                                        <p:cTn id="37" dur="1000" decel="50000" fill="hold">
                                          <p:stCondLst>
                                            <p:cond delay="0"/>
                                          </p:stCondLst>
                                        </p:cTn>
                                        <p:tgtEl>
                                          <p:spTgt spid="6247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8" dur="1000" decel="50000" fill="hold">
                                          <p:stCondLst>
                                            <p:cond delay="0"/>
                                          </p:stCondLst>
                                        </p:cTn>
                                        <p:tgtEl>
                                          <p:spTgt spid="62475"/>
                                        </p:tgtEl>
                                        <p:attrNameLst>
                                          <p:attrName>ppt_x,ppt_y</p:attrName>
                                        </p:attrNameLst>
                                      </p:cBhvr>
                                      <p:rCtr x="0" y="0"/>
                                    </p:animMotion>
                                    <p:animEffect>
                                      <p:cBhvr>
                                        <p:cTn id="39" dur="1000"/>
                                        <p:tgtEl>
                                          <p:spTgt spid="62475"/>
                                        </p:tgtEl>
                                      </p:cBhvr>
                                    </p:animEffect>
                                  </p:childTnLst>
                                </p:cTn>
                              </p:par>
                              <p:par>
                                <p:cTn id="40" presetID="52" presetClass="entr" presetSubtype="0" fill="hold" grpId="0" nodeType="withEffect">
                                  <p:stCondLst>
                                    <p:cond delay="0"/>
                                  </p:stCondLst>
                                  <p:childTnLst>
                                    <p:set>
                                      <p:cBhvr>
                                        <p:cTn id="41" dur="1" fill="hold">
                                          <p:stCondLst>
                                            <p:cond delay="0"/>
                                          </p:stCondLst>
                                        </p:cTn>
                                        <p:tgtEl>
                                          <p:spTgt spid="62476"/>
                                        </p:tgtEl>
                                        <p:attrNameLst>
                                          <p:attrName>style.visibility</p:attrName>
                                        </p:attrNameLst>
                                      </p:cBhvr>
                                      <p:to>
                                        <p:strVal val="visible"/>
                                      </p:to>
                                    </p:set>
                                    <p:animScale>
                                      <p:cBhvr>
                                        <p:cTn id="42" dur="1000" decel="50000" fill="hold">
                                          <p:stCondLst>
                                            <p:cond delay="0"/>
                                          </p:stCondLst>
                                        </p:cTn>
                                        <p:tgtEl>
                                          <p:spTgt spid="6247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3" dur="1000" decel="50000" fill="hold">
                                          <p:stCondLst>
                                            <p:cond delay="0"/>
                                          </p:stCondLst>
                                        </p:cTn>
                                        <p:tgtEl>
                                          <p:spTgt spid="62476"/>
                                        </p:tgtEl>
                                        <p:attrNameLst>
                                          <p:attrName>ppt_x,ppt_y</p:attrName>
                                        </p:attrNameLst>
                                      </p:cBhvr>
                                      <p:rCtr x="0" y="0"/>
                                    </p:animMotion>
                                    <p:animEffect>
                                      <p:cBhvr>
                                        <p:cTn id="44" dur="1000"/>
                                        <p:tgtEl>
                                          <p:spTgt spid="62476"/>
                                        </p:tgtEl>
                                      </p:cBhvr>
                                    </p:animEffect>
                                  </p:childTnLst>
                                </p:cTn>
                              </p:par>
                              <p:par>
                                <p:cTn id="45" presetID="52" presetClass="entr" presetSubtype="0" fill="hold" grpId="0" nodeType="withEffect">
                                  <p:stCondLst>
                                    <p:cond delay="0"/>
                                  </p:stCondLst>
                                  <p:childTnLst>
                                    <p:set>
                                      <p:cBhvr>
                                        <p:cTn id="46" dur="1" fill="hold">
                                          <p:stCondLst>
                                            <p:cond delay="0"/>
                                          </p:stCondLst>
                                        </p:cTn>
                                        <p:tgtEl>
                                          <p:spTgt spid="62477"/>
                                        </p:tgtEl>
                                        <p:attrNameLst>
                                          <p:attrName>style.visibility</p:attrName>
                                        </p:attrNameLst>
                                      </p:cBhvr>
                                      <p:to>
                                        <p:strVal val="visible"/>
                                      </p:to>
                                    </p:set>
                                    <p:animScale>
                                      <p:cBhvr>
                                        <p:cTn id="47" dur="1000" decel="50000" fill="hold">
                                          <p:stCondLst>
                                            <p:cond delay="0"/>
                                          </p:stCondLst>
                                        </p:cTn>
                                        <p:tgtEl>
                                          <p:spTgt spid="6247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8" dur="1000" decel="50000" fill="hold">
                                          <p:stCondLst>
                                            <p:cond delay="0"/>
                                          </p:stCondLst>
                                        </p:cTn>
                                        <p:tgtEl>
                                          <p:spTgt spid="62477"/>
                                        </p:tgtEl>
                                        <p:attrNameLst>
                                          <p:attrName>ppt_x,ppt_y</p:attrName>
                                        </p:attrNameLst>
                                      </p:cBhvr>
                                      <p:rCtr x="0" y="0"/>
                                    </p:animMotion>
                                    <p:animEffect>
                                      <p:cBhvr>
                                        <p:cTn id="49" dur="1000"/>
                                        <p:tgtEl>
                                          <p:spTgt spid="62477"/>
                                        </p:tgtEl>
                                      </p:cBhvr>
                                    </p:animEffect>
                                  </p:childTnLst>
                                </p:cTn>
                              </p:par>
                              <p:par>
                                <p:cTn id="50" presetID="52" presetClass="entr" presetSubtype="0" fill="hold" grpId="0" nodeType="withEffect">
                                  <p:stCondLst>
                                    <p:cond delay="0"/>
                                  </p:stCondLst>
                                  <p:childTnLst>
                                    <p:set>
                                      <p:cBhvr>
                                        <p:cTn id="51" dur="1" fill="hold">
                                          <p:stCondLst>
                                            <p:cond delay="0"/>
                                          </p:stCondLst>
                                        </p:cTn>
                                        <p:tgtEl>
                                          <p:spTgt spid="62478"/>
                                        </p:tgtEl>
                                        <p:attrNameLst>
                                          <p:attrName>style.visibility</p:attrName>
                                        </p:attrNameLst>
                                      </p:cBhvr>
                                      <p:to>
                                        <p:strVal val="visible"/>
                                      </p:to>
                                    </p:set>
                                    <p:animScale>
                                      <p:cBhvr>
                                        <p:cTn id="52" dur="1000" decel="50000" fill="hold">
                                          <p:stCondLst>
                                            <p:cond delay="0"/>
                                          </p:stCondLst>
                                        </p:cTn>
                                        <p:tgtEl>
                                          <p:spTgt spid="6247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3" dur="1000" decel="50000" fill="hold">
                                          <p:stCondLst>
                                            <p:cond delay="0"/>
                                          </p:stCondLst>
                                        </p:cTn>
                                        <p:tgtEl>
                                          <p:spTgt spid="62478"/>
                                        </p:tgtEl>
                                        <p:attrNameLst>
                                          <p:attrName>ppt_x,ppt_y</p:attrName>
                                        </p:attrNameLst>
                                      </p:cBhvr>
                                      <p:rCtr x="0" y="0"/>
                                    </p:animMotion>
                                    <p:animEffect>
                                      <p:cBhvr>
                                        <p:cTn id="54" dur="1000"/>
                                        <p:tgtEl>
                                          <p:spTgt spid="62478"/>
                                        </p:tgtEl>
                                      </p:cBhvr>
                                    </p:animEffect>
                                  </p:childTnLst>
                                </p:cTn>
                              </p:par>
                              <p:par>
                                <p:cTn id="55" presetID="52" presetClass="entr" presetSubtype="0" fill="hold" grpId="0" nodeType="withEffect">
                                  <p:stCondLst>
                                    <p:cond delay="0"/>
                                  </p:stCondLst>
                                  <p:childTnLst>
                                    <p:set>
                                      <p:cBhvr>
                                        <p:cTn id="56" dur="1" fill="hold">
                                          <p:stCondLst>
                                            <p:cond delay="0"/>
                                          </p:stCondLst>
                                        </p:cTn>
                                        <p:tgtEl>
                                          <p:spTgt spid="62479"/>
                                        </p:tgtEl>
                                        <p:attrNameLst>
                                          <p:attrName>style.visibility</p:attrName>
                                        </p:attrNameLst>
                                      </p:cBhvr>
                                      <p:to>
                                        <p:strVal val="visible"/>
                                      </p:to>
                                    </p:set>
                                    <p:animScale>
                                      <p:cBhvr>
                                        <p:cTn id="57" dur="1000" decel="50000" fill="hold">
                                          <p:stCondLst>
                                            <p:cond delay="0"/>
                                          </p:stCondLst>
                                        </p:cTn>
                                        <p:tgtEl>
                                          <p:spTgt spid="6247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8" dur="1000" decel="50000" fill="hold">
                                          <p:stCondLst>
                                            <p:cond delay="0"/>
                                          </p:stCondLst>
                                        </p:cTn>
                                        <p:tgtEl>
                                          <p:spTgt spid="62479"/>
                                        </p:tgtEl>
                                        <p:attrNameLst>
                                          <p:attrName>ppt_x,ppt_y</p:attrName>
                                        </p:attrNameLst>
                                      </p:cBhvr>
                                      <p:rCtr x="0" y="0"/>
                                    </p:animMotion>
                                    <p:animEffect>
                                      <p:cBhvr>
                                        <p:cTn id="59" dur="1000"/>
                                        <p:tgtEl>
                                          <p:spTgt spid="62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9" grpId="0" animBg="1"/>
      <p:bldP spid="62470" grpId="0" animBg="1"/>
      <p:bldP spid="62471" grpId="0" animBg="1"/>
      <p:bldP spid="62472" grpId="0" animBg="1"/>
      <p:bldP spid="62473" grpId="0" animBg="1"/>
      <p:bldP spid="62474" grpId="0" animBg="1"/>
      <p:bldP spid="62475" grpId="0" animBg="1"/>
      <p:bldP spid="62476" grpId="0" bldLvl="0" autoUpdateAnimBg="0"/>
      <p:bldP spid="62477" grpId="0" bldLvl="0" autoUpdateAnimBg="0"/>
      <p:bldP spid="62478" grpId="0" bldLvl="0" autoUpdateAnimBg="0"/>
      <p:bldP spid="62479" grpId="0" bldLvl="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AutoShape 2"/>
          <p:cNvSpPr>
            <a:spLocks noChangeArrowheads="1"/>
          </p:cNvSpPr>
          <p:nvPr/>
        </p:nvSpPr>
        <p:spPr bwMode="auto">
          <a:xfrm>
            <a:off x="5168900" y="2368550"/>
            <a:ext cx="3594100" cy="3070225"/>
          </a:xfrm>
          <a:prstGeom prst="roundRect">
            <a:avLst>
              <a:gd name="adj" fmla="val 16667"/>
            </a:avLst>
          </a:prstGeom>
          <a:solidFill>
            <a:schemeClr val="accent1"/>
          </a:solidFill>
          <a:ln w="9525">
            <a:solidFill>
              <a:schemeClr val="tx1"/>
            </a:solidFill>
            <a:bevel/>
            <a:headEnd/>
            <a:tailEnd/>
          </a:ln>
        </p:spPr>
        <p:txBody>
          <a:bodyPr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90114" name="页脚占位符 4"/>
          <p:cNvSpPr>
            <a:spLocks noGrp="1" noChangeArrowheads="1"/>
          </p:cNvSpPr>
          <p:nvPr/>
        </p:nvSpPr>
        <p:spPr bwMode="auto">
          <a:xfrm>
            <a:off x="3581400" y="6461125"/>
            <a:ext cx="5295900" cy="242888"/>
          </a:xfrm>
          <a:prstGeom prst="rect">
            <a:avLst/>
          </a:prstGeom>
          <a:noFill/>
          <a:ln w="9525">
            <a:noFill/>
            <a:miter lim="800000"/>
            <a:headEnd/>
            <a:tailEnd/>
          </a:ln>
        </p:spPr>
        <p:txBody>
          <a:bodyPr anchor="ctr">
            <a:spAutoFit/>
          </a:bodyPr>
          <a:lstStyle/>
          <a:p>
            <a:pPr algn="r" eaLnBrk="0" hangingPunct="0">
              <a:buFont typeface="Arial" charset="0"/>
              <a:buNone/>
            </a:pPr>
            <a:r>
              <a:rPr lang="en-US" altLang="zh-CN" sz="1000">
                <a:solidFill>
                  <a:schemeClr val="tx1"/>
                </a:solidFill>
                <a:latin typeface="Arial" charset="0"/>
                <a:ea typeface="Gulim" pitchFamily="34" charset="-127"/>
                <a:sym typeface="Arial" charset="0"/>
              </a:rPr>
              <a:t>A Multidisciplinary Approach to Curriculum Development in Sustainable Built Environment</a:t>
            </a:r>
            <a:endParaRPr lang="zh-CN" altLang="en-US">
              <a:ea typeface="Gulim" pitchFamily="34" charset="-127"/>
            </a:endParaRPr>
          </a:p>
        </p:txBody>
      </p:sp>
      <p:sp>
        <p:nvSpPr>
          <p:cNvPr id="90115" name="Rectangle 2"/>
          <p:cNvSpPr>
            <a:spLocks noGrp="1" noChangeArrowheads="1"/>
          </p:cNvSpPr>
          <p:nvPr/>
        </p:nvSpPr>
        <p:spPr bwMode="auto">
          <a:xfrm>
            <a:off x="228600" y="790575"/>
            <a:ext cx="5553075" cy="395288"/>
          </a:xfrm>
          <a:prstGeom prst="rect">
            <a:avLst/>
          </a:prstGeom>
          <a:noFill/>
          <a:ln w="9525">
            <a:noFill/>
            <a:miter lim="800000"/>
            <a:headEnd/>
            <a:tailEnd/>
          </a:ln>
        </p:spPr>
        <p:txBody>
          <a:bodyPr lIns="91449" tIns="45725" rIns="91449" bIns="45725" anchor="ctr"/>
          <a:lstStyle/>
          <a:p>
            <a:pPr eaLnBrk="0" hangingPunct="0">
              <a:lnSpc>
                <a:spcPct val="90000"/>
              </a:lnSpc>
              <a:buFont typeface="Arial" charset="0"/>
              <a:buNone/>
            </a:pPr>
            <a:r>
              <a:rPr lang="zh-CN" altLang="en-US" sz="2800" b="1">
                <a:solidFill>
                  <a:schemeClr val="tx1"/>
                </a:solidFill>
                <a:latin typeface="Calibri" pitchFamily="34" charset="0"/>
                <a:ea typeface="Gulim" pitchFamily="34" charset="-127"/>
                <a:sym typeface="Arial Unicode MS"/>
              </a:rPr>
              <a:t> </a:t>
            </a:r>
            <a:r>
              <a:rPr lang="zh-CN" altLang="en-US" sz="2800" b="1">
                <a:solidFill>
                  <a:schemeClr val="tx1"/>
                </a:solidFill>
                <a:latin typeface="Calibri" pitchFamily="34" charset="0"/>
                <a:ea typeface="Gulim" pitchFamily="34" charset="-127"/>
                <a:sym typeface="Arial" charset="0"/>
              </a:rPr>
              <a:t>Step1—</a:t>
            </a:r>
            <a:r>
              <a:rPr lang="zh-CN" altLang="en-US" sz="2800" b="1">
                <a:solidFill>
                  <a:schemeClr val="tx1"/>
                </a:solidFill>
                <a:latin typeface="Calibri" pitchFamily="34" charset="0"/>
                <a:sym typeface="Arial Unicode MS"/>
              </a:rPr>
              <a:t>C</a:t>
            </a:r>
            <a:r>
              <a:rPr lang="en-US" altLang="zh-CN" sz="2800" b="1">
                <a:solidFill>
                  <a:schemeClr val="tx1"/>
                </a:solidFill>
                <a:latin typeface="Calibri" pitchFamily="34" charset="0"/>
                <a:ea typeface="Gulim" pitchFamily="34" charset="-127"/>
                <a:sym typeface="Arial Unicode MS"/>
              </a:rPr>
              <a:t>limate potential analysis</a:t>
            </a:r>
            <a:endParaRPr lang="zh-CN" altLang="en-US" b="1">
              <a:latin typeface="Calibri" pitchFamily="34" charset="0"/>
              <a:ea typeface="Gulim" pitchFamily="34" charset="-127"/>
            </a:endParaRPr>
          </a:p>
        </p:txBody>
      </p:sp>
      <p:sp>
        <p:nvSpPr>
          <p:cNvPr id="90116" name="TextBox 16"/>
          <p:cNvSpPr>
            <a:spLocks noChangeArrowheads="1"/>
          </p:cNvSpPr>
          <p:nvPr/>
        </p:nvSpPr>
        <p:spPr bwMode="auto">
          <a:xfrm>
            <a:off x="7035800" y="5267325"/>
            <a:ext cx="182563" cy="1066800"/>
          </a:xfrm>
          <a:prstGeom prst="rect">
            <a:avLst/>
          </a:prstGeom>
          <a:noFill/>
          <a:ln w="9525">
            <a:noFill/>
            <a:miter lim="800000"/>
            <a:headEnd/>
            <a:tailEnd/>
          </a:ln>
        </p:spPr>
        <p:txBody>
          <a:bodyPr wrap="none">
            <a:spAutoFit/>
          </a:bodyPr>
          <a:lstStyle/>
          <a:p>
            <a:pPr algn="r">
              <a:buFont typeface="Arial" charset="0"/>
              <a:buNone/>
            </a:pPr>
            <a:endParaRPr lang="zh-CN" altLang="zh-CN">
              <a:solidFill>
                <a:schemeClr val="tx1"/>
              </a:solidFill>
              <a:latin typeface="Calibri" pitchFamily="34" charset="0"/>
              <a:ea typeface="Gulim" pitchFamily="34" charset="-127"/>
              <a:sym typeface="Calibri" pitchFamily="34" charset="0"/>
            </a:endParaRPr>
          </a:p>
          <a:p>
            <a:pPr algn="r">
              <a:buFont typeface="Arial" charset="0"/>
              <a:buNone/>
            </a:pPr>
            <a:endParaRPr lang="zh-CN" altLang="zh-CN">
              <a:solidFill>
                <a:schemeClr val="tx1"/>
              </a:solidFill>
              <a:latin typeface="Calibri" pitchFamily="34" charset="0"/>
              <a:ea typeface="Gulim" pitchFamily="34" charset="-127"/>
              <a:sym typeface="Calibri" pitchFamily="34" charset="0"/>
            </a:endParaRPr>
          </a:p>
        </p:txBody>
      </p:sp>
      <p:pic>
        <p:nvPicPr>
          <p:cNvPr id="90117" name="Picture 7"/>
          <p:cNvPicPr>
            <a:picLocks noChangeAspect="1" noChangeArrowheads="1"/>
          </p:cNvPicPr>
          <p:nvPr/>
        </p:nvPicPr>
        <p:blipFill>
          <a:blip r:embed="rId2" cstate="print"/>
          <a:srcRect/>
          <a:stretch>
            <a:fillRect/>
          </a:stretch>
        </p:blipFill>
        <p:spPr bwMode="auto">
          <a:xfrm>
            <a:off x="406400" y="2027238"/>
            <a:ext cx="4362450" cy="4237037"/>
          </a:xfrm>
          <a:prstGeom prst="rect">
            <a:avLst/>
          </a:prstGeom>
          <a:noFill/>
          <a:ln w="9525">
            <a:noFill/>
            <a:miter lim="800000"/>
            <a:headEnd/>
            <a:tailEnd/>
          </a:ln>
        </p:spPr>
      </p:pic>
      <p:sp>
        <p:nvSpPr>
          <p:cNvPr id="90118" name="Text Box 9"/>
          <p:cNvSpPr>
            <a:spLocks noChangeArrowheads="1"/>
          </p:cNvSpPr>
          <p:nvPr/>
        </p:nvSpPr>
        <p:spPr bwMode="auto">
          <a:xfrm>
            <a:off x="663575" y="1343025"/>
            <a:ext cx="3914775" cy="701675"/>
          </a:xfrm>
          <a:prstGeom prst="rect">
            <a:avLst/>
          </a:prstGeom>
          <a:noFill/>
          <a:ln w="9525">
            <a:noFill/>
            <a:miter lim="800000"/>
            <a:headEnd/>
            <a:tailEnd/>
          </a:ln>
        </p:spPr>
        <p:txBody>
          <a:bodyPr>
            <a:spAutoFit/>
          </a:bodyPr>
          <a:lstStyle/>
          <a:p>
            <a:pPr algn="ctr" eaLnBrk="0" hangingPunct="0">
              <a:buFont typeface="Arial" charset="0"/>
              <a:buNone/>
            </a:pPr>
            <a:r>
              <a:rPr lang="zh-CN" altLang="en-US" sz="2000">
                <a:solidFill>
                  <a:schemeClr val="tx1"/>
                </a:solidFill>
                <a:latin typeface="Calibri" pitchFamily="34" charset="0"/>
                <a:ea typeface="Arial Unicode MS"/>
                <a:cs typeface="Arial Unicode MS"/>
                <a:sym typeface="Arial Unicode MS"/>
              </a:rPr>
              <a:t>Tab1. ventilation efficiency in</a:t>
            </a:r>
            <a:endParaRPr lang="en-US" altLang="zh-CN" sz="2000">
              <a:solidFill>
                <a:schemeClr val="tx1"/>
              </a:solidFill>
              <a:latin typeface="Calibri" pitchFamily="34" charset="0"/>
              <a:ea typeface="Arial Unicode MS"/>
              <a:cs typeface="Arial Unicode MS"/>
              <a:sym typeface="Arial Unicode MS"/>
            </a:endParaRPr>
          </a:p>
          <a:p>
            <a:pPr algn="ctr" eaLnBrk="0" hangingPunct="0">
              <a:buFont typeface="Arial" charset="0"/>
              <a:buNone/>
            </a:pPr>
            <a:r>
              <a:rPr lang="en-US" altLang="zh-CN" sz="2000">
                <a:solidFill>
                  <a:schemeClr val="tx1"/>
                </a:solidFill>
                <a:latin typeface="Calibri" pitchFamily="34" charset="0"/>
                <a:ea typeface="Arial Unicode MS"/>
                <a:cs typeface="Arial Unicode MS"/>
                <a:sym typeface="Arial Unicode MS"/>
              </a:rPr>
              <a:t>   </a:t>
            </a:r>
            <a:r>
              <a:rPr lang="zh-CN" altLang="en-US" sz="2000">
                <a:solidFill>
                  <a:schemeClr val="tx1"/>
                </a:solidFill>
                <a:latin typeface="Calibri" pitchFamily="34" charset="0"/>
                <a:ea typeface="Arial Unicode MS"/>
                <a:cs typeface="Arial Unicode MS"/>
                <a:sym typeface="Arial Unicode MS"/>
              </a:rPr>
              <a:t>      different climate zones </a:t>
            </a:r>
            <a:endParaRPr lang="zh-CN" altLang="en-US" sz="2000">
              <a:latin typeface="Calibri" pitchFamily="34" charset="0"/>
              <a:ea typeface="Gulim" pitchFamily="34" charset="-127"/>
            </a:endParaRPr>
          </a:p>
        </p:txBody>
      </p:sp>
      <p:sp>
        <p:nvSpPr>
          <p:cNvPr id="63496" name="Text Box 10"/>
          <p:cNvSpPr>
            <a:spLocks noChangeArrowheads="1"/>
          </p:cNvSpPr>
          <p:nvPr/>
        </p:nvSpPr>
        <p:spPr bwMode="auto">
          <a:xfrm>
            <a:off x="5232400" y="3019425"/>
            <a:ext cx="3543300" cy="1800225"/>
          </a:xfrm>
          <a:prstGeom prst="rect">
            <a:avLst/>
          </a:prstGeom>
          <a:noFill/>
          <a:ln w="9525">
            <a:noFill/>
            <a:miter lim="800000"/>
            <a:headEnd/>
            <a:tailEnd/>
          </a:ln>
        </p:spPr>
        <p:txBody>
          <a:bodyPr lIns="90170" tIns="46990" rIns="90170" bIns="46990">
            <a:spAutoFit/>
          </a:bodyPr>
          <a:lstStyle/>
          <a:p>
            <a:pPr eaLnBrk="0" hangingPunct="0">
              <a:buFont typeface="Arial" charset="0"/>
              <a:buNone/>
            </a:pPr>
            <a:r>
              <a:rPr lang="zh-CN" altLang="en-US" sz="2800">
                <a:solidFill>
                  <a:schemeClr val="tx1"/>
                </a:solidFill>
                <a:latin typeface="Calibri" pitchFamily="34" charset="0"/>
                <a:ea typeface="Arial Unicode MS"/>
                <a:cs typeface="Arial Unicode MS"/>
                <a:sym typeface="Arial Unicode MS"/>
              </a:rPr>
              <a:t>the grey areas represent that the ventilation efficiency is above 20%</a:t>
            </a:r>
          </a:p>
        </p:txBody>
      </p:sp>
      <p:sp>
        <p:nvSpPr>
          <p:cNvPr id="63497" name="箭头 698"/>
          <p:cNvSpPr>
            <a:spLocks noChangeShapeType="1"/>
          </p:cNvSpPr>
          <p:nvPr/>
        </p:nvSpPr>
        <p:spPr bwMode="auto">
          <a:xfrm flipH="1" flipV="1">
            <a:off x="3976688" y="3441700"/>
            <a:ext cx="1074737" cy="601663"/>
          </a:xfrm>
          <a:prstGeom prst="line">
            <a:avLst/>
          </a:prstGeom>
          <a:noFill/>
          <a:ln w="9525">
            <a:solidFill>
              <a:schemeClr val="tx1"/>
            </a:solidFill>
            <a:bevel/>
            <a:headEnd/>
            <a:tailEnd type="triangle" w="med" len="med"/>
          </a:ln>
        </p:spPr>
        <p:txBody>
          <a:bodyPr/>
          <a:lstStyle/>
          <a:p>
            <a:endParaRPr lang="zh-CN" altLang="en-US"/>
          </a:p>
        </p:txBody>
      </p:sp>
      <p:sp>
        <p:nvSpPr>
          <p:cNvPr id="63498" name="箭头 698"/>
          <p:cNvSpPr>
            <a:spLocks noChangeShapeType="1"/>
          </p:cNvSpPr>
          <p:nvPr/>
        </p:nvSpPr>
        <p:spPr bwMode="auto">
          <a:xfrm flipH="1">
            <a:off x="3924300" y="4349750"/>
            <a:ext cx="1127125" cy="38100"/>
          </a:xfrm>
          <a:prstGeom prst="line">
            <a:avLst/>
          </a:prstGeom>
          <a:noFill/>
          <a:ln w="9525">
            <a:solidFill>
              <a:schemeClr val="tx1"/>
            </a:solidFill>
            <a:bevel/>
            <a:headEnd/>
            <a:tailEnd type="triangle" w="med" len="med"/>
          </a:ln>
        </p:spPr>
        <p:txBody>
          <a:bodyPr/>
          <a:lstStyle/>
          <a:p>
            <a:endParaRPr lang="zh-CN" altLang="en-US"/>
          </a:p>
        </p:txBody>
      </p:sp>
      <p:sp>
        <p:nvSpPr>
          <p:cNvPr id="63499" name="箭头 698"/>
          <p:cNvSpPr>
            <a:spLocks noChangeShapeType="1"/>
          </p:cNvSpPr>
          <p:nvPr/>
        </p:nvSpPr>
        <p:spPr bwMode="auto">
          <a:xfrm flipH="1">
            <a:off x="3822700" y="4619625"/>
            <a:ext cx="1241425" cy="357188"/>
          </a:xfrm>
          <a:prstGeom prst="line">
            <a:avLst/>
          </a:prstGeom>
          <a:noFill/>
          <a:ln w="9525">
            <a:solidFill>
              <a:schemeClr val="tx1"/>
            </a:solidFill>
            <a:bevel/>
            <a:headEnd/>
            <a:tailEnd type="triangle" w="med" len="med"/>
          </a:ln>
        </p:spPr>
        <p:txBody>
          <a:bodyPr/>
          <a:lstStyle/>
          <a:p>
            <a:endParaRPr lang="zh-CN" altLang="en-US"/>
          </a:p>
        </p:txBody>
      </p:sp>
      <p:sp>
        <p:nvSpPr>
          <p:cNvPr id="15" name="灯片编号占位符 14"/>
          <p:cNvSpPr>
            <a:spLocks noGrp="1"/>
          </p:cNvSpPr>
          <p:nvPr>
            <p:ph type="sldNum" sz="quarter" idx="11"/>
          </p:nvPr>
        </p:nvSpPr>
        <p:spPr>
          <a:xfrm>
            <a:off x="161925" y="6337300"/>
            <a:ext cx="2133600" cy="365125"/>
          </a:xfrm>
        </p:spPr>
        <p:txBody>
          <a:bodyPr/>
          <a:lstStyle/>
          <a:p>
            <a:pPr>
              <a:defRPr/>
            </a:pPr>
            <a:fld id="{E699CF25-A8AE-4F7A-8135-4FE6BA7FC2FB}" type="slidenum">
              <a:rPr lang="zh-CN" altLang="en-US"/>
              <a:pPr>
                <a:defRPr/>
              </a:pPr>
              <a:t>57</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3498"/>
                                        </p:tgtEl>
                                        <p:attrNameLst>
                                          <p:attrName>style.visibility</p:attrName>
                                        </p:attrNameLst>
                                      </p:cBhvr>
                                      <p:to>
                                        <p:strVal val="visible"/>
                                      </p:to>
                                    </p:set>
                                    <p:anim calcmode="lin" valueType="num">
                                      <p:cBhvr>
                                        <p:cTn id="7" dur="500" fill="hold"/>
                                        <p:tgtEl>
                                          <p:spTgt spid="63498"/>
                                        </p:tgtEl>
                                        <p:attrNameLst>
                                          <p:attrName>ppt_w</p:attrName>
                                        </p:attrNameLst>
                                      </p:cBhvr>
                                      <p:tavLst>
                                        <p:tav tm="0">
                                          <p:val>
                                            <p:fltVal val="0"/>
                                          </p:val>
                                        </p:tav>
                                        <p:tav tm="100000">
                                          <p:val>
                                            <p:strVal val="#ppt_w"/>
                                          </p:val>
                                        </p:tav>
                                      </p:tavLst>
                                    </p:anim>
                                    <p:anim calcmode="lin" valueType="num">
                                      <p:cBhvr>
                                        <p:cTn id="8" dur="500" fill="hold"/>
                                        <p:tgtEl>
                                          <p:spTgt spid="63498"/>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63497"/>
                                        </p:tgtEl>
                                        <p:attrNameLst>
                                          <p:attrName>style.visibility</p:attrName>
                                        </p:attrNameLst>
                                      </p:cBhvr>
                                      <p:to>
                                        <p:strVal val="visible"/>
                                      </p:to>
                                    </p:set>
                                    <p:anim calcmode="lin" valueType="num">
                                      <p:cBhvr>
                                        <p:cTn id="11" dur="500" fill="hold"/>
                                        <p:tgtEl>
                                          <p:spTgt spid="63497"/>
                                        </p:tgtEl>
                                        <p:attrNameLst>
                                          <p:attrName>ppt_w</p:attrName>
                                        </p:attrNameLst>
                                      </p:cBhvr>
                                      <p:tavLst>
                                        <p:tav tm="0">
                                          <p:val>
                                            <p:fltVal val="0"/>
                                          </p:val>
                                        </p:tav>
                                        <p:tav tm="100000">
                                          <p:val>
                                            <p:strVal val="#ppt_w"/>
                                          </p:val>
                                        </p:tav>
                                      </p:tavLst>
                                    </p:anim>
                                    <p:anim calcmode="lin" valueType="num">
                                      <p:cBhvr>
                                        <p:cTn id="12" dur="500" fill="hold"/>
                                        <p:tgtEl>
                                          <p:spTgt spid="63497"/>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63499"/>
                                        </p:tgtEl>
                                        <p:attrNameLst>
                                          <p:attrName>style.visibility</p:attrName>
                                        </p:attrNameLst>
                                      </p:cBhvr>
                                      <p:to>
                                        <p:strVal val="visible"/>
                                      </p:to>
                                    </p:set>
                                    <p:anim calcmode="lin" valueType="num">
                                      <p:cBhvr>
                                        <p:cTn id="15" dur="500" fill="hold"/>
                                        <p:tgtEl>
                                          <p:spTgt spid="63499"/>
                                        </p:tgtEl>
                                        <p:attrNameLst>
                                          <p:attrName>ppt_w</p:attrName>
                                        </p:attrNameLst>
                                      </p:cBhvr>
                                      <p:tavLst>
                                        <p:tav tm="0">
                                          <p:val>
                                            <p:fltVal val="0"/>
                                          </p:val>
                                        </p:tav>
                                        <p:tav tm="100000">
                                          <p:val>
                                            <p:strVal val="#ppt_w"/>
                                          </p:val>
                                        </p:tav>
                                      </p:tavLst>
                                    </p:anim>
                                    <p:anim calcmode="lin" valueType="num">
                                      <p:cBhvr>
                                        <p:cTn id="16" dur="500" fill="hold"/>
                                        <p:tgtEl>
                                          <p:spTgt spid="63499"/>
                                        </p:tgtEl>
                                        <p:attrNameLst>
                                          <p:attrName>ppt_h</p:attrName>
                                        </p:attrNameLst>
                                      </p:cBhvr>
                                      <p:tavLst>
                                        <p:tav tm="0">
                                          <p:val>
                                            <p:fltVal val="0"/>
                                          </p:val>
                                        </p:tav>
                                        <p:tav tm="100000">
                                          <p:val>
                                            <p:strVal val="#ppt_h"/>
                                          </p:val>
                                        </p:tav>
                                      </p:tavLst>
                                    </p:anim>
                                  </p:childTnLst>
                                </p:cTn>
                              </p:par>
                              <p:par>
                                <p:cTn id="17" presetID="23" presetClass="entr" presetSubtype="16" fill="hold" grpId="14" nodeType="withEffect">
                                  <p:stCondLst>
                                    <p:cond delay="0"/>
                                  </p:stCondLst>
                                  <p:childTnLst>
                                    <p:set>
                                      <p:cBhvr>
                                        <p:cTn id="18" dur="1" fill="hold">
                                          <p:stCondLst>
                                            <p:cond delay="0"/>
                                          </p:stCondLst>
                                        </p:cTn>
                                        <p:tgtEl>
                                          <p:spTgt spid="63496"/>
                                        </p:tgtEl>
                                        <p:attrNameLst>
                                          <p:attrName>style.visibility</p:attrName>
                                        </p:attrNameLst>
                                      </p:cBhvr>
                                      <p:to>
                                        <p:strVal val="visible"/>
                                      </p:to>
                                    </p:set>
                                    <p:anim calcmode="lin" valueType="num">
                                      <p:cBhvr>
                                        <p:cTn id="19" dur="500" fill="hold"/>
                                        <p:tgtEl>
                                          <p:spTgt spid="63496"/>
                                        </p:tgtEl>
                                        <p:attrNameLst>
                                          <p:attrName>ppt_w</p:attrName>
                                        </p:attrNameLst>
                                      </p:cBhvr>
                                      <p:tavLst>
                                        <p:tav tm="0">
                                          <p:val>
                                            <p:fltVal val="0"/>
                                          </p:val>
                                        </p:tav>
                                        <p:tav tm="100000">
                                          <p:val>
                                            <p:strVal val="#ppt_w"/>
                                          </p:val>
                                        </p:tav>
                                      </p:tavLst>
                                    </p:anim>
                                    <p:anim calcmode="lin" valueType="num">
                                      <p:cBhvr>
                                        <p:cTn id="20" dur="500" fill="hold"/>
                                        <p:tgtEl>
                                          <p:spTgt spid="63496"/>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63490"/>
                                        </p:tgtEl>
                                        <p:attrNameLst>
                                          <p:attrName>style.visibility</p:attrName>
                                        </p:attrNameLst>
                                      </p:cBhvr>
                                      <p:to>
                                        <p:strVal val="visible"/>
                                      </p:to>
                                    </p:set>
                                    <p:anim calcmode="lin" valueType="num">
                                      <p:cBhvr>
                                        <p:cTn id="23" dur="500" fill="hold"/>
                                        <p:tgtEl>
                                          <p:spTgt spid="63490"/>
                                        </p:tgtEl>
                                        <p:attrNameLst>
                                          <p:attrName>ppt_w</p:attrName>
                                        </p:attrNameLst>
                                      </p:cBhvr>
                                      <p:tavLst>
                                        <p:tav tm="0">
                                          <p:val>
                                            <p:fltVal val="0"/>
                                          </p:val>
                                        </p:tav>
                                        <p:tav tm="100000">
                                          <p:val>
                                            <p:strVal val="#ppt_w"/>
                                          </p:val>
                                        </p:tav>
                                      </p:tavLst>
                                    </p:anim>
                                    <p:anim calcmode="lin" valueType="num">
                                      <p:cBhvr>
                                        <p:cTn id="24" dur="500" fill="hold"/>
                                        <p:tgtEl>
                                          <p:spTgt spid="634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bldLvl="0" animBg="1" autoUpdateAnimBg="0"/>
      <p:bldP spid="63496" grpId="0" bldLvl="0" autoUpdateAnimBg="0"/>
      <p:bldP spid="63496" grpId="1" bldLvl="0" autoUpdateAnimBg="0"/>
      <p:bldP spid="63496" grpId="2" bldLvl="0" autoUpdateAnimBg="0"/>
      <p:bldP spid="63496" grpId="3" bldLvl="0" autoUpdateAnimBg="0"/>
      <p:bldP spid="63496" grpId="4" bldLvl="0" autoUpdateAnimBg="0"/>
      <p:bldP spid="63496" grpId="5" bldLvl="0" autoUpdateAnimBg="0"/>
      <p:bldP spid="63496" grpId="6" bldLvl="0" autoUpdateAnimBg="0"/>
      <p:bldP spid="63496" grpId="7" bldLvl="0" autoUpdateAnimBg="0"/>
      <p:bldP spid="63496" grpId="8" bldLvl="0" autoUpdateAnimBg="0"/>
      <p:bldP spid="63496" grpId="9" bldLvl="0" autoUpdateAnimBg="0"/>
      <p:bldP spid="63496" grpId="10" bldLvl="0" autoUpdateAnimBg="0"/>
      <p:bldP spid="63496" grpId="11" bldLvl="0" autoUpdateAnimBg="0"/>
      <p:bldP spid="63496" grpId="12" bldLvl="0" autoUpdateAnimBg="0"/>
      <p:bldP spid="63496" grpId="13" bldLvl="0" autoUpdateAnimBg="0"/>
      <p:bldP spid="63496" grpId="14" bldLvl="0" autoUpdateAnimBg="0"/>
      <p:bldP spid="63497" grpId="0" animBg="1"/>
      <p:bldP spid="63498" grpId="0" animBg="1"/>
      <p:bldP spid="6349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页脚占位符 4"/>
          <p:cNvSpPr>
            <a:spLocks noGrp="1" noChangeArrowheads="1"/>
          </p:cNvSpPr>
          <p:nvPr/>
        </p:nvSpPr>
        <p:spPr bwMode="auto">
          <a:xfrm>
            <a:off x="3581400" y="6461125"/>
            <a:ext cx="5295900" cy="242888"/>
          </a:xfrm>
          <a:prstGeom prst="rect">
            <a:avLst/>
          </a:prstGeom>
          <a:noFill/>
          <a:ln w="9525">
            <a:noFill/>
            <a:miter lim="800000"/>
            <a:headEnd/>
            <a:tailEnd/>
          </a:ln>
        </p:spPr>
        <p:txBody>
          <a:bodyPr anchor="ctr">
            <a:spAutoFit/>
          </a:bodyPr>
          <a:lstStyle/>
          <a:p>
            <a:pPr algn="r" eaLnBrk="0" hangingPunct="0">
              <a:buFont typeface="Arial" charset="0"/>
              <a:buNone/>
            </a:pPr>
            <a:r>
              <a:rPr lang="en-US" altLang="zh-CN" sz="1000">
                <a:solidFill>
                  <a:srgbClr val="000000"/>
                </a:solidFill>
                <a:latin typeface="Arial" charset="0"/>
                <a:ea typeface="Gulim" pitchFamily="34" charset="-127"/>
                <a:sym typeface="Arial" charset="0"/>
              </a:rPr>
              <a:t>A Multidisciplinary Approach to Curriculum Development in Sustainable Built Environment</a:t>
            </a:r>
            <a:endParaRPr lang="zh-CN" altLang="en-US">
              <a:solidFill>
                <a:srgbClr val="000000"/>
              </a:solidFill>
              <a:ea typeface="Gulim" pitchFamily="34" charset="-127"/>
            </a:endParaRPr>
          </a:p>
        </p:txBody>
      </p:sp>
      <p:sp>
        <p:nvSpPr>
          <p:cNvPr id="91138" name="Rectangle 2"/>
          <p:cNvSpPr>
            <a:spLocks noGrp="1" noChangeArrowheads="1"/>
          </p:cNvSpPr>
          <p:nvPr/>
        </p:nvSpPr>
        <p:spPr bwMode="auto">
          <a:xfrm>
            <a:off x="203200" y="719138"/>
            <a:ext cx="8969375" cy="809625"/>
          </a:xfrm>
          <a:prstGeom prst="rect">
            <a:avLst/>
          </a:prstGeom>
          <a:noFill/>
          <a:ln w="9525">
            <a:noFill/>
            <a:miter lim="800000"/>
            <a:headEnd/>
            <a:tailEnd/>
          </a:ln>
        </p:spPr>
        <p:txBody>
          <a:bodyPr lIns="91449" tIns="45725" rIns="91449" bIns="45725" anchor="ctr"/>
          <a:lstStyle/>
          <a:p>
            <a:pPr eaLnBrk="0" hangingPunct="0">
              <a:lnSpc>
                <a:spcPct val="90000"/>
              </a:lnSpc>
              <a:buFont typeface="Arial" charset="0"/>
              <a:buNone/>
            </a:pPr>
            <a:r>
              <a:rPr lang="zh-CN" altLang="en-US" sz="2800" b="1">
                <a:solidFill>
                  <a:schemeClr val="tx1"/>
                </a:solidFill>
                <a:latin typeface="Calibri" pitchFamily="34" charset="0"/>
                <a:ea typeface="Gulim" pitchFamily="34" charset="-127"/>
                <a:sym typeface="Arial Unicode MS"/>
              </a:rPr>
              <a:t>Step2—P</a:t>
            </a:r>
            <a:r>
              <a:rPr lang="en-US" altLang="zh-CN" sz="2800" b="1">
                <a:solidFill>
                  <a:schemeClr val="tx1"/>
                </a:solidFill>
                <a:latin typeface="Calibri" pitchFamily="34" charset="0"/>
                <a:ea typeface="Gulim" pitchFamily="34" charset="-127"/>
                <a:sym typeface="Arial Unicode MS"/>
              </a:rPr>
              <a:t>rediction and optimization of  micro</a:t>
            </a:r>
            <a:r>
              <a:rPr lang="zh-CN" altLang="en-US" sz="2800" b="1">
                <a:solidFill>
                  <a:schemeClr val="tx1"/>
                </a:solidFill>
                <a:latin typeface="Calibri" pitchFamily="34" charset="0"/>
                <a:ea typeface="Gulim" pitchFamily="34" charset="-127"/>
                <a:sym typeface="Arial Unicode MS"/>
              </a:rPr>
              <a:t> </a:t>
            </a:r>
            <a:r>
              <a:rPr lang="en-US" altLang="zh-CN" sz="2800" b="1">
                <a:solidFill>
                  <a:schemeClr val="tx1"/>
                </a:solidFill>
                <a:latin typeface="Calibri" pitchFamily="34" charset="0"/>
                <a:ea typeface="Gulim" pitchFamily="34" charset="-127"/>
                <a:sym typeface="Arial Unicode MS"/>
              </a:rPr>
              <a:t>environment</a:t>
            </a:r>
          </a:p>
        </p:txBody>
      </p:sp>
      <p:sp>
        <p:nvSpPr>
          <p:cNvPr id="64516" name="TextBox 4"/>
          <p:cNvSpPr>
            <a:spLocks noChangeArrowheads="1"/>
          </p:cNvSpPr>
          <p:nvPr/>
        </p:nvSpPr>
        <p:spPr bwMode="auto">
          <a:xfrm>
            <a:off x="1543050" y="3533775"/>
            <a:ext cx="4370388" cy="762000"/>
          </a:xfrm>
          <a:prstGeom prst="rect">
            <a:avLst/>
          </a:prstGeom>
          <a:noFill/>
          <a:ln w="9525">
            <a:noFill/>
            <a:miter lim="800000"/>
            <a:headEnd/>
            <a:tailEnd/>
          </a:ln>
        </p:spPr>
        <p:txBody>
          <a:bodyPr>
            <a:spAutoFit/>
          </a:bodyPr>
          <a:lstStyle/>
          <a:p>
            <a:pPr>
              <a:buFont typeface="Arial" charset="0"/>
              <a:buNone/>
            </a:pPr>
            <a:r>
              <a:rPr lang="zh-CN" altLang="en-US" sz="2000">
                <a:solidFill>
                  <a:srgbClr val="000000"/>
                </a:solidFill>
                <a:latin typeface="Calibri" pitchFamily="34" charset="0"/>
                <a:ea typeface="Gulim" pitchFamily="34" charset="-127"/>
                <a:sym typeface="Arial" charset="0"/>
              </a:rPr>
              <a:t>V</a:t>
            </a:r>
            <a:r>
              <a:rPr lang="en-US" altLang="zh-CN" sz="2000">
                <a:solidFill>
                  <a:srgbClr val="000000"/>
                </a:solidFill>
                <a:latin typeface="Calibri" pitchFamily="34" charset="0"/>
                <a:ea typeface="Gulim" pitchFamily="34" charset="-127"/>
                <a:sym typeface="Arial" charset="0"/>
              </a:rPr>
              <a:t>egetation and water is beneficial to </a:t>
            </a:r>
            <a:r>
              <a:rPr lang="en-US" altLang="zh-CN" sz="2400">
                <a:solidFill>
                  <a:srgbClr val="000000"/>
                </a:solidFill>
                <a:latin typeface="Calibri" pitchFamily="34" charset="0"/>
                <a:ea typeface="Gulim" pitchFamily="34" charset="-127"/>
                <a:sym typeface="Arial" charset="0"/>
              </a:rPr>
              <a:t>producing </a:t>
            </a:r>
            <a:r>
              <a:rPr lang="en-US" altLang="zh-CN" sz="2000">
                <a:solidFill>
                  <a:srgbClr val="000000"/>
                </a:solidFill>
                <a:latin typeface="Calibri" pitchFamily="34" charset="0"/>
                <a:ea typeface="Gulim" pitchFamily="34" charset="-127"/>
                <a:sym typeface="Arial" charset="0"/>
              </a:rPr>
              <a:t>more comfortable airflow.</a:t>
            </a:r>
            <a:endParaRPr lang="zh-CN" altLang="en-US">
              <a:latin typeface="Calibri" pitchFamily="34" charset="0"/>
              <a:ea typeface="Gulim" pitchFamily="34" charset="-127"/>
            </a:endParaRPr>
          </a:p>
        </p:txBody>
      </p:sp>
      <p:sp>
        <p:nvSpPr>
          <p:cNvPr id="64517" name="直接连接符​​ 14"/>
          <p:cNvSpPr>
            <a:spLocks noChangeShapeType="1"/>
          </p:cNvSpPr>
          <p:nvPr/>
        </p:nvSpPr>
        <p:spPr bwMode="auto">
          <a:xfrm flipV="1">
            <a:off x="2921000" y="4897438"/>
            <a:ext cx="3044825" cy="3175"/>
          </a:xfrm>
          <a:prstGeom prst="line">
            <a:avLst/>
          </a:prstGeom>
          <a:noFill/>
          <a:ln w="57150">
            <a:solidFill>
              <a:srgbClr val="9BBB59"/>
            </a:solidFill>
            <a:bevel/>
            <a:headEnd/>
            <a:tailEnd/>
          </a:ln>
        </p:spPr>
        <p:txBody>
          <a:bodyPr/>
          <a:lstStyle/>
          <a:p>
            <a:endParaRPr lang="zh-CN" altLang="en-US"/>
          </a:p>
        </p:txBody>
      </p:sp>
      <p:grpSp>
        <p:nvGrpSpPr>
          <p:cNvPr id="2" name="Group 6"/>
          <p:cNvGrpSpPr>
            <a:grpSpLocks/>
          </p:cNvGrpSpPr>
          <p:nvPr/>
        </p:nvGrpSpPr>
        <p:grpSpPr bwMode="auto">
          <a:xfrm rot="-5400000">
            <a:off x="5834856" y="4536282"/>
            <a:ext cx="1908175" cy="1646238"/>
            <a:chOff x="0" y="0"/>
            <a:chExt cx="2232248" cy="1924137"/>
          </a:xfrm>
        </p:grpSpPr>
        <p:sp>
          <p:nvSpPr>
            <p:cNvPr id="91174" name="六边形 206"/>
            <p:cNvSpPr>
              <a:spLocks noChangeArrowheads="1"/>
            </p:cNvSpPr>
            <p:nvPr/>
          </p:nvSpPr>
          <p:spPr bwMode="auto">
            <a:xfrm>
              <a:off x="0" y="0"/>
              <a:ext cx="2232248" cy="1924137"/>
            </a:xfrm>
            <a:prstGeom prst="hexagon">
              <a:avLst>
                <a:gd name="adj" fmla="val 28036"/>
                <a:gd name="vf" fmla="val 115470"/>
              </a:avLst>
            </a:prstGeom>
            <a:gradFill rotWithShape="1">
              <a:gsLst>
                <a:gs pos="0">
                  <a:srgbClr val="EAF1DD"/>
                </a:gs>
                <a:gs pos="100000">
                  <a:srgbClr val="C2D59B"/>
                </a:gs>
              </a:gsLst>
              <a:lin ang="0" scaled="1"/>
            </a:gradFill>
            <a:ln w="9525">
              <a:noFill/>
              <a:miter lim="800000"/>
              <a:headEnd/>
              <a:tailEnd/>
            </a:ln>
          </p:spPr>
          <p:txBody>
            <a:bodyPr anchor="ctr"/>
            <a:lstStyle/>
            <a:p>
              <a:pPr algn="r">
                <a:buFont typeface="Arial" charset="0"/>
                <a:buNone/>
              </a:pPr>
              <a:endParaRPr lang="zh-CN" altLang="zh-CN" sz="1800" b="1">
                <a:solidFill>
                  <a:srgbClr val="FFFFFF"/>
                </a:solidFill>
                <a:latin typeface="Calibri" pitchFamily="34" charset="0"/>
                <a:ea typeface="Gulim" pitchFamily="34" charset="-127"/>
                <a:sym typeface="Calibri" pitchFamily="34" charset="0"/>
              </a:endParaRPr>
            </a:p>
          </p:txBody>
        </p:sp>
        <p:sp>
          <p:nvSpPr>
            <p:cNvPr id="91175" name="椭圆​​ 36"/>
            <p:cNvSpPr>
              <a:spLocks noChangeArrowheads="1"/>
            </p:cNvSpPr>
            <p:nvPr/>
          </p:nvSpPr>
          <p:spPr bwMode="auto">
            <a:xfrm>
              <a:off x="248646" y="96485"/>
              <a:ext cx="1734956" cy="1731167"/>
            </a:xfrm>
            <a:prstGeom prst="ellipse">
              <a:avLst/>
            </a:prstGeom>
            <a:solidFill>
              <a:srgbClr val="9BBB59"/>
            </a:solidFill>
            <a:ln w="38100">
              <a:solidFill>
                <a:srgbClr val="FFFFFF"/>
              </a:solidFill>
              <a:bevel/>
              <a:headEnd/>
              <a:tailEnd/>
            </a:ln>
          </p:spPr>
          <p:txBody>
            <a:bodyPr anchor="ctr"/>
            <a:lstStyle/>
            <a:p>
              <a:pPr algn="r">
                <a:buFont typeface="Arial" charset="0"/>
                <a:buNone/>
              </a:pPr>
              <a:endParaRPr lang="zh-CN" altLang="zh-CN" sz="1800" b="1">
                <a:solidFill>
                  <a:srgbClr val="FFFFFF"/>
                </a:solidFill>
                <a:latin typeface="Calibri" pitchFamily="34" charset="0"/>
                <a:ea typeface="Gulim" pitchFamily="34" charset="-127"/>
                <a:sym typeface="Calibri" pitchFamily="34" charset="0"/>
              </a:endParaRPr>
            </a:p>
          </p:txBody>
        </p:sp>
      </p:grpSp>
      <p:sp>
        <p:nvSpPr>
          <p:cNvPr id="64521" name="矩形​​ 17"/>
          <p:cNvSpPr>
            <a:spLocks noChangeArrowheads="1"/>
          </p:cNvSpPr>
          <p:nvPr/>
        </p:nvSpPr>
        <p:spPr bwMode="auto">
          <a:xfrm>
            <a:off x="590550" y="4583113"/>
            <a:ext cx="4733925" cy="319087"/>
          </a:xfrm>
          <a:prstGeom prst="rect">
            <a:avLst/>
          </a:prstGeom>
          <a:solidFill>
            <a:srgbClr val="9BBB59"/>
          </a:solidFill>
          <a:ln w="57150">
            <a:solidFill>
              <a:srgbClr val="9BBB59"/>
            </a:solidFill>
            <a:miter lim="800000"/>
            <a:headEnd/>
            <a:tailEnd/>
          </a:ln>
        </p:spPr>
        <p:txBody>
          <a:bodyPr anchor="ctr"/>
          <a:lstStyle/>
          <a:p>
            <a:pPr>
              <a:buFont typeface="Arial" charset="0"/>
              <a:buNone/>
            </a:pPr>
            <a:r>
              <a:rPr lang="en-US" altLang="zh-CN" sz="2000" b="1">
                <a:solidFill>
                  <a:srgbClr val="000000"/>
                </a:solidFill>
                <a:latin typeface="Calibri" pitchFamily="34" charset="0"/>
                <a:ea typeface="Arial Unicode MS"/>
                <a:cs typeface="Arial Unicode MS"/>
                <a:sym typeface="Arial Unicode MS"/>
              </a:rPr>
              <a:t>Wind </a:t>
            </a:r>
            <a:r>
              <a:rPr lang="zh-CN" altLang="en-US" sz="2000" b="1">
                <a:solidFill>
                  <a:srgbClr val="000000"/>
                </a:solidFill>
                <a:latin typeface="Calibri" pitchFamily="34" charset="0"/>
                <a:ea typeface="Arial Unicode MS"/>
                <a:cs typeface="Arial Unicode MS"/>
                <a:sym typeface="Arial Unicode MS"/>
              </a:rPr>
              <a:t>e</a:t>
            </a:r>
            <a:r>
              <a:rPr lang="en-US" altLang="zh-CN" sz="2000" b="1">
                <a:solidFill>
                  <a:srgbClr val="000000"/>
                </a:solidFill>
                <a:latin typeface="Calibri" pitchFamily="34" charset="0"/>
                <a:ea typeface="Arial Unicode MS"/>
                <a:cs typeface="Arial Unicode MS"/>
                <a:sym typeface="Arial Unicode MS"/>
              </a:rPr>
              <a:t>nvironmental </a:t>
            </a:r>
            <a:r>
              <a:rPr lang="zh-CN" altLang="en-US" sz="2000" b="1">
                <a:solidFill>
                  <a:srgbClr val="000000"/>
                </a:solidFill>
                <a:latin typeface="Calibri" pitchFamily="34" charset="0"/>
                <a:ea typeface="Arial Unicode MS"/>
                <a:cs typeface="Arial Unicode MS"/>
                <a:sym typeface="Arial Unicode MS"/>
              </a:rPr>
              <a:t>p</a:t>
            </a:r>
            <a:r>
              <a:rPr lang="en-US" altLang="zh-CN" sz="2000" b="1">
                <a:solidFill>
                  <a:srgbClr val="000000"/>
                </a:solidFill>
                <a:latin typeface="Calibri" pitchFamily="34" charset="0"/>
                <a:ea typeface="Arial Unicode MS"/>
                <a:cs typeface="Arial Unicode MS"/>
                <a:sym typeface="Arial Unicode MS"/>
              </a:rPr>
              <a:t>rediction</a:t>
            </a:r>
            <a:r>
              <a:rPr lang="en-US" altLang="zh-CN" sz="2000" b="1">
                <a:solidFill>
                  <a:srgbClr val="000000"/>
                </a:solidFill>
                <a:latin typeface="Calibri" pitchFamily="34" charset="0"/>
                <a:ea typeface="Gulim" pitchFamily="34" charset="-127"/>
                <a:sym typeface="Arial" charset="0"/>
              </a:rPr>
              <a:t> </a:t>
            </a:r>
            <a:endParaRPr lang="zh-CN" altLang="en-US">
              <a:latin typeface="Calibri" pitchFamily="34" charset="0"/>
              <a:ea typeface="Gulim" pitchFamily="34" charset="-127"/>
            </a:endParaRPr>
          </a:p>
        </p:txBody>
      </p:sp>
      <p:grpSp>
        <p:nvGrpSpPr>
          <p:cNvPr id="3" name="Group 10"/>
          <p:cNvGrpSpPr>
            <a:grpSpLocks/>
          </p:cNvGrpSpPr>
          <p:nvPr/>
        </p:nvGrpSpPr>
        <p:grpSpPr bwMode="auto">
          <a:xfrm>
            <a:off x="6575425" y="4899025"/>
            <a:ext cx="444500" cy="368300"/>
            <a:chOff x="0" y="0"/>
            <a:chExt cx="294" cy="252"/>
          </a:xfrm>
        </p:grpSpPr>
        <p:sp>
          <p:nvSpPr>
            <p:cNvPr id="91168" name="AutoShape 23"/>
            <p:cNvSpPr>
              <a:spLocks noChangeArrowheads="1"/>
            </p:cNvSpPr>
            <p:nvPr/>
          </p:nvSpPr>
          <p:spPr bwMode="auto">
            <a:xfrm>
              <a:off x="60" y="0"/>
              <a:ext cx="176" cy="176"/>
            </a:xfrm>
            <a:prstGeom prst="roundRect">
              <a:avLst>
                <a:gd name="adj" fmla="val 6250"/>
              </a:avLst>
            </a:prstGeom>
            <a:solidFill>
              <a:srgbClr val="FFFFFF">
                <a:alpha val="50195"/>
              </a:srgbClr>
            </a:solidFill>
            <a:ln w="25400">
              <a:solidFill>
                <a:srgbClr val="FFFFFF"/>
              </a:solidFill>
              <a:bevel/>
              <a:headEnd/>
              <a:tailEnd/>
            </a:ln>
          </p:spPr>
          <p:txBody>
            <a:bodyPr wrap="none" anchor="ctr"/>
            <a:lstStyle/>
            <a:p>
              <a:pPr algn="r">
                <a:buFont typeface="Arial" charset="0"/>
                <a:buNone/>
              </a:pPr>
              <a:endParaRPr lang="zh-CN" altLang="zh-CN" sz="1800" b="1">
                <a:solidFill>
                  <a:srgbClr val="000000"/>
                </a:solidFill>
                <a:ea typeface="Gulim" pitchFamily="34" charset="-127"/>
                <a:sym typeface="Arial" charset="0"/>
              </a:endParaRPr>
            </a:p>
          </p:txBody>
        </p:sp>
        <p:sp>
          <p:nvSpPr>
            <p:cNvPr id="91169" name="AutoShape 24"/>
            <p:cNvSpPr>
              <a:spLocks noChangeArrowheads="1"/>
            </p:cNvSpPr>
            <p:nvPr/>
          </p:nvSpPr>
          <p:spPr bwMode="auto">
            <a:xfrm>
              <a:off x="0" y="174"/>
              <a:ext cx="294" cy="78"/>
            </a:xfrm>
            <a:prstGeom prst="roundRect">
              <a:avLst>
                <a:gd name="adj" fmla="val 16667"/>
              </a:avLst>
            </a:prstGeom>
            <a:solidFill>
              <a:srgbClr val="FFFFFF">
                <a:alpha val="50195"/>
              </a:srgbClr>
            </a:solidFill>
            <a:ln w="25400">
              <a:solidFill>
                <a:srgbClr val="FFFFFF"/>
              </a:solidFill>
              <a:bevel/>
              <a:headEnd/>
              <a:tailEnd/>
            </a:ln>
          </p:spPr>
          <p:txBody>
            <a:bodyPr wrap="none" anchor="ctr"/>
            <a:lstStyle/>
            <a:p>
              <a:pPr algn="r">
                <a:buFont typeface="Arial" charset="0"/>
                <a:buNone/>
              </a:pPr>
              <a:endParaRPr lang="zh-CN" altLang="zh-CN" sz="1800" b="1">
                <a:solidFill>
                  <a:srgbClr val="000000"/>
                </a:solidFill>
                <a:ea typeface="Gulim" pitchFamily="34" charset="-127"/>
                <a:sym typeface="Arial" charset="0"/>
              </a:endParaRPr>
            </a:p>
          </p:txBody>
        </p:sp>
        <p:sp>
          <p:nvSpPr>
            <p:cNvPr id="91170" name="Line 25"/>
            <p:cNvSpPr>
              <a:spLocks noChangeShapeType="1"/>
            </p:cNvSpPr>
            <p:nvPr/>
          </p:nvSpPr>
          <p:spPr bwMode="auto">
            <a:xfrm flipH="1">
              <a:off x="207" y="213"/>
              <a:ext cx="45" cy="1"/>
            </a:xfrm>
            <a:prstGeom prst="line">
              <a:avLst/>
            </a:prstGeom>
            <a:noFill/>
            <a:ln w="25400">
              <a:solidFill>
                <a:srgbClr val="FFFFFF"/>
              </a:solidFill>
              <a:bevel/>
              <a:headEnd/>
              <a:tailEnd/>
            </a:ln>
          </p:spPr>
          <p:txBody>
            <a:bodyPr/>
            <a:lstStyle/>
            <a:p>
              <a:endParaRPr lang="zh-CN" altLang="en-US"/>
            </a:p>
          </p:txBody>
        </p:sp>
        <p:sp>
          <p:nvSpPr>
            <p:cNvPr id="91171" name="Line 26"/>
            <p:cNvSpPr>
              <a:spLocks noChangeShapeType="1"/>
            </p:cNvSpPr>
            <p:nvPr/>
          </p:nvSpPr>
          <p:spPr bwMode="auto">
            <a:xfrm flipH="1">
              <a:off x="119" y="55"/>
              <a:ext cx="73" cy="1"/>
            </a:xfrm>
            <a:prstGeom prst="line">
              <a:avLst/>
            </a:prstGeom>
            <a:noFill/>
            <a:ln w="25400">
              <a:solidFill>
                <a:srgbClr val="FFFFFF"/>
              </a:solidFill>
              <a:bevel/>
              <a:headEnd/>
              <a:tailEnd/>
            </a:ln>
          </p:spPr>
          <p:txBody>
            <a:bodyPr/>
            <a:lstStyle/>
            <a:p>
              <a:endParaRPr lang="zh-CN" altLang="en-US"/>
            </a:p>
          </p:txBody>
        </p:sp>
        <p:sp>
          <p:nvSpPr>
            <p:cNvPr id="91172" name="Line 27"/>
            <p:cNvSpPr>
              <a:spLocks noChangeShapeType="1"/>
            </p:cNvSpPr>
            <p:nvPr/>
          </p:nvSpPr>
          <p:spPr bwMode="auto">
            <a:xfrm flipH="1">
              <a:off x="147" y="81"/>
              <a:ext cx="45" cy="1"/>
            </a:xfrm>
            <a:prstGeom prst="line">
              <a:avLst/>
            </a:prstGeom>
            <a:noFill/>
            <a:ln w="25400">
              <a:solidFill>
                <a:srgbClr val="FFFFFF"/>
              </a:solidFill>
              <a:bevel/>
              <a:headEnd/>
              <a:tailEnd/>
            </a:ln>
          </p:spPr>
          <p:txBody>
            <a:bodyPr/>
            <a:lstStyle/>
            <a:p>
              <a:endParaRPr lang="zh-CN" altLang="en-US"/>
            </a:p>
          </p:txBody>
        </p:sp>
        <p:sp>
          <p:nvSpPr>
            <p:cNvPr id="91173" name="Line 28"/>
            <p:cNvSpPr>
              <a:spLocks noChangeShapeType="1"/>
            </p:cNvSpPr>
            <p:nvPr/>
          </p:nvSpPr>
          <p:spPr bwMode="auto">
            <a:xfrm flipH="1">
              <a:off x="160" y="130"/>
              <a:ext cx="32" cy="1"/>
            </a:xfrm>
            <a:prstGeom prst="line">
              <a:avLst/>
            </a:prstGeom>
            <a:noFill/>
            <a:ln w="25400">
              <a:solidFill>
                <a:srgbClr val="FFFFFF"/>
              </a:solidFill>
              <a:bevel/>
              <a:headEnd/>
              <a:tailEnd/>
            </a:ln>
          </p:spPr>
          <p:txBody>
            <a:bodyPr/>
            <a:lstStyle/>
            <a:p>
              <a:endParaRPr lang="zh-CN" altLang="en-US"/>
            </a:p>
          </p:txBody>
        </p:sp>
      </p:grpSp>
      <p:sp>
        <p:nvSpPr>
          <p:cNvPr id="64529" name="TextBox 3"/>
          <p:cNvSpPr>
            <a:spLocks noChangeArrowheads="1"/>
          </p:cNvSpPr>
          <p:nvPr/>
        </p:nvSpPr>
        <p:spPr bwMode="auto">
          <a:xfrm>
            <a:off x="982663" y="5002213"/>
            <a:ext cx="4543425" cy="762000"/>
          </a:xfrm>
          <a:prstGeom prst="rect">
            <a:avLst/>
          </a:prstGeom>
          <a:noFill/>
          <a:ln w="9525">
            <a:noFill/>
            <a:miter lim="800000"/>
            <a:headEnd/>
            <a:tailEnd/>
          </a:ln>
        </p:spPr>
        <p:txBody>
          <a:bodyPr>
            <a:spAutoFit/>
          </a:bodyPr>
          <a:lstStyle/>
          <a:p>
            <a:pPr>
              <a:buFont typeface="Arial" charset="0"/>
              <a:buNone/>
            </a:pPr>
            <a:r>
              <a:rPr lang="zh-CN" altLang="en-US" sz="2000">
                <a:solidFill>
                  <a:srgbClr val="000000"/>
                </a:solidFill>
                <a:latin typeface="Calibri" pitchFamily="34" charset="0"/>
                <a:ea typeface="Gulim" pitchFamily="34" charset="-127"/>
                <a:sym typeface="Arial" charset="0"/>
              </a:rPr>
              <a:t>Use w</a:t>
            </a:r>
            <a:r>
              <a:rPr lang="en-US" altLang="zh-CN" sz="2000">
                <a:solidFill>
                  <a:srgbClr val="000000"/>
                </a:solidFill>
                <a:latin typeface="Calibri" pitchFamily="34" charset="0"/>
                <a:ea typeface="Gulim" pitchFamily="34" charset="-127"/>
                <a:sym typeface="Arial" charset="0"/>
              </a:rPr>
              <a:t>ind tunnel simulation and empirical </a:t>
            </a:r>
            <a:r>
              <a:rPr lang="en-US" altLang="zh-CN" sz="2400">
                <a:solidFill>
                  <a:srgbClr val="000000"/>
                </a:solidFill>
                <a:latin typeface="Calibri" pitchFamily="34" charset="0"/>
                <a:ea typeface="Gulim" pitchFamily="34" charset="-127"/>
                <a:sym typeface="Arial" charset="0"/>
              </a:rPr>
              <a:t>formula</a:t>
            </a:r>
            <a:r>
              <a:rPr lang="zh-CN" altLang="en-US" sz="2400">
                <a:solidFill>
                  <a:srgbClr val="000000"/>
                </a:solidFill>
                <a:latin typeface="Calibri" pitchFamily="34" charset="0"/>
                <a:ea typeface="Gulim" pitchFamily="34" charset="-127"/>
                <a:sym typeface="Arial" charset="0"/>
              </a:rPr>
              <a:t> </a:t>
            </a:r>
            <a:r>
              <a:rPr lang="zh-CN" altLang="en-US" sz="2000">
                <a:solidFill>
                  <a:srgbClr val="000000"/>
                </a:solidFill>
                <a:latin typeface="Calibri" pitchFamily="34" charset="0"/>
                <a:ea typeface="Gulim" pitchFamily="34" charset="-127"/>
                <a:sym typeface="Arial" charset="0"/>
              </a:rPr>
              <a:t>to</a:t>
            </a:r>
            <a:r>
              <a:rPr lang="en-US" altLang="zh-CN" sz="2000">
                <a:solidFill>
                  <a:srgbClr val="000000"/>
                </a:solidFill>
                <a:latin typeface="Calibri" pitchFamily="34" charset="0"/>
                <a:ea typeface="Gulim" pitchFamily="34" charset="-127"/>
                <a:sym typeface="Arial" charset="0"/>
              </a:rPr>
              <a:t> predict</a:t>
            </a:r>
            <a:r>
              <a:rPr lang="zh-CN" altLang="en-US" sz="2000">
                <a:solidFill>
                  <a:srgbClr val="000000"/>
                </a:solidFill>
                <a:latin typeface="Calibri" pitchFamily="34" charset="0"/>
                <a:ea typeface="Gulim" pitchFamily="34" charset="-127"/>
                <a:sym typeface="Arial" charset="0"/>
              </a:rPr>
              <a:t>ion</a:t>
            </a:r>
            <a:endParaRPr lang="en-US" altLang="zh-CN" sz="2000">
              <a:solidFill>
                <a:srgbClr val="000000"/>
              </a:solidFill>
              <a:latin typeface="Calibri" pitchFamily="34" charset="0"/>
              <a:ea typeface="Gulim" pitchFamily="34" charset="-127"/>
              <a:sym typeface="Arial" charset="0"/>
            </a:endParaRPr>
          </a:p>
        </p:txBody>
      </p:sp>
      <p:sp>
        <p:nvSpPr>
          <p:cNvPr id="64530" name="直接连接符​​ 10"/>
          <p:cNvSpPr>
            <a:spLocks noChangeShapeType="1"/>
          </p:cNvSpPr>
          <p:nvPr/>
        </p:nvSpPr>
        <p:spPr bwMode="auto">
          <a:xfrm flipV="1">
            <a:off x="3730625" y="3449638"/>
            <a:ext cx="3044825" cy="3175"/>
          </a:xfrm>
          <a:prstGeom prst="line">
            <a:avLst/>
          </a:prstGeom>
          <a:noFill/>
          <a:ln w="57150">
            <a:solidFill>
              <a:srgbClr val="6699FF"/>
            </a:solidFill>
            <a:bevel/>
            <a:headEnd/>
            <a:tailEnd/>
          </a:ln>
        </p:spPr>
        <p:txBody>
          <a:bodyPr/>
          <a:lstStyle/>
          <a:p>
            <a:endParaRPr lang="zh-CN" altLang="en-US"/>
          </a:p>
        </p:txBody>
      </p:sp>
      <p:sp>
        <p:nvSpPr>
          <p:cNvPr id="64531" name="六边形 191"/>
          <p:cNvSpPr>
            <a:spLocks noChangeArrowheads="1"/>
          </p:cNvSpPr>
          <p:nvPr/>
        </p:nvSpPr>
        <p:spPr bwMode="auto">
          <a:xfrm rot="-5400000">
            <a:off x="6644481" y="3099594"/>
            <a:ext cx="1908175" cy="1646238"/>
          </a:xfrm>
          <a:prstGeom prst="hexagon">
            <a:avLst>
              <a:gd name="adj" fmla="val 28017"/>
              <a:gd name="vf" fmla="val 115470"/>
            </a:avLst>
          </a:prstGeom>
          <a:gradFill rotWithShape="1">
            <a:gsLst>
              <a:gs pos="0">
                <a:srgbClr val="CCC0D9"/>
              </a:gs>
              <a:gs pos="100000">
                <a:srgbClr val="CCC0D9"/>
              </a:gs>
            </a:gsLst>
            <a:lin ang="2700000" scaled="1"/>
          </a:gradFill>
          <a:ln w="9525">
            <a:noFill/>
            <a:miter lim="800000"/>
            <a:headEnd/>
            <a:tailEnd/>
          </a:ln>
        </p:spPr>
        <p:txBody>
          <a:bodyPr anchor="ctr"/>
          <a:lstStyle/>
          <a:p>
            <a:pPr algn="r">
              <a:buFont typeface="Arial" charset="0"/>
              <a:buNone/>
            </a:pPr>
            <a:endParaRPr lang="zh-CN" altLang="zh-CN" sz="1800" b="1">
              <a:solidFill>
                <a:srgbClr val="FFFFFF"/>
              </a:solidFill>
              <a:latin typeface="Calibri" pitchFamily="34" charset="0"/>
              <a:ea typeface="Gulim" pitchFamily="34" charset="-127"/>
              <a:sym typeface="Calibri" pitchFamily="34" charset="0"/>
            </a:endParaRPr>
          </a:p>
        </p:txBody>
      </p:sp>
      <p:sp>
        <p:nvSpPr>
          <p:cNvPr id="64532" name="椭圆​​ 38"/>
          <p:cNvSpPr>
            <a:spLocks noChangeArrowheads="1"/>
          </p:cNvSpPr>
          <p:nvPr/>
        </p:nvSpPr>
        <p:spPr bwMode="auto">
          <a:xfrm rot="-5400000">
            <a:off x="6855618" y="3183732"/>
            <a:ext cx="1484313" cy="1479550"/>
          </a:xfrm>
          <a:prstGeom prst="ellipse">
            <a:avLst/>
          </a:prstGeom>
          <a:solidFill>
            <a:srgbClr val="6699FF"/>
          </a:solidFill>
          <a:ln w="38100">
            <a:solidFill>
              <a:srgbClr val="FFFFFF"/>
            </a:solidFill>
            <a:bevel/>
            <a:headEnd/>
            <a:tailEnd/>
          </a:ln>
        </p:spPr>
        <p:txBody>
          <a:bodyPr lIns="90170" tIns="46990" rIns="90170" bIns="46990" anchor="ctr"/>
          <a:lstStyle/>
          <a:p>
            <a:pPr algn="r">
              <a:buFont typeface="Arial" charset="0"/>
              <a:buNone/>
            </a:pPr>
            <a:endParaRPr lang="zh-CN" altLang="zh-CN" sz="1800" b="1">
              <a:solidFill>
                <a:srgbClr val="FFFFFF"/>
              </a:solidFill>
              <a:latin typeface="Calibri" pitchFamily="34" charset="0"/>
              <a:ea typeface="Gulim" pitchFamily="34" charset="-127"/>
              <a:sym typeface="Calibri" pitchFamily="34" charset="0"/>
            </a:endParaRPr>
          </a:p>
        </p:txBody>
      </p:sp>
      <p:sp>
        <p:nvSpPr>
          <p:cNvPr id="64533" name="矩形​​ 13"/>
          <p:cNvSpPr>
            <a:spLocks noChangeArrowheads="1"/>
          </p:cNvSpPr>
          <p:nvPr/>
        </p:nvSpPr>
        <p:spPr bwMode="auto">
          <a:xfrm>
            <a:off x="1114425" y="3060700"/>
            <a:ext cx="4670425" cy="396875"/>
          </a:xfrm>
          <a:prstGeom prst="rect">
            <a:avLst/>
          </a:prstGeom>
          <a:solidFill>
            <a:srgbClr val="6699FF"/>
          </a:solidFill>
          <a:ln w="57150">
            <a:solidFill>
              <a:srgbClr val="6699FF"/>
            </a:solidFill>
            <a:miter lim="800000"/>
            <a:headEnd/>
            <a:tailEnd/>
          </a:ln>
        </p:spPr>
        <p:txBody>
          <a:bodyPr lIns="90170" tIns="46990" rIns="90170" bIns="46990" anchor="ctr"/>
          <a:lstStyle/>
          <a:p>
            <a:pPr>
              <a:buFont typeface="Arial" charset="0"/>
              <a:buNone/>
            </a:pPr>
            <a:r>
              <a:rPr lang="en-US" altLang="zh-CN" sz="2000" b="1">
                <a:solidFill>
                  <a:schemeClr val="tx1"/>
                </a:solidFill>
                <a:latin typeface="Calibri" pitchFamily="34" charset="0"/>
                <a:ea typeface="Arial Unicode MS"/>
                <a:cs typeface="Arial Unicode MS"/>
                <a:sym typeface="Arial Unicode MS"/>
              </a:rPr>
              <a:t>Arrangement of vegetation and water</a:t>
            </a:r>
            <a:endParaRPr lang="zh-CN" altLang="en-US" sz="2000">
              <a:latin typeface="Calibri" pitchFamily="34" charset="0"/>
              <a:ea typeface="Gulim" pitchFamily="34" charset="-127"/>
            </a:endParaRPr>
          </a:p>
        </p:txBody>
      </p:sp>
      <p:sp>
        <p:nvSpPr>
          <p:cNvPr id="64534" name="Oval 15"/>
          <p:cNvSpPr>
            <a:spLocks noChangeArrowheads="1"/>
          </p:cNvSpPr>
          <p:nvPr/>
        </p:nvSpPr>
        <p:spPr bwMode="auto">
          <a:xfrm>
            <a:off x="7356475" y="3400425"/>
            <a:ext cx="511175" cy="492125"/>
          </a:xfrm>
          <a:prstGeom prst="ellipse">
            <a:avLst/>
          </a:prstGeom>
          <a:solidFill>
            <a:srgbClr val="FFFFFF">
              <a:alpha val="45097"/>
            </a:srgbClr>
          </a:solidFill>
          <a:ln w="25400">
            <a:solidFill>
              <a:srgbClr val="FFFFFF">
                <a:alpha val="74117"/>
              </a:srgbClr>
            </a:solidFill>
            <a:bevel/>
            <a:headEnd/>
            <a:tailEnd/>
          </a:ln>
        </p:spPr>
        <p:txBody>
          <a:bodyPr wrap="none" anchor="ctr"/>
          <a:lstStyle/>
          <a:p>
            <a:pPr algn="r">
              <a:buFont typeface="Arial" charset="0"/>
              <a:buNone/>
            </a:pPr>
            <a:endParaRPr lang="zh-CN" altLang="zh-CN" sz="1800" b="1">
              <a:solidFill>
                <a:srgbClr val="000000"/>
              </a:solidFill>
              <a:ea typeface="Gulim" pitchFamily="34" charset="-127"/>
              <a:sym typeface="Arial" charset="0"/>
            </a:endParaRPr>
          </a:p>
        </p:txBody>
      </p:sp>
      <p:sp>
        <p:nvSpPr>
          <p:cNvPr id="64535" name="Line 16"/>
          <p:cNvSpPr>
            <a:spLocks noChangeShapeType="1"/>
          </p:cNvSpPr>
          <p:nvPr/>
        </p:nvSpPr>
        <p:spPr bwMode="auto">
          <a:xfrm>
            <a:off x="7613650" y="3400425"/>
            <a:ext cx="1588" cy="488950"/>
          </a:xfrm>
          <a:prstGeom prst="line">
            <a:avLst/>
          </a:prstGeom>
          <a:noFill/>
          <a:ln w="25400">
            <a:solidFill>
              <a:srgbClr val="FFFFFF">
                <a:alpha val="74117"/>
              </a:srgbClr>
            </a:solidFill>
            <a:bevel/>
            <a:headEnd/>
            <a:tailEnd/>
          </a:ln>
        </p:spPr>
        <p:txBody>
          <a:bodyPr/>
          <a:lstStyle/>
          <a:p>
            <a:endParaRPr lang="zh-CN" altLang="en-US"/>
          </a:p>
        </p:txBody>
      </p:sp>
      <p:sp>
        <p:nvSpPr>
          <p:cNvPr id="64536" name="Line 17"/>
          <p:cNvSpPr>
            <a:spLocks noChangeShapeType="1"/>
          </p:cNvSpPr>
          <p:nvPr/>
        </p:nvSpPr>
        <p:spPr bwMode="auto">
          <a:xfrm>
            <a:off x="7356475" y="3644900"/>
            <a:ext cx="511175" cy="0"/>
          </a:xfrm>
          <a:prstGeom prst="line">
            <a:avLst/>
          </a:prstGeom>
          <a:noFill/>
          <a:ln w="25400">
            <a:solidFill>
              <a:srgbClr val="FFFFFF">
                <a:alpha val="74117"/>
              </a:srgbClr>
            </a:solidFill>
            <a:bevel/>
            <a:headEnd/>
            <a:tailEnd/>
          </a:ln>
        </p:spPr>
        <p:txBody>
          <a:bodyPr/>
          <a:lstStyle/>
          <a:p>
            <a:endParaRPr lang="zh-CN" altLang="en-US"/>
          </a:p>
        </p:txBody>
      </p:sp>
      <p:sp>
        <p:nvSpPr>
          <p:cNvPr id="64537" name="Freeform 18"/>
          <p:cNvSpPr>
            <a:spLocks noChangeArrowheads="1"/>
          </p:cNvSpPr>
          <p:nvPr/>
        </p:nvSpPr>
        <p:spPr bwMode="auto">
          <a:xfrm>
            <a:off x="7648575" y="3403600"/>
            <a:ext cx="104775" cy="485775"/>
          </a:xfrm>
          <a:custGeom>
            <a:avLst/>
            <a:gdLst>
              <a:gd name="T0" fmla="*/ 0 w 182"/>
              <a:gd name="T1" fmla="*/ 0 h 864"/>
              <a:gd name="T2" fmla="*/ 2147483647 w 182"/>
              <a:gd name="T3" fmla="*/ 2147483647 h 864"/>
              <a:gd name="T4" fmla="*/ 2147483647 w 182"/>
              <a:gd name="T5" fmla="*/ 2147483647 h 864"/>
              <a:gd name="T6" fmla="*/ 0 60000 65536"/>
              <a:gd name="T7" fmla="*/ 0 60000 65536"/>
              <a:gd name="T8" fmla="*/ 0 60000 65536"/>
              <a:gd name="T9" fmla="*/ 0 w 182"/>
              <a:gd name="T10" fmla="*/ 0 h 864"/>
              <a:gd name="T11" fmla="*/ 182 w 182"/>
              <a:gd name="T12" fmla="*/ 864 h 864"/>
            </a:gdLst>
            <a:ahLst/>
            <a:cxnLst>
              <a:cxn ang="T6">
                <a:pos x="T0" y="T1"/>
              </a:cxn>
              <a:cxn ang="T7">
                <a:pos x="T2" y="T3"/>
              </a:cxn>
              <a:cxn ang="T8">
                <a:pos x="T4" y="T5"/>
              </a:cxn>
            </a:cxnLst>
            <a:rect l="T9" t="T10" r="T11" b="T12"/>
            <a:pathLst>
              <a:path w="182" h="864">
                <a:moveTo>
                  <a:pt x="0" y="0"/>
                </a:moveTo>
                <a:cubicBezTo>
                  <a:pt x="59" y="89"/>
                  <a:pt x="182" y="177"/>
                  <a:pt x="182" y="435"/>
                </a:cubicBezTo>
                <a:cubicBezTo>
                  <a:pt x="182" y="693"/>
                  <a:pt x="70" y="800"/>
                  <a:pt x="6" y="864"/>
                </a:cubicBezTo>
              </a:path>
            </a:pathLst>
          </a:custGeom>
          <a:noFill/>
          <a:ln w="25400" cap="flat" cmpd="sng">
            <a:solidFill>
              <a:srgbClr val="FFFFFF">
                <a:alpha val="74117"/>
              </a:srgbClr>
            </a:solidFill>
            <a:miter lim="800000"/>
            <a:headEnd/>
            <a:tailEnd/>
          </a:ln>
        </p:spPr>
        <p:txBody>
          <a:bodyPr/>
          <a:lstStyle/>
          <a:p>
            <a:endParaRPr lang="zh-CN" altLang="en-US"/>
          </a:p>
        </p:txBody>
      </p:sp>
      <p:sp>
        <p:nvSpPr>
          <p:cNvPr id="64538" name="Freeform 19"/>
          <p:cNvSpPr>
            <a:spLocks noChangeArrowheads="1"/>
          </p:cNvSpPr>
          <p:nvPr/>
        </p:nvSpPr>
        <p:spPr bwMode="auto">
          <a:xfrm>
            <a:off x="7477125" y="3406775"/>
            <a:ext cx="114300" cy="490538"/>
          </a:xfrm>
          <a:custGeom>
            <a:avLst/>
            <a:gdLst>
              <a:gd name="T0" fmla="*/ 2147483647 w 197"/>
              <a:gd name="T1" fmla="*/ 0 h 870"/>
              <a:gd name="T2" fmla="*/ 0 w 197"/>
              <a:gd name="T3" fmla="*/ 2147483647 h 870"/>
              <a:gd name="T4" fmla="*/ 2147483647 w 197"/>
              <a:gd name="T5" fmla="*/ 2147483647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path w="197" h="870">
                <a:moveTo>
                  <a:pt x="167" y="0"/>
                </a:moveTo>
                <a:cubicBezTo>
                  <a:pt x="117" y="64"/>
                  <a:pt x="0" y="178"/>
                  <a:pt x="0" y="436"/>
                </a:cubicBezTo>
                <a:cubicBezTo>
                  <a:pt x="0" y="694"/>
                  <a:pt x="124" y="769"/>
                  <a:pt x="197" y="870"/>
                </a:cubicBezTo>
              </a:path>
            </a:pathLst>
          </a:custGeom>
          <a:noFill/>
          <a:ln w="25400" cap="flat" cmpd="sng">
            <a:solidFill>
              <a:srgbClr val="FFFFFF">
                <a:alpha val="74117"/>
              </a:srgbClr>
            </a:solidFill>
            <a:miter lim="800000"/>
            <a:headEnd/>
            <a:tailEnd/>
          </a:ln>
        </p:spPr>
        <p:txBody>
          <a:bodyPr/>
          <a:lstStyle/>
          <a:p>
            <a:endParaRPr lang="zh-CN" altLang="en-US"/>
          </a:p>
        </p:txBody>
      </p:sp>
      <p:sp>
        <p:nvSpPr>
          <p:cNvPr id="64539" name="Freeform 20"/>
          <p:cNvSpPr>
            <a:spLocks noChangeArrowheads="1"/>
          </p:cNvSpPr>
          <p:nvPr/>
        </p:nvSpPr>
        <p:spPr bwMode="auto">
          <a:xfrm rot="5400000">
            <a:off x="7572375" y="3597275"/>
            <a:ext cx="63500" cy="381000"/>
          </a:xfrm>
          <a:custGeom>
            <a:avLst/>
            <a:gdLst>
              <a:gd name="T0" fmla="*/ 2147483647 w 197"/>
              <a:gd name="T1" fmla="*/ 0 h 870"/>
              <a:gd name="T2" fmla="*/ 0 w 197"/>
              <a:gd name="T3" fmla="*/ 2147483647 h 870"/>
              <a:gd name="T4" fmla="*/ 2147483647 w 197"/>
              <a:gd name="T5" fmla="*/ 2147483647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path w="197" h="870">
                <a:moveTo>
                  <a:pt x="167" y="0"/>
                </a:moveTo>
                <a:cubicBezTo>
                  <a:pt x="117" y="64"/>
                  <a:pt x="0" y="178"/>
                  <a:pt x="0" y="436"/>
                </a:cubicBezTo>
                <a:cubicBezTo>
                  <a:pt x="0" y="694"/>
                  <a:pt x="124" y="769"/>
                  <a:pt x="197" y="870"/>
                </a:cubicBezTo>
              </a:path>
            </a:pathLst>
          </a:custGeom>
          <a:noFill/>
          <a:ln w="25400" cap="flat" cmpd="sng">
            <a:solidFill>
              <a:srgbClr val="FFFFFF">
                <a:alpha val="74117"/>
              </a:srgbClr>
            </a:solidFill>
            <a:miter lim="800000"/>
            <a:headEnd/>
            <a:tailEnd/>
          </a:ln>
        </p:spPr>
        <p:txBody>
          <a:bodyPr/>
          <a:lstStyle/>
          <a:p>
            <a:endParaRPr lang="zh-CN" altLang="en-US"/>
          </a:p>
        </p:txBody>
      </p:sp>
      <p:sp>
        <p:nvSpPr>
          <p:cNvPr id="64540" name="Freeform 21"/>
          <p:cNvSpPr>
            <a:spLocks noChangeArrowheads="1"/>
          </p:cNvSpPr>
          <p:nvPr/>
        </p:nvSpPr>
        <p:spPr bwMode="auto">
          <a:xfrm rot="16200000" flipV="1">
            <a:off x="7575550" y="3311526"/>
            <a:ext cx="65087" cy="379412"/>
          </a:xfrm>
          <a:custGeom>
            <a:avLst/>
            <a:gdLst>
              <a:gd name="T0" fmla="*/ 2147483647 w 197"/>
              <a:gd name="T1" fmla="*/ 0 h 870"/>
              <a:gd name="T2" fmla="*/ 0 w 197"/>
              <a:gd name="T3" fmla="*/ 2147483647 h 870"/>
              <a:gd name="T4" fmla="*/ 2147483647 w 197"/>
              <a:gd name="T5" fmla="*/ 2147483647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path w="197" h="870">
                <a:moveTo>
                  <a:pt x="167" y="0"/>
                </a:moveTo>
                <a:cubicBezTo>
                  <a:pt x="117" y="64"/>
                  <a:pt x="0" y="178"/>
                  <a:pt x="0" y="436"/>
                </a:cubicBezTo>
                <a:cubicBezTo>
                  <a:pt x="0" y="694"/>
                  <a:pt x="124" y="769"/>
                  <a:pt x="197" y="870"/>
                </a:cubicBezTo>
              </a:path>
            </a:pathLst>
          </a:custGeom>
          <a:noFill/>
          <a:ln w="25400" cap="flat" cmpd="sng">
            <a:solidFill>
              <a:srgbClr val="FFFFFF">
                <a:alpha val="74117"/>
              </a:srgbClr>
            </a:solidFill>
            <a:miter lim="800000"/>
            <a:headEnd/>
            <a:tailEnd/>
          </a:ln>
        </p:spPr>
        <p:txBody>
          <a:bodyPr/>
          <a:lstStyle/>
          <a:p>
            <a:endParaRPr lang="zh-CN" altLang="en-US"/>
          </a:p>
        </p:txBody>
      </p:sp>
      <p:sp>
        <p:nvSpPr>
          <p:cNvPr id="64541" name="TextBox 2"/>
          <p:cNvSpPr>
            <a:spLocks noChangeArrowheads="1"/>
          </p:cNvSpPr>
          <p:nvPr/>
        </p:nvSpPr>
        <p:spPr bwMode="auto">
          <a:xfrm>
            <a:off x="1436688" y="2078038"/>
            <a:ext cx="3889375" cy="823912"/>
          </a:xfrm>
          <a:prstGeom prst="rect">
            <a:avLst/>
          </a:prstGeom>
          <a:noFill/>
          <a:ln w="9525">
            <a:noFill/>
            <a:miter lim="800000"/>
            <a:headEnd/>
            <a:tailEnd/>
          </a:ln>
        </p:spPr>
        <p:txBody>
          <a:bodyPr>
            <a:spAutoFit/>
          </a:bodyPr>
          <a:lstStyle/>
          <a:p>
            <a:pPr>
              <a:buFont typeface="Arial" charset="0"/>
              <a:buNone/>
            </a:pPr>
            <a:r>
              <a:rPr lang="zh-CN" altLang="en-US" sz="2400">
                <a:solidFill>
                  <a:schemeClr val="tx1"/>
                </a:solidFill>
                <a:latin typeface="Calibri" pitchFamily="34" charset="0"/>
                <a:ea typeface="Gulim" pitchFamily="34" charset="-127"/>
                <a:sym typeface="Arial" charset="0"/>
              </a:rPr>
              <a:t>D</a:t>
            </a:r>
            <a:r>
              <a:rPr lang="en-US" altLang="zh-CN" sz="2400">
                <a:solidFill>
                  <a:schemeClr val="tx1"/>
                </a:solidFill>
                <a:latin typeface="Calibri" pitchFamily="34" charset="0"/>
                <a:ea typeface="Gulim" pitchFamily="34" charset="-127"/>
                <a:sym typeface="Arial" charset="0"/>
              </a:rPr>
              <a:t>esign </a:t>
            </a:r>
            <a:r>
              <a:rPr lang="zh-CN" altLang="en-US" sz="2400">
                <a:solidFill>
                  <a:schemeClr val="tx1"/>
                </a:solidFill>
                <a:latin typeface="Calibri" pitchFamily="34" charset="0"/>
                <a:ea typeface="Gulim" pitchFamily="34" charset="-127"/>
                <a:sym typeface="Arial" charset="0"/>
              </a:rPr>
              <a:t>is </a:t>
            </a:r>
            <a:r>
              <a:rPr lang="en-US" altLang="zh-CN" sz="2400">
                <a:solidFill>
                  <a:schemeClr val="tx1"/>
                </a:solidFill>
                <a:latin typeface="Calibri" pitchFamily="34" charset="0"/>
                <a:ea typeface="Gulim" pitchFamily="34" charset="-127"/>
                <a:sym typeface="Arial" charset="0"/>
              </a:rPr>
              <a:t>based on the local dominant wind direction.</a:t>
            </a:r>
            <a:endParaRPr lang="zh-CN" altLang="en-US" sz="2400">
              <a:latin typeface="Calibri" pitchFamily="34" charset="0"/>
              <a:ea typeface="Gulim" pitchFamily="34" charset="-127"/>
            </a:endParaRPr>
          </a:p>
        </p:txBody>
      </p:sp>
      <p:sp>
        <p:nvSpPr>
          <p:cNvPr id="64542" name="直接连接符​​ 6"/>
          <p:cNvSpPr>
            <a:spLocks noChangeShapeType="1"/>
          </p:cNvSpPr>
          <p:nvPr/>
        </p:nvSpPr>
        <p:spPr bwMode="auto">
          <a:xfrm flipV="1">
            <a:off x="2917825" y="1998663"/>
            <a:ext cx="3044825" cy="1587"/>
          </a:xfrm>
          <a:prstGeom prst="line">
            <a:avLst/>
          </a:prstGeom>
          <a:noFill/>
          <a:ln w="57150">
            <a:solidFill>
              <a:srgbClr val="F79646"/>
            </a:solidFill>
            <a:bevel/>
            <a:headEnd/>
            <a:tailEnd/>
          </a:ln>
        </p:spPr>
        <p:txBody>
          <a:bodyPr/>
          <a:lstStyle/>
          <a:p>
            <a:endParaRPr lang="zh-CN" altLang="en-US"/>
          </a:p>
        </p:txBody>
      </p:sp>
      <p:grpSp>
        <p:nvGrpSpPr>
          <p:cNvPr id="4" name="Group 31"/>
          <p:cNvGrpSpPr>
            <a:grpSpLocks/>
          </p:cNvGrpSpPr>
          <p:nvPr/>
        </p:nvGrpSpPr>
        <p:grpSpPr bwMode="auto">
          <a:xfrm rot="-5400000">
            <a:off x="5827713" y="1649412"/>
            <a:ext cx="1911350" cy="1647825"/>
            <a:chOff x="0" y="0"/>
            <a:chExt cx="2232248" cy="1924167"/>
          </a:xfrm>
        </p:grpSpPr>
        <p:sp>
          <p:nvSpPr>
            <p:cNvPr id="91166" name="六边形 176"/>
            <p:cNvSpPr>
              <a:spLocks noChangeArrowheads="1"/>
            </p:cNvSpPr>
            <p:nvPr/>
          </p:nvSpPr>
          <p:spPr bwMode="auto">
            <a:xfrm>
              <a:off x="0" y="0"/>
              <a:ext cx="2232248" cy="1924167"/>
            </a:xfrm>
            <a:prstGeom prst="hexagon">
              <a:avLst>
                <a:gd name="adj" fmla="val 28036"/>
                <a:gd name="vf" fmla="val 115470"/>
              </a:avLst>
            </a:prstGeom>
            <a:gradFill rotWithShape="1">
              <a:gsLst>
                <a:gs pos="0">
                  <a:srgbClr val="FCD5B5"/>
                </a:gs>
                <a:gs pos="100000">
                  <a:srgbClr val="FAC090"/>
                </a:gs>
              </a:gsLst>
              <a:lin ang="18900000" scaled="1"/>
            </a:gradFill>
            <a:ln w="9525">
              <a:noFill/>
              <a:miter lim="800000"/>
              <a:headEnd/>
              <a:tailEnd/>
            </a:ln>
          </p:spPr>
          <p:txBody>
            <a:bodyPr anchor="ctr"/>
            <a:lstStyle/>
            <a:p>
              <a:pPr algn="r">
                <a:buFont typeface="Arial" charset="0"/>
                <a:buNone/>
              </a:pPr>
              <a:endParaRPr lang="zh-CN" altLang="zh-CN" sz="1800" b="1">
                <a:solidFill>
                  <a:srgbClr val="FFFFFF"/>
                </a:solidFill>
                <a:ea typeface="Gulim" pitchFamily="34" charset="-127"/>
                <a:sym typeface="Verdana" pitchFamily="34" charset="0"/>
              </a:endParaRPr>
            </a:p>
          </p:txBody>
        </p:sp>
        <p:sp>
          <p:nvSpPr>
            <p:cNvPr id="91167" name="椭圆​​ 40"/>
            <p:cNvSpPr>
              <a:spLocks noChangeArrowheads="1"/>
            </p:cNvSpPr>
            <p:nvPr/>
          </p:nvSpPr>
          <p:spPr bwMode="auto">
            <a:xfrm>
              <a:off x="248505" y="95711"/>
              <a:ext cx="1735242" cy="1732563"/>
            </a:xfrm>
            <a:prstGeom prst="ellipse">
              <a:avLst/>
            </a:prstGeom>
            <a:solidFill>
              <a:srgbClr val="F79646"/>
            </a:solidFill>
            <a:ln w="38100">
              <a:solidFill>
                <a:srgbClr val="FFFFFF"/>
              </a:solidFill>
              <a:bevel/>
              <a:headEnd/>
              <a:tailEnd/>
            </a:ln>
          </p:spPr>
          <p:txBody>
            <a:bodyPr anchor="ctr"/>
            <a:lstStyle/>
            <a:p>
              <a:pPr algn="r">
                <a:buFont typeface="Arial" charset="0"/>
                <a:buNone/>
              </a:pPr>
              <a:endParaRPr lang="zh-CN" altLang="zh-CN" sz="1800" b="1">
                <a:solidFill>
                  <a:srgbClr val="FFFFFF"/>
                </a:solidFill>
                <a:ea typeface="Gulim" pitchFamily="34" charset="-127"/>
                <a:sym typeface="Verdana" pitchFamily="34" charset="0"/>
              </a:endParaRPr>
            </a:p>
          </p:txBody>
        </p:sp>
      </p:grpSp>
      <p:sp>
        <p:nvSpPr>
          <p:cNvPr id="64546" name="TextBox 8"/>
          <p:cNvSpPr>
            <a:spLocks noChangeArrowheads="1"/>
          </p:cNvSpPr>
          <p:nvPr/>
        </p:nvSpPr>
        <p:spPr bwMode="auto">
          <a:xfrm>
            <a:off x="6537325" y="2422525"/>
            <a:ext cx="466725" cy="646113"/>
          </a:xfrm>
          <a:prstGeom prst="rect">
            <a:avLst/>
          </a:prstGeom>
          <a:noFill/>
          <a:ln w="9525">
            <a:noFill/>
            <a:miter lim="800000"/>
            <a:headEnd/>
            <a:tailEnd/>
          </a:ln>
        </p:spPr>
        <p:txBody>
          <a:bodyPr wrap="none">
            <a:spAutoFit/>
          </a:bodyPr>
          <a:lstStyle/>
          <a:p>
            <a:pPr algn="r">
              <a:buFont typeface="Arial" charset="0"/>
              <a:buNone/>
            </a:pPr>
            <a:r>
              <a:rPr lang="en-US" altLang="zh-CN" sz="3600" b="1">
                <a:solidFill>
                  <a:srgbClr val="000000"/>
                </a:solidFill>
                <a:latin typeface="Calibri" pitchFamily="34" charset="0"/>
                <a:ea typeface="Gulim" pitchFamily="34" charset="-127"/>
                <a:sym typeface="Calibri" pitchFamily="34" charset="0"/>
              </a:rPr>
              <a:t>A</a:t>
            </a:r>
            <a:endParaRPr lang="zh-CN" altLang="en-US" sz="3600" b="1">
              <a:solidFill>
                <a:srgbClr val="000000"/>
              </a:solidFill>
              <a:latin typeface="Calibri" pitchFamily="34" charset="0"/>
              <a:ea typeface="Gulim" pitchFamily="34" charset="-127"/>
              <a:sym typeface="Calibri" pitchFamily="34" charset="0"/>
            </a:endParaRPr>
          </a:p>
        </p:txBody>
      </p:sp>
      <p:sp>
        <p:nvSpPr>
          <p:cNvPr id="64547" name="矩形​​ 9"/>
          <p:cNvSpPr>
            <a:spLocks noChangeArrowheads="1"/>
          </p:cNvSpPr>
          <p:nvPr/>
        </p:nvSpPr>
        <p:spPr bwMode="auto">
          <a:xfrm>
            <a:off x="612775" y="1666875"/>
            <a:ext cx="4746625" cy="336550"/>
          </a:xfrm>
          <a:prstGeom prst="rect">
            <a:avLst/>
          </a:prstGeom>
          <a:solidFill>
            <a:srgbClr val="8CD8C4"/>
          </a:solidFill>
          <a:ln w="57150">
            <a:solidFill>
              <a:srgbClr val="8CD8C4"/>
            </a:solidFill>
            <a:miter lim="800000"/>
            <a:headEnd/>
            <a:tailEnd/>
          </a:ln>
        </p:spPr>
        <p:txBody>
          <a:bodyPr lIns="90170" tIns="46990" rIns="90170" bIns="46990" anchor="ctr"/>
          <a:lstStyle/>
          <a:p>
            <a:pPr>
              <a:buFont typeface="Arial" charset="0"/>
              <a:buNone/>
            </a:pPr>
            <a:r>
              <a:rPr lang="en-US" altLang="zh-CN" sz="1800" b="1">
                <a:solidFill>
                  <a:schemeClr val="tx1"/>
                </a:solidFill>
                <a:latin typeface="Arial Unicode MS"/>
                <a:ea typeface="Arial Unicode MS"/>
                <a:cs typeface="Arial Unicode MS"/>
                <a:sym typeface="Arial Unicode MS"/>
              </a:rPr>
              <a:t> </a:t>
            </a:r>
            <a:r>
              <a:rPr lang="zh-CN" altLang="en-US" sz="2000" b="1">
                <a:solidFill>
                  <a:schemeClr val="tx1"/>
                </a:solidFill>
                <a:latin typeface="Calibri" pitchFamily="34" charset="0"/>
                <a:ea typeface="Arial Unicode MS"/>
                <a:cs typeface="Arial Unicode MS"/>
                <a:sym typeface="Arial Unicode MS"/>
              </a:rPr>
              <a:t>B</a:t>
            </a:r>
            <a:r>
              <a:rPr lang="en-US" altLang="zh-CN" sz="2000" b="1">
                <a:solidFill>
                  <a:schemeClr val="tx1"/>
                </a:solidFill>
                <a:latin typeface="Calibri" pitchFamily="34" charset="0"/>
                <a:ea typeface="Arial Unicode MS"/>
                <a:cs typeface="Arial Unicode MS"/>
                <a:sym typeface="Arial Unicode MS"/>
              </a:rPr>
              <a:t>uilding orientation, spacing and layout</a:t>
            </a:r>
            <a:endParaRPr lang="zh-CN" altLang="en-US">
              <a:latin typeface="Calibri" pitchFamily="34" charset="0"/>
              <a:ea typeface="Gulim" pitchFamily="34" charset="-127"/>
            </a:endParaRPr>
          </a:p>
        </p:txBody>
      </p:sp>
      <p:sp>
        <p:nvSpPr>
          <p:cNvPr id="64548" name="TextBox 8"/>
          <p:cNvSpPr>
            <a:spLocks noChangeArrowheads="1"/>
          </p:cNvSpPr>
          <p:nvPr/>
        </p:nvSpPr>
        <p:spPr bwMode="auto">
          <a:xfrm>
            <a:off x="6550025" y="5237163"/>
            <a:ext cx="441325" cy="646112"/>
          </a:xfrm>
          <a:prstGeom prst="rect">
            <a:avLst/>
          </a:prstGeom>
          <a:noFill/>
          <a:ln w="9525">
            <a:noFill/>
            <a:miter lim="800000"/>
            <a:headEnd/>
            <a:tailEnd/>
          </a:ln>
        </p:spPr>
        <p:txBody>
          <a:bodyPr wrap="none">
            <a:spAutoFit/>
          </a:bodyPr>
          <a:lstStyle/>
          <a:p>
            <a:pPr algn="r">
              <a:buFont typeface="Arial" charset="0"/>
              <a:buNone/>
            </a:pPr>
            <a:r>
              <a:rPr lang="en-US" altLang="zh-CN" sz="3600" b="1">
                <a:solidFill>
                  <a:srgbClr val="000000"/>
                </a:solidFill>
                <a:latin typeface="Calibri" pitchFamily="34" charset="0"/>
                <a:ea typeface="Gulim" pitchFamily="34" charset="-127"/>
                <a:sym typeface="Calibri" pitchFamily="34" charset="0"/>
              </a:rPr>
              <a:t>C</a:t>
            </a:r>
            <a:endParaRPr lang="zh-CN" altLang="en-US" sz="3600" b="1">
              <a:solidFill>
                <a:srgbClr val="000000"/>
              </a:solidFill>
              <a:latin typeface="Calibri" pitchFamily="34" charset="0"/>
              <a:ea typeface="Gulim" pitchFamily="34" charset="-127"/>
              <a:sym typeface="Calibri" pitchFamily="34" charset="0"/>
            </a:endParaRPr>
          </a:p>
        </p:txBody>
      </p:sp>
      <p:sp>
        <p:nvSpPr>
          <p:cNvPr id="64549" name="TextBox 8"/>
          <p:cNvSpPr>
            <a:spLocks noChangeArrowheads="1"/>
          </p:cNvSpPr>
          <p:nvPr/>
        </p:nvSpPr>
        <p:spPr bwMode="auto">
          <a:xfrm>
            <a:off x="7394575" y="3875088"/>
            <a:ext cx="441325" cy="646112"/>
          </a:xfrm>
          <a:prstGeom prst="rect">
            <a:avLst/>
          </a:prstGeom>
          <a:noFill/>
          <a:ln w="9525">
            <a:noFill/>
            <a:miter lim="800000"/>
            <a:headEnd/>
            <a:tailEnd/>
          </a:ln>
        </p:spPr>
        <p:txBody>
          <a:bodyPr wrap="none">
            <a:spAutoFit/>
          </a:bodyPr>
          <a:lstStyle/>
          <a:p>
            <a:pPr algn="r">
              <a:buFont typeface="Arial" charset="0"/>
              <a:buNone/>
            </a:pPr>
            <a:r>
              <a:rPr lang="en-US" altLang="zh-CN" sz="3600" b="1">
                <a:solidFill>
                  <a:srgbClr val="000000"/>
                </a:solidFill>
                <a:latin typeface="Calibri" pitchFamily="34" charset="0"/>
                <a:ea typeface="Gulim" pitchFamily="34" charset="-127"/>
                <a:sym typeface="Calibri" pitchFamily="34" charset="0"/>
              </a:rPr>
              <a:t>B</a:t>
            </a:r>
            <a:endParaRPr lang="zh-CN" altLang="en-US" sz="3600" b="1">
              <a:solidFill>
                <a:srgbClr val="000000"/>
              </a:solidFill>
              <a:latin typeface="Calibri" pitchFamily="34" charset="0"/>
              <a:ea typeface="Gulim" pitchFamily="34" charset="-127"/>
              <a:sym typeface="Calibri" pitchFamily="34" charset="0"/>
            </a:endParaRPr>
          </a:p>
        </p:txBody>
      </p:sp>
      <p:sp>
        <p:nvSpPr>
          <p:cNvPr id="64550" name="Rectangle 39"/>
          <p:cNvSpPr>
            <a:spLocks noChangeArrowheads="1"/>
          </p:cNvSpPr>
          <p:nvPr/>
        </p:nvSpPr>
        <p:spPr bwMode="auto">
          <a:xfrm>
            <a:off x="6524625" y="1922463"/>
            <a:ext cx="266700" cy="511175"/>
          </a:xfrm>
          <a:prstGeom prst="rect">
            <a:avLst/>
          </a:prstGeom>
          <a:solidFill>
            <a:srgbClr val="B6BEE2"/>
          </a:solidFill>
          <a:ln w="9525">
            <a:solidFill>
              <a:schemeClr val="bg1"/>
            </a:solidFill>
            <a:miter lim="800000"/>
            <a:headEnd/>
            <a:tailEnd/>
          </a:ln>
        </p:spPr>
        <p:txBody>
          <a:bodyPr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64551" name="Rectangle 40"/>
          <p:cNvSpPr>
            <a:spLocks noChangeArrowheads="1"/>
          </p:cNvSpPr>
          <p:nvPr/>
        </p:nvSpPr>
        <p:spPr bwMode="auto">
          <a:xfrm>
            <a:off x="6791325" y="2203450"/>
            <a:ext cx="139700" cy="228600"/>
          </a:xfrm>
          <a:prstGeom prst="rect">
            <a:avLst/>
          </a:prstGeom>
          <a:solidFill>
            <a:schemeClr val="accent1"/>
          </a:solidFill>
          <a:ln w="9525">
            <a:solidFill>
              <a:schemeClr val="bg1"/>
            </a:solidFill>
            <a:miter lim="800000"/>
            <a:headEnd/>
            <a:tailEnd/>
          </a:ln>
        </p:spPr>
        <p:txBody>
          <a:bodyPr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43" name="灯片编号占位符 42"/>
          <p:cNvSpPr>
            <a:spLocks noGrp="1"/>
          </p:cNvSpPr>
          <p:nvPr>
            <p:ph type="sldNum" sz="quarter" idx="11"/>
          </p:nvPr>
        </p:nvSpPr>
        <p:spPr>
          <a:xfrm>
            <a:off x="161925" y="6337300"/>
            <a:ext cx="2133600" cy="365125"/>
          </a:xfrm>
        </p:spPr>
        <p:txBody>
          <a:bodyPr/>
          <a:lstStyle/>
          <a:p>
            <a:pPr>
              <a:defRPr/>
            </a:pPr>
            <a:fld id="{6DAA46C6-864F-4403-845D-67D11E971192}" type="slidenum">
              <a:rPr lang="zh-CN" altLang="en-US"/>
              <a:pPr>
                <a:defRPr/>
              </a:pPr>
              <a:t>58</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64516"/>
                                        </p:tgtEl>
                                        <p:attrNameLst>
                                          <p:attrName>style.visibility</p:attrName>
                                        </p:attrNameLst>
                                      </p:cBhvr>
                                      <p:to>
                                        <p:strVal val="visible"/>
                                      </p:to>
                                    </p:set>
                                    <p:anim calcmode="lin" valueType="num">
                                      <p:cBhvr>
                                        <p:cTn id="7" dur="500" decel="50000" fill="hold">
                                          <p:stCondLst>
                                            <p:cond delay="0"/>
                                          </p:stCondLst>
                                        </p:cTn>
                                        <p:tgtEl>
                                          <p:spTgt spid="6451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451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4516"/>
                                        </p:tgtEl>
                                        <p:attrNameLst>
                                          <p:attrName>ppt_w</p:attrName>
                                        </p:attrNameLst>
                                      </p:cBhvr>
                                      <p:tavLst>
                                        <p:tav tm="0">
                                          <p:val>
                                            <p:strVal val="#ppt_w*.05"/>
                                          </p:val>
                                        </p:tav>
                                        <p:tav tm="100000">
                                          <p:val>
                                            <p:strVal val="#ppt_w"/>
                                          </p:val>
                                        </p:tav>
                                      </p:tavLst>
                                    </p:anim>
                                    <p:anim calcmode="lin" valueType="num">
                                      <p:cBhvr>
                                        <p:cTn id="10" dur="1000" fill="hold"/>
                                        <p:tgtEl>
                                          <p:spTgt spid="6451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451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451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4516"/>
                                        </p:tgtEl>
                                        <p:attrNameLst>
                                          <p:attrName>ppt_y</p:attrName>
                                        </p:attrNameLst>
                                      </p:cBhvr>
                                      <p:tavLst>
                                        <p:tav tm="0">
                                          <p:val>
                                            <p:strVal val="#ppt_y+.1"/>
                                          </p:val>
                                        </p:tav>
                                        <p:tav tm="100000">
                                          <p:val>
                                            <p:strVal val="#ppt_y"/>
                                          </p:val>
                                        </p:tav>
                                      </p:tavLst>
                                    </p:anim>
                                    <p:animEffect>
                                      <p:cBhvr>
                                        <p:cTn id="14" dur="1000" decel="50000">
                                          <p:stCondLst>
                                            <p:cond delay="0"/>
                                          </p:stCondLst>
                                        </p:cTn>
                                        <p:tgtEl>
                                          <p:spTgt spid="64516"/>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64517"/>
                                        </p:tgtEl>
                                        <p:attrNameLst>
                                          <p:attrName>style.visibility</p:attrName>
                                        </p:attrNameLst>
                                      </p:cBhvr>
                                      <p:to>
                                        <p:strVal val="visible"/>
                                      </p:to>
                                    </p:set>
                                    <p:anim calcmode="lin" valueType="num">
                                      <p:cBhvr>
                                        <p:cTn id="17" dur="500" decel="50000" fill="hold">
                                          <p:stCondLst>
                                            <p:cond delay="0"/>
                                          </p:stCondLst>
                                        </p:cTn>
                                        <p:tgtEl>
                                          <p:spTgt spid="64517"/>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64517"/>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64517"/>
                                        </p:tgtEl>
                                        <p:attrNameLst>
                                          <p:attrName>ppt_w</p:attrName>
                                        </p:attrNameLst>
                                      </p:cBhvr>
                                      <p:tavLst>
                                        <p:tav tm="0">
                                          <p:val>
                                            <p:strVal val="#ppt_w*.05"/>
                                          </p:val>
                                        </p:tav>
                                        <p:tav tm="100000">
                                          <p:val>
                                            <p:strVal val="#ppt_w"/>
                                          </p:val>
                                        </p:tav>
                                      </p:tavLst>
                                    </p:anim>
                                    <p:anim calcmode="lin" valueType="num">
                                      <p:cBhvr>
                                        <p:cTn id="20" dur="1000" fill="hold"/>
                                        <p:tgtEl>
                                          <p:spTgt spid="64517"/>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64517"/>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64517"/>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64517"/>
                                        </p:tgtEl>
                                        <p:attrNameLst>
                                          <p:attrName>ppt_y</p:attrName>
                                        </p:attrNameLst>
                                      </p:cBhvr>
                                      <p:tavLst>
                                        <p:tav tm="0">
                                          <p:val>
                                            <p:strVal val="#ppt_y+.1"/>
                                          </p:val>
                                        </p:tav>
                                        <p:tav tm="100000">
                                          <p:val>
                                            <p:strVal val="#ppt_y"/>
                                          </p:val>
                                        </p:tav>
                                      </p:tavLst>
                                    </p:anim>
                                    <p:animEffect>
                                      <p:cBhvr>
                                        <p:cTn id="24" dur="1000" decel="50000">
                                          <p:stCondLst>
                                            <p:cond delay="0"/>
                                          </p:stCondLst>
                                        </p:cTn>
                                        <p:tgtEl>
                                          <p:spTgt spid="64517"/>
                                        </p:tgtEl>
                                      </p:cBhvr>
                                    </p:animEffect>
                                  </p:childTnLst>
                                </p:cTn>
                              </p:par>
                              <p:par>
                                <p:cTn id="25" presetID="25"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30" dur="1000" fill="hold"/>
                                        <p:tgtEl>
                                          <p:spTgt spid="2"/>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2"/>
                                        </p:tgtEl>
                                        <p:attrNameLst>
                                          <p:attrName>ppt_y</p:attrName>
                                        </p:attrNameLst>
                                      </p:cBhvr>
                                      <p:tavLst>
                                        <p:tav tm="0">
                                          <p:val>
                                            <p:strVal val="#ppt_y+.1"/>
                                          </p:val>
                                        </p:tav>
                                        <p:tav tm="100000">
                                          <p:val>
                                            <p:strVal val="#ppt_y"/>
                                          </p:val>
                                        </p:tav>
                                      </p:tavLst>
                                    </p:anim>
                                    <p:animEffect>
                                      <p:cBhvr>
                                        <p:cTn id="34" dur="1000" decel="50000">
                                          <p:stCondLst>
                                            <p:cond delay="0"/>
                                          </p:stCondLst>
                                        </p:cTn>
                                        <p:tgtEl>
                                          <p:spTgt spid="2"/>
                                        </p:tgtEl>
                                      </p:cBhvr>
                                    </p:animEffect>
                                  </p:childTnLst>
                                </p:cTn>
                              </p:par>
                              <p:par>
                                <p:cTn id="35" presetID="25" presetClass="entr" presetSubtype="0" fill="hold" grpId="0" nodeType="withEffect">
                                  <p:stCondLst>
                                    <p:cond delay="0"/>
                                  </p:stCondLst>
                                  <p:childTnLst>
                                    <p:set>
                                      <p:cBhvr>
                                        <p:cTn id="36" dur="1" fill="hold">
                                          <p:stCondLst>
                                            <p:cond delay="0"/>
                                          </p:stCondLst>
                                        </p:cTn>
                                        <p:tgtEl>
                                          <p:spTgt spid="64521"/>
                                        </p:tgtEl>
                                        <p:attrNameLst>
                                          <p:attrName>style.visibility</p:attrName>
                                        </p:attrNameLst>
                                      </p:cBhvr>
                                      <p:to>
                                        <p:strVal val="visible"/>
                                      </p:to>
                                    </p:set>
                                    <p:anim calcmode="lin" valueType="num">
                                      <p:cBhvr>
                                        <p:cTn id="37" dur="500" decel="50000" fill="hold">
                                          <p:stCondLst>
                                            <p:cond delay="0"/>
                                          </p:stCondLst>
                                        </p:cTn>
                                        <p:tgtEl>
                                          <p:spTgt spid="64521"/>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64521"/>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64521"/>
                                        </p:tgtEl>
                                        <p:attrNameLst>
                                          <p:attrName>ppt_w</p:attrName>
                                        </p:attrNameLst>
                                      </p:cBhvr>
                                      <p:tavLst>
                                        <p:tav tm="0">
                                          <p:val>
                                            <p:strVal val="#ppt_w*.05"/>
                                          </p:val>
                                        </p:tav>
                                        <p:tav tm="100000">
                                          <p:val>
                                            <p:strVal val="#ppt_w"/>
                                          </p:val>
                                        </p:tav>
                                      </p:tavLst>
                                    </p:anim>
                                    <p:anim calcmode="lin" valueType="num">
                                      <p:cBhvr>
                                        <p:cTn id="40" dur="1000" fill="hold"/>
                                        <p:tgtEl>
                                          <p:spTgt spid="64521"/>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64521"/>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64521"/>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64521"/>
                                        </p:tgtEl>
                                        <p:attrNameLst>
                                          <p:attrName>ppt_y</p:attrName>
                                        </p:attrNameLst>
                                      </p:cBhvr>
                                      <p:tavLst>
                                        <p:tav tm="0">
                                          <p:val>
                                            <p:strVal val="#ppt_y+.1"/>
                                          </p:val>
                                        </p:tav>
                                        <p:tav tm="100000">
                                          <p:val>
                                            <p:strVal val="#ppt_y"/>
                                          </p:val>
                                        </p:tav>
                                      </p:tavLst>
                                    </p:anim>
                                    <p:animEffect>
                                      <p:cBhvr>
                                        <p:cTn id="44" dur="1000" decel="50000">
                                          <p:stCondLst>
                                            <p:cond delay="0"/>
                                          </p:stCondLst>
                                        </p:cTn>
                                        <p:tgtEl>
                                          <p:spTgt spid="64521"/>
                                        </p:tgtEl>
                                      </p:cBhvr>
                                    </p:animEffect>
                                  </p:childTnLst>
                                </p:cTn>
                              </p:par>
                              <p:par>
                                <p:cTn id="45" presetID="25" presetClass="entr" presetSubtype="0" fill="hold" nodeType="with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p:cTn id="4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50" dur="1000" fill="hold"/>
                                        <p:tgtEl>
                                          <p:spTgt spid="3"/>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3"/>
                                        </p:tgtEl>
                                        <p:attrNameLst>
                                          <p:attrName>ppt_y</p:attrName>
                                        </p:attrNameLst>
                                      </p:cBhvr>
                                      <p:tavLst>
                                        <p:tav tm="0">
                                          <p:val>
                                            <p:strVal val="#ppt_y+.1"/>
                                          </p:val>
                                        </p:tav>
                                        <p:tav tm="100000">
                                          <p:val>
                                            <p:strVal val="#ppt_y"/>
                                          </p:val>
                                        </p:tav>
                                      </p:tavLst>
                                    </p:anim>
                                    <p:animEffect>
                                      <p:cBhvr>
                                        <p:cTn id="54" dur="1000" decel="50000">
                                          <p:stCondLst>
                                            <p:cond delay="0"/>
                                          </p:stCondLst>
                                        </p:cTn>
                                        <p:tgtEl>
                                          <p:spTgt spid="3"/>
                                        </p:tgtEl>
                                      </p:cBhvr>
                                    </p:animEffect>
                                  </p:childTnLst>
                                </p:cTn>
                              </p:par>
                              <p:par>
                                <p:cTn id="55" presetID="25" presetClass="entr" presetSubtype="0" fill="hold" grpId="0" nodeType="withEffect">
                                  <p:stCondLst>
                                    <p:cond delay="0"/>
                                  </p:stCondLst>
                                  <p:childTnLst>
                                    <p:set>
                                      <p:cBhvr>
                                        <p:cTn id="56" dur="1" fill="hold">
                                          <p:stCondLst>
                                            <p:cond delay="0"/>
                                          </p:stCondLst>
                                        </p:cTn>
                                        <p:tgtEl>
                                          <p:spTgt spid="64529"/>
                                        </p:tgtEl>
                                        <p:attrNameLst>
                                          <p:attrName>style.visibility</p:attrName>
                                        </p:attrNameLst>
                                      </p:cBhvr>
                                      <p:to>
                                        <p:strVal val="visible"/>
                                      </p:to>
                                    </p:set>
                                    <p:anim calcmode="lin" valueType="num">
                                      <p:cBhvr>
                                        <p:cTn id="57" dur="500" decel="50000" fill="hold">
                                          <p:stCondLst>
                                            <p:cond delay="0"/>
                                          </p:stCondLst>
                                        </p:cTn>
                                        <p:tgtEl>
                                          <p:spTgt spid="64529"/>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64529"/>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64529"/>
                                        </p:tgtEl>
                                        <p:attrNameLst>
                                          <p:attrName>ppt_w</p:attrName>
                                        </p:attrNameLst>
                                      </p:cBhvr>
                                      <p:tavLst>
                                        <p:tav tm="0">
                                          <p:val>
                                            <p:strVal val="#ppt_w*.05"/>
                                          </p:val>
                                        </p:tav>
                                        <p:tav tm="100000">
                                          <p:val>
                                            <p:strVal val="#ppt_w"/>
                                          </p:val>
                                        </p:tav>
                                      </p:tavLst>
                                    </p:anim>
                                    <p:anim calcmode="lin" valueType="num">
                                      <p:cBhvr>
                                        <p:cTn id="60" dur="1000" fill="hold"/>
                                        <p:tgtEl>
                                          <p:spTgt spid="64529"/>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64529"/>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64529"/>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64529"/>
                                        </p:tgtEl>
                                        <p:attrNameLst>
                                          <p:attrName>ppt_y</p:attrName>
                                        </p:attrNameLst>
                                      </p:cBhvr>
                                      <p:tavLst>
                                        <p:tav tm="0">
                                          <p:val>
                                            <p:strVal val="#ppt_y+.1"/>
                                          </p:val>
                                        </p:tav>
                                        <p:tav tm="100000">
                                          <p:val>
                                            <p:strVal val="#ppt_y"/>
                                          </p:val>
                                        </p:tav>
                                      </p:tavLst>
                                    </p:anim>
                                    <p:animEffect>
                                      <p:cBhvr>
                                        <p:cTn id="64" dur="1000" decel="50000">
                                          <p:stCondLst>
                                            <p:cond delay="0"/>
                                          </p:stCondLst>
                                        </p:cTn>
                                        <p:tgtEl>
                                          <p:spTgt spid="64529"/>
                                        </p:tgtEl>
                                      </p:cBhvr>
                                    </p:animEffect>
                                  </p:childTnLst>
                                </p:cTn>
                              </p:par>
                              <p:par>
                                <p:cTn id="65" presetID="25" presetClass="entr" presetSubtype="0" fill="hold" grpId="0" nodeType="withEffect">
                                  <p:stCondLst>
                                    <p:cond delay="0"/>
                                  </p:stCondLst>
                                  <p:childTnLst>
                                    <p:set>
                                      <p:cBhvr>
                                        <p:cTn id="66" dur="1" fill="hold">
                                          <p:stCondLst>
                                            <p:cond delay="0"/>
                                          </p:stCondLst>
                                        </p:cTn>
                                        <p:tgtEl>
                                          <p:spTgt spid="64530"/>
                                        </p:tgtEl>
                                        <p:attrNameLst>
                                          <p:attrName>style.visibility</p:attrName>
                                        </p:attrNameLst>
                                      </p:cBhvr>
                                      <p:to>
                                        <p:strVal val="visible"/>
                                      </p:to>
                                    </p:set>
                                    <p:anim calcmode="lin" valueType="num">
                                      <p:cBhvr>
                                        <p:cTn id="67" dur="500" decel="50000" fill="hold">
                                          <p:stCondLst>
                                            <p:cond delay="0"/>
                                          </p:stCondLst>
                                        </p:cTn>
                                        <p:tgtEl>
                                          <p:spTgt spid="64530"/>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64530"/>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64530"/>
                                        </p:tgtEl>
                                        <p:attrNameLst>
                                          <p:attrName>ppt_w</p:attrName>
                                        </p:attrNameLst>
                                      </p:cBhvr>
                                      <p:tavLst>
                                        <p:tav tm="0">
                                          <p:val>
                                            <p:strVal val="#ppt_w*.05"/>
                                          </p:val>
                                        </p:tav>
                                        <p:tav tm="100000">
                                          <p:val>
                                            <p:strVal val="#ppt_w"/>
                                          </p:val>
                                        </p:tav>
                                      </p:tavLst>
                                    </p:anim>
                                    <p:anim calcmode="lin" valueType="num">
                                      <p:cBhvr>
                                        <p:cTn id="70" dur="1000" fill="hold"/>
                                        <p:tgtEl>
                                          <p:spTgt spid="64530"/>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64530"/>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64530"/>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64530"/>
                                        </p:tgtEl>
                                        <p:attrNameLst>
                                          <p:attrName>ppt_y</p:attrName>
                                        </p:attrNameLst>
                                      </p:cBhvr>
                                      <p:tavLst>
                                        <p:tav tm="0">
                                          <p:val>
                                            <p:strVal val="#ppt_y+.1"/>
                                          </p:val>
                                        </p:tav>
                                        <p:tav tm="100000">
                                          <p:val>
                                            <p:strVal val="#ppt_y"/>
                                          </p:val>
                                        </p:tav>
                                      </p:tavLst>
                                    </p:anim>
                                    <p:animEffect>
                                      <p:cBhvr>
                                        <p:cTn id="74" dur="1000" decel="50000">
                                          <p:stCondLst>
                                            <p:cond delay="0"/>
                                          </p:stCondLst>
                                        </p:cTn>
                                        <p:tgtEl>
                                          <p:spTgt spid="64530"/>
                                        </p:tgtEl>
                                      </p:cBhvr>
                                    </p:animEffect>
                                  </p:childTnLst>
                                </p:cTn>
                              </p:par>
                              <p:par>
                                <p:cTn id="75" presetID="25" presetClass="entr" presetSubtype="0" fill="hold" grpId="0" nodeType="withEffect">
                                  <p:stCondLst>
                                    <p:cond delay="0"/>
                                  </p:stCondLst>
                                  <p:childTnLst>
                                    <p:set>
                                      <p:cBhvr>
                                        <p:cTn id="76" dur="1" fill="hold">
                                          <p:stCondLst>
                                            <p:cond delay="0"/>
                                          </p:stCondLst>
                                        </p:cTn>
                                        <p:tgtEl>
                                          <p:spTgt spid="64531"/>
                                        </p:tgtEl>
                                        <p:attrNameLst>
                                          <p:attrName>style.visibility</p:attrName>
                                        </p:attrNameLst>
                                      </p:cBhvr>
                                      <p:to>
                                        <p:strVal val="visible"/>
                                      </p:to>
                                    </p:set>
                                    <p:anim calcmode="lin" valueType="num">
                                      <p:cBhvr>
                                        <p:cTn id="77" dur="500" decel="50000" fill="hold">
                                          <p:stCondLst>
                                            <p:cond delay="0"/>
                                          </p:stCondLst>
                                        </p:cTn>
                                        <p:tgtEl>
                                          <p:spTgt spid="64531"/>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64531"/>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64531"/>
                                        </p:tgtEl>
                                        <p:attrNameLst>
                                          <p:attrName>ppt_w</p:attrName>
                                        </p:attrNameLst>
                                      </p:cBhvr>
                                      <p:tavLst>
                                        <p:tav tm="0">
                                          <p:val>
                                            <p:strVal val="#ppt_w*.05"/>
                                          </p:val>
                                        </p:tav>
                                        <p:tav tm="100000">
                                          <p:val>
                                            <p:strVal val="#ppt_w"/>
                                          </p:val>
                                        </p:tav>
                                      </p:tavLst>
                                    </p:anim>
                                    <p:anim calcmode="lin" valueType="num">
                                      <p:cBhvr>
                                        <p:cTn id="80" dur="1000" fill="hold"/>
                                        <p:tgtEl>
                                          <p:spTgt spid="64531"/>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64531"/>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64531"/>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64531"/>
                                        </p:tgtEl>
                                        <p:attrNameLst>
                                          <p:attrName>ppt_y</p:attrName>
                                        </p:attrNameLst>
                                      </p:cBhvr>
                                      <p:tavLst>
                                        <p:tav tm="0">
                                          <p:val>
                                            <p:strVal val="#ppt_y+.1"/>
                                          </p:val>
                                        </p:tav>
                                        <p:tav tm="100000">
                                          <p:val>
                                            <p:strVal val="#ppt_y"/>
                                          </p:val>
                                        </p:tav>
                                      </p:tavLst>
                                    </p:anim>
                                    <p:animEffect>
                                      <p:cBhvr>
                                        <p:cTn id="84" dur="1000" decel="50000">
                                          <p:stCondLst>
                                            <p:cond delay="0"/>
                                          </p:stCondLst>
                                        </p:cTn>
                                        <p:tgtEl>
                                          <p:spTgt spid="64531"/>
                                        </p:tgtEl>
                                      </p:cBhvr>
                                    </p:animEffect>
                                  </p:childTnLst>
                                </p:cTn>
                              </p:par>
                              <p:par>
                                <p:cTn id="85" presetID="25" presetClass="entr" presetSubtype="0" fill="hold" grpId="0" nodeType="withEffect">
                                  <p:stCondLst>
                                    <p:cond delay="0"/>
                                  </p:stCondLst>
                                  <p:childTnLst>
                                    <p:set>
                                      <p:cBhvr>
                                        <p:cTn id="86" dur="1" fill="hold">
                                          <p:stCondLst>
                                            <p:cond delay="0"/>
                                          </p:stCondLst>
                                        </p:cTn>
                                        <p:tgtEl>
                                          <p:spTgt spid="64532"/>
                                        </p:tgtEl>
                                        <p:attrNameLst>
                                          <p:attrName>style.visibility</p:attrName>
                                        </p:attrNameLst>
                                      </p:cBhvr>
                                      <p:to>
                                        <p:strVal val="visible"/>
                                      </p:to>
                                    </p:set>
                                    <p:anim calcmode="lin" valueType="num">
                                      <p:cBhvr>
                                        <p:cTn id="87" dur="500" decel="50000" fill="hold">
                                          <p:stCondLst>
                                            <p:cond delay="0"/>
                                          </p:stCondLst>
                                        </p:cTn>
                                        <p:tgtEl>
                                          <p:spTgt spid="64532"/>
                                        </p:tgtEl>
                                        <p:attrNameLst>
                                          <p:attrName>style.rotation</p:attrName>
                                        </p:attrNameLst>
                                      </p:cBhvr>
                                      <p:tavLst>
                                        <p:tav tm="0">
                                          <p:val>
                                            <p:fltVal val="-90"/>
                                          </p:val>
                                        </p:tav>
                                        <p:tav tm="100000">
                                          <p:val>
                                            <p:fltVal val="0"/>
                                          </p:val>
                                        </p:tav>
                                      </p:tavLst>
                                    </p:anim>
                                    <p:anim calcmode="lin" valueType="num">
                                      <p:cBhvr>
                                        <p:cTn id="88" dur="500" decel="50000" fill="hold">
                                          <p:stCondLst>
                                            <p:cond delay="0"/>
                                          </p:stCondLst>
                                        </p:cTn>
                                        <p:tgtEl>
                                          <p:spTgt spid="64532"/>
                                        </p:tgtEl>
                                        <p:attrNameLst>
                                          <p:attrName>ppt_w</p:attrName>
                                        </p:attrNameLst>
                                      </p:cBhvr>
                                      <p:tavLst>
                                        <p:tav tm="0">
                                          <p:val>
                                            <p:strVal val="#ppt_w"/>
                                          </p:val>
                                        </p:tav>
                                        <p:tav tm="100000">
                                          <p:val>
                                            <p:strVal val="#ppt_w*.05"/>
                                          </p:val>
                                        </p:tav>
                                      </p:tavLst>
                                    </p:anim>
                                    <p:anim calcmode="lin" valueType="num">
                                      <p:cBhvr>
                                        <p:cTn id="89" dur="500" accel="50000" fill="hold">
                                          <p:stCondLst>
                                            <p:cond delay="500"/>
                                          </p:stCondLst>
                                        </p:cTn>
                                        <p:tgtEl>
                                          <p:spTgt spid="64532"/>
                                        </p:tgtEl>
                                        <p:attrNameLst>
                                          <p:attrName>ppt_w</p:attrName>
                                        </p:attrNameLst>
                                      </p:cBhvr>
                                      <p:tavLst>
                                        <p:tav tm="0">
                                          <p:val>
                                            <p:strVal val="#ppt_w*.05"/>
                                          </p:val>
                                        </p:tav>
                                        <p:tav tm="100000">
                                          <p:val>
                                            <p:strVal val="#ppt_w"/>
                                          </p:val>
                                        </p:tav>
                                      </p:tavLst>
                                    </p:anim>
                                    <p:anim calcmode="lin" valueType="num">
                                      <p:cBhvr>
                                        <p:cTn id="90" dur="1000" fill="hold"/>
                                        <p:tgtEl>
                                          <p:spTgt spid="64532"/>
                                        </p:tgtEl>
                                        <p:attrNameLst>
                                          <p:attrName>ppt_h</p:attrName>
                                        </p:attrNameLst>
                                      </p:cBhvr>
                                      <p:tavLst>
                                        <p:tav tm="0">
                                          <p:val>
                                            <p:strVal val="#ppt_h"/>
                                          </p:val>
                                        </p:tav>
                                        <p:tav tm="100000">
                                          <p:val>
                                            <p:strVal val="#ppt_h"/>
                                          </p:val>
                                        </p:tav>
                                      </p:tavLst>
                                    </p:anim>
                                    <p:anim calcmode="lin" valueType="num">
                                      <p:cBhvr>
                                        <p:cTn id="91" dur="500" decel="50000" fill="hold">
                                          <p:stCondLst>
                                            <p:cond delay="0"/>
                                          </p:stCondLst>
                                        </p:cTn>
                                        <p:tgtEl>
                                          <p:spTgt spid="64532"/>
                                        </p:tgtEl>
                                        <p:attrNameLst>
                                          <p:attrName>ppt_x</p:attrName>
                                        </p:attrNameLst>
                                      </p:cBhvr>
                                      <p:tavLst>
                                        <p:tav tm="0">
                                          <p:val>
                                            <p:strVal val="#ppt_x+.4"/>
                                          </p:val>
                                        </p:tav>
                                        <p:tav tm="100000">
                                          <p:val>
                                            <p:strVal val="#ppt_x"/>
                                          </p:val>
                                        </p:tav>
                                      </p:tavLst>
                                    </p:anim>
                                    <p:anim calcmode="lin" valueType="num">
                                      <p:cBhvr>
                                        <p:cTn id="92" dur="500" decel="50000" fill="hold">
                                          <p:stCondLst>
                                            <p:cond delay="0"/>
                                          </p:stCondLst>
                                        </p:cTn>
                                        <p:tgtEl>
                                          <p:spTgt spid="64532"/>
                                        </p:tgtEl>
                                        <p:attrNameLst>
                                          <p:attrName>ppt_y</p:attrName>
                                        </p:attrNameLst>
                                      </p:cBhvr>
                                      <p:tavLst>
                                        <p:tav tm="0">
                                          <p:val>
                                            <p:strVal val="#ppt_y-.2"/>
                                          </p:val>
                                        </p:tav>
                                        <p:tav tm="100000">
                                          <p:val>
                                            <p:strVal val="#ppt_y+.1"/>
                                          </p:val>
                                        </p:tav>
                                      </p:tavLst>
                                    </p:anim>
                                    <p:anim calcmode="lin" valueType="num">
                                      <p:cBhvr>
                                        <p:cTn id="93" dur="500" accel="50000" fill="hold">
                                          <p:stCondLst>
                                            <p:cond delay="500"/>
                                          </p:stCondLst>
                                        </p:cTn>
                                        <p:tgtEl>
                                          <p:spTgt spid="64532"/>
                                        </p:tgtEl>
                                        <p:attrNameLst>
                                          <p:attrName>ppt_y</p:attrName>
                                        </p:attrNameLst>
                                      </p:cBhvr>
                                      <p:tavLst>
                                        <p:tav tm="0">
                                          <p:val>
                                            <p:strVal val="#ppt_y+.1"/>
                                          </p:val>
                                        </p:tav>
                                        <p:tav tm="100000">
                                          <p:val>
                                            <p:strVal val="#ppt_y"/>
                                          </p:val>
                                        </p:tav>
                                      </p:tavLst>
                                    </p:anim>
                                    <p:animEffect>
                                      <p:cBhvr>
                                        <p:cTn id="94" dur="1000" decel="50000">
                                          <p:stCondLst>
                                            <p:cond delay="0"/>
                                          </p:stCondLst>
                                        </p:cTn>
                                        <p:tgtEl>
                                          <p:spTgt spid="64532"/>
                                        </p:tgtEl>
                                      </p:cBhvr>
                                    </p:animEffect>
                                  </p:childTnLst>
                                </p:cTn>
                              </p:par>
                              <p:par>
                                <p:cTn id="95" presetID="25" presetClass="entr" presetSubtype="0" fill="hold" grpId="0" nodeType="withEffect">
                                  <p:stCondLst>
                                    <p:cond delay="0"/>
                                  </p:stCondLst>
                                  <p:childTnLst>
                                    <p:set>
                                      <p:cBhvr>
                                        <p:cTn id="96" dur="1" fill="hold">
                                          <p:stCondLst>
                                            <p:cond delay="0"/>
                                          </p:stCondLst>
                                        </p:cTn>
                                        <p:tgtEl>
                                          <p:spTgt spid="64533"/>
                                        </p:tgtEl>
                                        <p:attrNameLst>
                                          <p:attrName>style.visibility</p:attrName>
                                        </p:attrNameLst>
                                      </p:cBhvr>
                                      <p:to>
                                        <p:strVal val="visible"/>
                                      </p:to>
                                    </p:set>
                                    <p:anim calcmode="lin" valueType="num">
                                      <p:cBhvr>
                                        <p:cTn id="97" dur="500" decel="50000" fill="hold">
                                          <p:stCondLst>
                                            <p:cond delay="0"/>
                                          </p:stCondLst>
                                        </p:cTn>
                                        <p:tgtEl>
                                          <p:spTgt spid="64533"/>
                                        </p:tgtEl>
                                        <p:attrNameLst>
                                          <p:attrName>style.rotation</p:attrName>
                                        </p:attrNameLst>
                                      </p:cBhvr>
                                      <p:tavLst>
                                        <p:tav tm="0">
                                          <p:val>
                                            <p:fltVal val="-90"/>
                                          </p:val>
                                        </p:tav>
                                        <p:tav tm="100000">
                                          <p:val>
                                            <p:fltVal val="0"/>
                                          </p:val>
                                        </p:tav>
                                      </p:tavLst>
                                    </p:anim>
                                    <p:anim calcmode="lin" valueType="num">
                                      <p:cBhvr>
                                        <p:cTn id="98" dur="500" decel="50000" fill="hold">
                                          <p:stCondLst>
                                            <p:cond delay="0"/>
                                          </p:stCondLst>
                                        </p:cTn>
                                        <p:tgtEl>
                                          <p:spTgt spid="64533"/>
                                        </p:tgtEl>
                                        <p:attrNameLst>
                                          <p:attrName>ppt_w</p:attrName>
                                        </p:attrNameLst>
                                      </p:cBhvr>
                                      <p:tavLst>
                                        <p:tav tm="0">
                                          <p:val>
                                            <p:strVal val="#ppt_w"/>
                                          </p:val>
                                        </p:tav>
                                        <p:tav tm="100000">
                                          <p:val>
                                            <p:strVal val="#ppt_w*.05"/>
                                          </p:val>
                                        </p:tav>
                                      </p:tavLst>
                                    </p:anim>
                                    <p:anim calcmode="lin" valueType="num">
                                      <p:cBhvr>
                                        <p:cTn id="99" dur="500" accel="50000" fill="hold">
                                          <p:stCondLst>
                                            <p:cond delay="500"/>
                                          </p:stCondLst>
                                        </p:cTn>
                                        <p:tgtEl>
                                          <p:spTgt spid="64533"/>
                                        </p:tgtEl>
                                        <p:attrNameLst>
                                          <p:attrName>ppt_w</p:attrName>
                                        </p:attrNameLst>
                                      </p:cBhvr>
                                      <p:tavLst>
                                        <p:tav tm="0">
                                          <p:val>
                                            <p:strVal val="#ppt_w*.05"/>
                                          </p:val>
                                        </p:tav>
                                        <p:tav tm="100000">
                                          <p:val>
                                            <p:strVal val="#ppt_w"/>
                                          </p:val>
                                        </p:tav>
                                      </p:tavLst>
                                    </p:anim>
                                    <p:anim calcmode="lin" valueType="num">
                                      <p:cBhvr>
                                        <p:cTn id="100" dur="1000" fill="hold"/>
                                        <p:tgtEl>
                                          <p:spTgt spid="64533"/>
                                        </p:tgtEl>
                                        <p:attrNameLst>
                                          <p:attrName>ppt_h</p:attrName>
                                        </p:attrNameLst>
                                      </p:cBhvr>
                                      <p:tavLst>
                                        <p:tav tm="0">
                                          <p:val>
                                            <p:strVal val="#ppt_h"/>
                                          </p:val>
                                        </p:tav>
                                        <p:tav tm="100000">
                                          <p:val>
                                            <p:strVal val="#ppt_h"/>
                                          </p:val>
                                        </p:tav>
                                      </p:tavLst>
                                    </p:anim>
                                    <p:anim calcmode="lin" valueType="num">
                                      <p:cBhvr>
                                        <p:cTn id="101" dur="500" decel="50000" fill="hold">
                                          <p:stCondLst>
                                            <p:cond delay="0"/>
                                          </p:stCondLst>
                                        </p:cTn>
                                        <p:tgtEl>
                                          <p:spTgt spid="64533"/>
                                        </p:tgtEl>
                                        <p:attrNameLst>
                                          <p:attrName>ppt_x</p:attrName>
                                        </p:attrNameLst>
                                      </p:cBhvr>
                                      <p:tavLst>
                                        <p:tav tm="0">
                                          <p:val>
                                            <p:strVal val="#ppt_x+.4"/>
                                          </p:val>
                                        </p:tav>
                                        <p:tav tm="100000">
                                          <p:val>
                                            <p:strVal val="#ppt_x"/>
                                          </p:val>
                                        </p:tav>
                                      </p:tavLst>
                                    </p:anim>
                                    <p:anim calcmode="lin" valueType="num">
                                      <p:cBhvr>
                                        <p:cTn id="102" dur="500" decel="50000" fill="hold">
                                          <p:stCondLst>
                                            <p:cond delay="0"/>
                                          </p:stCondLst>
                                        </p:cTn>
                                        <p:tgtEl>
                                          <p:spTgt spid="64533"/>
                                        </p:tgtEl>
                                        <p:attrNameLst>
                                          <p:attrName>ppt_y</p:attrName>
                                        </p:attrNameLst>
                                      </p:cBhvr>
                                      <p:tavLst>
                                        <p:tav tm="0">
                                          <p:val>
                                            <p:strVal val="#ppt_y-.2"/>
                                          </p:val>
                                        </p:tav>
                                        <p:tav tm="100000">
                                          <p:val>
                                            <p:strVal val="#ppt_y+.1"/>
                                          </p:val>
                                        </p:tav>
                                      </p:tavLst>
                                    </p:anim>
                                    <p:anim calcmode="lin" valueType="num">
                                      <p:cBhvr>
                                        <p:cTn id="103" dur="500" accel="50000" fill="hold">
                                          <p:stCondLst>
                                            <p:cond delay="500"/>
                                          </p:stCondLst>
                                        </p:cTn>
                                        <p:tgtEl>
                                          <p:spTgt spid="64533"/>
                                        </p:tgtEl>
                                        <p:attrNameLst>
                                          <p:attrName>ppt_y</p:attrName>
                                        </p:attrNameLst>
                                      </p:cBhvr>
                                      <p:tavLst>
                                        <p:tav tm="0">
                                          <p:val>
                                            <p:strVal val="#ppt_y+.1"/>
                                          </p:val>
                                        </p:tav>
                                        <p:tav tm="100000">
                                          <p:val>
                                            <p:strVal val="#ppt_y"/>
                                          </p:val>
                                        </p:tav>
                                      </p:tavLst>
                                    </p:anim>
                                    <p:animEffect>
                                      <p:cBhvr>
                                        <p:cTn id="104" dur="1000" decel="50000">
                                          <p:stCondLst>
                                            <p:cond delay="0"/>
                                          </p:stCondLst>
                                        </p:cTn>
                                        <p:tgtEl>
                                          <p:spTgt spid="64533"/>
                                        </p:tgtEl>
                                      </p:cBhvr>
                                    </p:animEffect>
                                  </p:childTnLst>
                                </p:cTn>
                              </p:par>
                              <p:par>
                                <p:cTn id="105" presetID="25" presetClass="entr" presetSubtype="0" fill="hold" grpId="0" nodeType="withEffect">
                                  <p:stCondLst>
                                    <p:cond delay="0"/>
                                  </p:stCondLst>
                                  <p:childTnLst>
                                    <p:set>
                                      <p:cBhvr>
                                        <p:cTn id="106" dur="1" fill="hold">
                                          <p:stCondLst>
                                            <p:cond delay="0"/>
                                          </p:stCondLst>
                                        </p:cTn>
                                        <p:tgtEl>
                                          <p:spTgt spid="64534"/>
                                        </p:tgtEl>
                                        <p:attrNameLst>
                                          <p:attrName>style.visibility</p:attrName>
                                        </p:attrNameLst>
                                      </p:cBhvr>
                                      <p:to>
                                        <p:strVal val="visible"/>
                                      </p:to>
                                    </p:set>
                                    <p:anim calcmode="lin" valueType="num">
                                      <p:cBhvr>
                                        <p:cTn id="107" dur="500" decel="50000" fill="hold">
                                          <p:stCondLst>
                                            <p:cond delay="0"/>
                                          </p:stCondLst>
                                        </p:cTn>
                                        <p:tgtEl>
                                          <p:spTgt spid="64534"/>
                                        </p:tgtEl>
                                        <p:attrNameLst>
                                          <p:attrName>style.rotation</p:attrName>
                                        </p:attrNameLst>
                                      </p:cBhvr>
                                      <p:tavLst>
                                        <p:tav tm="0">
                                          <p:val>
                                            <p:fltVal val="-90"/>
                                          </p:val>
                                        </p:tav>
                                        <p:tav tm="100000">
                                          <p:val>
                                            <p:fltVal val="0"/>
                                          </p:val>
                                        </p:tav>
                                      </p:tavLst>
                                    </p:anim>
                                    <p:anim calcmode="lin" valueType="num">
                                      <p:cBhvr>
                                        <p:cTn id="108" dur="500" decel="50000" fill="hold">
                                          <p:stCondLst>
                                            <p:cond delay="0"/>
                                          </p:stCondLst>
                                        </p:cTn>
                                        <p:tgtEl>
                                          <p:spTgt spid="64534"/>
                                        </p:tgtEl>
                                        <p:attrNameLst>
                                          <p:attrName>ppt_w</p:attrName>
                                        </p:attrNameLst>
                                      </p:cBhvr>
                                      <p:tavLst>
                                        <p:tav tm="0">
                                          <p:val>
                                            <p:strVal val="#ppt_w"/>
                                          </p:val>
                                        </p:tav>
                                        <p:tav tm="100000">
                                          <p:val>
                                            <p:strVal val="#ppt_w*.05"/>
                                          </p:val>
                                        </p:tav>
                                      </p:tavLst>
                                    </p:anim>
                                    <p:anim calcmode="lin" valueType="num">
                                      <p:cBhvr>
                                        <p:cTn id="109" dur="500" accel="50000" fill="hold">
                                          <p:stCondLst>
                                            <p:cond delay="500"/>
                                          </p:stCondLst>
                                        </p:cTn>
                                        <p:tgtEl>
                                          <p:spTgt spid="64534"/>
                                        </p:tgtEl>
                                        <p:attrNameLst>
                                          <p:attrName>ppt_w</p:attrName>
                                        </p:attrNameLst>
                                      </p:cBhvr>
                                      <p:tavLst>
                                        <p:tav tm="0">
                                          <p:val>
                                            <p:strVal val="#ppt_w*.05"/>
                                          </p:val>
                                        </p:tav>
                                        <p:tav tm="100000">
                                          <p:val>
                                            <p:strVal val="#ppt_w"/>
                                          </p:val>
                                        </p:tav>
                                      </p:tavLst>
                                    </p:anim>
                                    <p:anim calcmode="lin" valueType="num">
                                      <p:cBhvr>
                                        <p:cTn id="110" dur="1000" fill="hold"/>
                                        <p:tgtEl>
                                          <p:spTgt spid="64534"/>
                                        </p:tgtEl>
                                        <p:attrNameLst>
                                          <p:attrName>ppt_h</p:attrName>
                                        </p:attrNameLst>
                                      </p:cBhvr>
                                      <p:tavLst>
                                        <p:tav tm="0">
                                          <p:val>
                                            <p:strVal val="#ppt_h"/>
                                          </p:val>
                                        </p:tav>
                                        <p:tav tm="100000">
                                          <p:val>
                                            <p:strVal val="#ppt_h"/>
                                          </p:val>
                                        </p:tav>
                                      </p:tavLst>
                                    </p:anim>
                                    <p:anim calcmode="lin" valueType="num">
                                      <p:cBhvr>
                                        <p:cTn id="111" dur="500" decel="50000" fill="hold">
                                          <p:stCondLst>
                                            <p:cond delay="0"/>
                                          </p:stCondLst>
                                        </p:cTn>
                                        <p:tgtEl>
                                          <p:spTgt spid="64534"/>
                                        </p:tgtEl>
                                        <p:attrNameLst>
                                          <p:attrName>ppt_x</p:attrName>
                                        </p:attrNameLst>
                                      </p:cBhvr>
                                      <p:tavLst>
                                        <p:tav tm="0">
                                          <p:val>
                                            <p:strVal val="#ppt_x+.4"/>
                                          </p:val>
                                        </p:tav>
                                        <p:tav tm="100000">
                                          <p:val>
                                            <p:strVal val="#ppt_x"/>
                                          </p:val>
                                        </p:tav>
                                      </p:tavLst>
                                    </p:anim>
                                    <p:anim calcmode="lin" valueType="num">
                                      <p:cBhvr>
                                        <p:cTn id="112" dur="500" decel="50000" fill="hold">
                                          <p:stCondLst>
                                            <p:cond delay="0"/>
                                          </p:stCondLst>
                                        </p:cTn>
                                        <p:tgtEl>
                                          <p:spTgt spid="64534"/>
                                        </p:tgtEl>
                                        <p:attrNameLst>
                                          <p:attrName>ppt_y</p:attrName>
                                        </p:attrNameLst>
                                      </p:cBhvr>
                                      <p:tavLst>
                                        <p:tav tm="0">
                                          <p:val>
                                            <p:strVal val="#ppt_y-.2"/>
                                          </p:val>
                                        </p:tav>
                                        <p:tav tm="100000">
                                          <p:val>
                                            <p:strVal val="#ppt_y+.1"/>
                                          </p:val>
                                        </p:tav>
                                      </p:tavLst>
                                    </p:anim>
                                    <p:anim calcmode="lin" valueType="num">
                                      <p:cBhvr>
                                        <p:cTn id="113" dur="500" accel="50000" fill="hold">
                                          <p:stCondLst>
                                            <p:cond delay="500"/>
                                          </p:stCondLst>
                                        </p:cTn>
                                        <p:tgtEl>
                                          <p:spTgt spid="64534"/>
                                        </p:tgtEl>
                                        <p:attrNameLst>
                                          <p:attrName>ppt_y</p:attrName>
                                        </p:attrNameLst>
                                      </p:cBhvr>
                                      <p:tavLst>
                                        <p:tav tm="0">
                                          <p:val>
                                            <p:strVal val="#ppt_y+.1"/>
                                          </p:val>
                                        </p:tav>
                                        <p:tav tm="100000">
                                          <p:val>
                                            <p:strVal val="#ppt_y"/>
                                          </p:val>
                                        </p:tav>
                                      </p:tavLst>
                                    </p:anim>
                                    <p:animEffect>
                                      <p:cBhvr>
                                        <p:cTn id="114" dur="1000" decel="50000">
                                          <p:stCondLst>
                                            <p:cond delay="0"/>
                                          </p:stCondLst>
                                        </p:cTn>
                                        <p:tgtEl>
                                          <p:spTgt spid="64534"/>
                                        </p:tgtEl>
                                      </p:cBhvr>
                                    </p:animEffect>
                                  </p:childTnLst>
                                </p:cTn>
                              </p:par>
                              <p:par>
                                <p:cTn id="115" presetID="25" presetClass="entr" presetSubtype="0" fill="hold" grpId="0" nodeType="withEffect">
                                  <p:stCondLst>
                                    <p:cond delay="0"/>
                                  </p:stCondLst>
                                  <p:childTnLst>
                                    <p:set>
                                      <p:cBhvr>
                                        <p:cTn id="116" dur="1" fill="hold">
                                          <p:stCondLst>
                                            <p:cond delay="0"/>
                                          </p:stCondLst>
                                        </p:cTn>
                                        <p:tgtEl>
                                          <p:spTgt spid="64535"/>
                                        </p:tgtEl>
                                        <p:attrNameLst>
                                          <p:attrName>style.visibility</p:attrName>
                                        </p:attrNameLst>
                                      </p:cBhvr>
                                      <p:to>
                                        <p:strVal val="visible"/>
                                      </p:to>
                                    </p:set>
                                    <p:anim calcmode="lin" valueType="num">
                                      <p:cBhvr>
                                        <p:cTn id="117" dur="500" decel="50000" fill="hold">
                                          <p:stCondLst>
                                            <p:cond delay="0"/>
                                          </p:stCondLst>
                                        </p:cTn>
                                        <p:tgtEl>
                                          <p:spTgt spid="64535"/>
                                        </p:tgtEl>
                                        <p:attrNameLst>
                                          <p:attrName>style.rotation</p:attrName>
                                        </p:attrNameLst>
                                      </p:cBhvr>
                                      <p:tavLst>
                                        <p:tav tm="0">
                                          <p:val>
                                            <p:fltVal val="-90"/>
                                          </p:val>
                                        </p:tav>
                                        <p:tav tm="100000">
                                          <p:val>
                                            <p:fltVal val="0"/>
                                          </p:val>
                                        </p:tav>
                                      </p:tavLst>
                                    </p:anim>
                                    <p:anim calcmode="lin" valueType="num">
                                      <p:cBhvr>
                                        <p:cTn id="118" dur="500" decel="50000" fill="hold">
                                          <p:stCondLst>
                                            <p:cond delay="0"/>
                                          </p:stCondLst>
                                        </p:cTn>
                                        <p:tgtEl>
                                          <p:spTgt spid="64535"/>
                                        </p:tgtEl>
                                        <p:attrNameLst>
                                          <p:attrName>ppt_w</p:attrName>
                                        </p:attrNameLst>
                                      </p:cBhvr>
                                      <p:tavLst>
                                        <p:tav tm="0">
                                          <p:val>
                                            <p:strVal val="#ppt_w"/>
                                          </p:val>
                                        </p:tav>
                                        <p:tav tm="100000">
                                          <p:val>
                                            <p:strVal val="#ppt_w*.05"/>
                                          </p:val>
                                        </p:tav>
                                      </p:tavLst>
                                    </p:anim>
                                    <p:anim calcmode="lin" valueType="num">
                                      <p:cBhvr>
                                        <p:cTn id="119" dur="500" accel="50000" fill="hold">
                                          <p:stCondLst>
                                            <p:cond delay="500"/>
                                          </p:stCondLst>
                                        </p:cTn>
                                        <p:tgtEl>
                                          <p:spTgt spid="64535"/>
                                        </p:tgtEl>
                                        <p:attrNameLst>
                                          <p:attrName>ppt_w</p:attrName>
                                        </p:attrNameLst>
                                      </p:cBhvr>
                                      <p:tavLst>
                                        <p:tav tm="0">
                                          <p:val>
                                            <p:strVal val="#ppt_w*.05"/>
                                          </p:val>
                                        </p:tav>
                                        <p:tav tm="100000">
                                          <p:val>
                                            <p:strVal val="#ppt_w"/>
                                          </p:val>
                                        </p:tav>
                                      </p:tavLst>
                                    </p:anim>
                                    <p:anim calcmode="lin" valueType="num">
                                      <p:cBhvr>
                                        <p:cTn id="120" dur="1000" fill="hold"/>
                                        <p:tgtEl>
                                          <p:spTgt spid="64535"/>
                                        </p:tgtEl>
                                        <p:attrNameLst>
                                          <p:attrName>ppt_h</p:attrName>
                                        </p:attrNameLst>
                                      </p:cBhvr>
                                      <p:tavLst>
                                        <p:tav tm="0">
                                          <p:val>
                                            <p:strVal val="#ppt_h"/>
                                          </p:val>
                                        </p:tav>
                                        <p:tav tm="100000">
                                          <p:val>
                                            <p:strVal val="#ppt_h"/>
                                          </p:val>
                                        </p:tav>
                                      </p:tavLst>
                                    </p:anim>
                                    <p:anim calcmode="lin" valueType="num">
                                      <p:cBhvr>
                                        <p:cTn id="121" dur="500" decel="50000" fill="hold">
                                          <p:stCondLst>
                                            <p:cond delay="0"/>
                                          </p:stCondLst>
                                        </p:cTn>
                                        <p:tgtEl>
                                          <p:spTgt spid="64535"/>
                                        </p:tgtEl>
                                        <p:attrNameLst>
                                          <p:attrName>ppt_x</p:attrName>
                                        </p:attrNameLst>
                                      </p:cBhvr>
                                      <p:tavLst>
                                        <p:tav tm="0">
                                          <p:val>
                                            <p:strVal val="#ppt_x+.4"/>
                                          </p:val>
                                        </p:tav>
                                        <p:tav tm="100000">
                                          <p:val>
                                            <p:strVal val="#ppt_x"/>
                                          </p:val>
                                        </p:tav>
                                      </p:tavLst>
                                    </p:anim>
                                    <p:anim calcmode="lin" valueType="num">
                                      <p:cBhvr>
                                        <p:cTn id="122" dur="500" decel="50000" fill="hold">
                                          <p:stCondLst>
                                            <p:cond delay="0"/>
                                          </p:stCondLst>
                                        </p:cTn>
                                        <p:tgtEl>
                                          <p:spTgt spid="64535"/>
                                        </p:tgtEl>
                                        <p:attrNameLst>
                                          <p:attrName>ppt_y</p:attrName>
                                        </p:attrNameLst>
                                      </p:cBhvr>
                                      <p:tavLst>
                                        <p:tav tm="0">
                                          <p:val>
                                            <p:strVal val="#ppt_y-.2"/>
                                          </p:val>
                                        </p:tav>
                                        <p:tav tm="100000">
                                          <p:val>
                                            <p:strVal val="#ppt_y+.1"/>
                                          </p:val>
                                        </p:tav>
                                      </p:tavLst>
                                    </p:anim>
                                    <p:anim calcmode="lin" valueType="num">
                                      <p:cBhvr>
                                        <p:cTn id="123" dur="500" accel="50000" fill="hold">
                                          <p:stCondLst>
                                            <p:cond delay="500"/>
                                          </p:stCondLst>
                                        </p:cTn>
                                        <p:tgtEl>
                                          <p:spTgt spid="64535"/>
                                        </p:tgtEl>
                                        <p:attrNameLst>
                                          <p:attrName>ppt_y</p:attrName>
                                        </p:attrNameLst>
                                      </p:cBhvr>
                                      <p:tavLst>
                                        <p:tav tm="0">
                                          <p:val>
                                            <p:strVal val="#ppt_y+.1"/>
                                          </p:val>
                                        </p:tav>
                                        <p:tav tm="100000">
                                          <p:val>
                                            <p:strVal val="#ppt_y"/>
                                          </p:val>
                                        </p:tav>
                                      </p:tavLst>
                                    </p:anim>
                                    <p:animEffect>
                                      <p:cBhvr>
                                        <p:cTn id="124" dur="1000" decel="50000">
                                          <p:stCondLst>
                                            <p:cond delay="0"/>
                                          </p:stCondLst>
                                        </p:cTn>
                                        <p:tgtEl>
                                          <p:spTgt spid="64535"/>
                                        </p:tgtEl>
                                      </p:cBhvr>
                                    </p:animEffect>
                                  </p:childTnLst>
                                </p:cTn>
                              </p:par>
                              <p:par>
                                <p:cTn id="125" presetID="25" presetClass="entr" presetSubtype="0" fill="hold" grpId="0" nodeType="withEffect">
                                  <p:stCondLst>
                                    <p:cond delay="0"/>
                                  </p:stCondLst>
                                  <p:childTnLst>
                                    <p:set>
                                      <p:cBhvr>
                                        <p:cTn id="126" dur="1" fill="hold">
                                          <p:stCondLst>
                                            <p:cond delay="0"/>
                                          </p:stCondLst>
                                        </p:cTn>
                                        <p:tgtEl>
                                          <p:spTgt spid="64536"/>
                                        </p:tgtEl>
                                        <p:attrNameLst>
                                          <p:attrName>style.visibility</p:attrName>
                                        </p:attrNameLst>
                                      </p:cBhvr>
                                      <p:to>
                                        <p:strVal val="visible"/>
                                      </p:to>
                                    </p:set>
                                    <p:anim calcmode="lin" valueType="num">
                                      <p:cBhvr>
                                        <p:cTn id="127" dur="500" decel="50000" fill="hold">
                                          <p:stCondLst>
                                            <p:cond delay="0"/>
                                          </p:stCondLst>
                                        </p:cTn>
                                        <p:tgtEl>
                                          <p:spTgt spid="64536"/>
                                        </p:tgtEl>
                                        <p:attrNameLst>
                                          <p:attrName>style.rotation</p:attrName>
                                        </p:attrNameLst>
                                      </p:cBhvr>
                                      <p:tavLst>
                                        <p:tav tm="0">
                                          <p:val>
                                            <p:fltVal val="-90"/>
                                          </p:val>
                                        </p:tav>
                                        <p:tav tm="100000">
                                          <p:val>
                                            <p:fltVal val="0"/>
                                          </p:val>
                                        </p:tav>
                                      </p:tavLst>
                                    </p:anim>
                                    <p:anim calcmode="lin" valueType="num">
                                      <p:cBhvr>
                                        <p:cTn id="128" dur="500" decel="50000" fill="hold">
                                          <p:stCondLst>
                                            <p:cond delay="0"/>
                                          </p:stCondLst>
                                        </p:cTn>
                                        <p:tgtEl>
                                          <p:spTgt spid="64536"/>
                                        </p:tgtEl>
                                        <p:attrNameLst>
                                          <p:attrName>ppt_w</p:attrName>
                                        </p:attrNameLst>
                                      </p:cBhvr>
                                      <p:tavLst>
                                        <p:tav tm="0">
                                          <p:val>
                                            <p:strVal val="#ppt_w"/>
                                          </p:val>
                                        </p:tav>
                                        <p:tav tm="100000">
                                          <p:val>
                                            <p:strVal val="#ppt_w*.05"/>
                                          </p:val>
                                        </p:tav>
                                      </p:tavLst>
                                    </p:anim>
                                    <p:anim calcmode="lin" valueType="num">
                                      <p:cBhvr>
                                        <p:cTn id="129" dur="500" accel="50000" fill="hold">
                                          <p:stCondLst>
                                            <p:cond delay="500"/>
                                          </p:stCondLst>
                                        </p:cTn>
                                        <p:tgtEl>
                                          <p:spTgt spid="64536"/>
                                        </p:tgtEl>
                                        <p:attrNameLst>
                                          <p:attrName>ppt_w</p:attrName>
                                        </p:attrNameLst>
                                      </p:cBhvr>
                                      <p:tavLst>
                                        <p:tav tm="0">
                                          <p:val>
                                            <p:strVal val="#ppt_w*.05"/>
                                          </p:val>
                                        </p:tav>
                                        <p:tav tm="100000">
                                          <p:val>
                                            <p:strVal val="#ppt_w"/>
                                          </p:val>
                                        </p:tav>
                                      </p:tavLst>
                                    </p:anim>
                                    <p:anim calcmode="lin" valueType="num">
                                      <p:cBhvr>
                                        <p:cTn id="130" dur="1000" fill="hold"/>
                                        <p:tgtEl>
                                          <p:spTgt spid="64536"/>
                                        </p:tgtEl>
                                        <p:attrNameLst>
                                          <p:attrName>ppt_h</p:attrName>
                                        </p:attrNameLst>
                                      </p:cBhvr>
                                      <p:tavLst>
                                        <p:tav tm="0">
                                          <p:val>
                                            <p:strVal val="#ppt_h"/>
                                          </p:val>
                                        </p:tav>
                                        <p:tav tm="100000">
                                          <p:val>
                                            <p:strVal val="#ppt_h"/>
                                          </p:val>
                                        </p:tav>
                                      </p:tavLst>
                                    </p:anim>
                                    <p:anim calcmode="lin" valueType="num">
                                      <p:cBhvr>
                                        <p:cTn id="131" dur="500" decel="50000" fill="hold">
                                          <p:stCondLst>
                                            <p:cond delay="0"/>
                                          </p:stCondLst>
                                        </p:cTn>
                                        <p:tgtEl>
                                          <p:spTgt spid="64536"/>
                                        </p:tgtEl>
                                        <p:attrNameLst>
                                          <p:attrName>ppt_x</p:attrName>
                                        </p:attrNameLst>
                                      </p:cBhvr>
                                      <p:tavLst>
                                        <p:tav tm="0">
                                          <p:val>
                                            <p:strVal val="#ppt_x+.4"/>
                                          </p:val>
                                        </p:tav>
                                        <p:tav tm="100000">
                                          <p:val>
                                            <p:strVal val="#ppt_x"/>
                                          </p:val>
                                        </p:tav>
                                      </p:tavLst>
                                    </p:anim>
                                    <p:anim calcmode="lin" valueType="num">
                                      <p:cBhvr>
                                        <p:cTn id="132" dur="500" decel="50000" fill="hold">
                                          <p:stCondLst>
                                            <p:cond delay="0"/>
                                          </p:stCondLst>
                                        </p:cTn>
                                        <p:tgtEl>
                                          <p:spTgt spid="64536"/>
                                        </p:tgtEl>
                                        <p:attrNameLst>
                                          <p:attrName>ppt_y</p:attrName>
                                        </p:attrNameLst>
                                      </p:cBhvr>
                                      <p:tavLst>
                                        <p:tav tm="0">
                                          <p:val>
                                            <p:strVal val="#ppt_y-.2"/>
                                          </p:val>
                                        </p:tav>
                                        <p:tav tm="100000">
                                          <p:val>
                                            <p:strVal val="#ppt_y+.1"/>
                                          </p:val>
                                        </p:tav>
                                      </p:tavLst>
                                    </p:anim>
                                    <p:anim calcmode="lin" valueType="num">
                                      <p:cBhvr>
                                        <p:cTn id="133" dur="500" accel="50000" fill="hold">
                                          <p:stCondLst>
                                            <p:cond delay="500"/>
                                          </p:stCondLst>
                                        </p:cTn>
                                        <p:tgtEl>
                                          <p:spTgt spid="64536"/>
                                        </p:tgtEl>
                                        <p:attrNameLst>
                                          <p:attrName>ppt_y</p:attrName>
                                        </p:attrNameLst>
                                      </p:cBhvr>
                                      <p:tavLst>
                                        <p:tav tm="0">
                                          <p:val>
                                            <p:strVal val="#ppt_y+.1"/>
                                          </p:val>
                                        </p:tav>
                                        <p:tav tm="100000">
                                          <p:val>
                                            <p:strVal val="#ppt_y"/>
                                          </p:val>
                                        </p:tav>
                                      </p:tavLst>
                                    </p:anim>
                                    <p:animEffect>
                                      <p:cBhvr>
                                        <p:cTn id="134" dur="1000" decel="50000">
                                          <p:stCondLst>
                                            <p:cond delay="0"/>
                                          </p:stCondLst>
                                        </p:cTn>
                                        <p:tgtEl>
                                          <p:spTgt spid="64536"/>
                                        </p:tgtEl>
                                      </p:cBhvr>
                                    </p:animEffect>
                                  </p:childTnLst>
                                </p:cTn>
                              </p:par>
                              <p:par>
                                <p:cTn id="135" presetID="25" presetClass="entr" presetSubtype="0" fill="hold" grpId="0" nodeType="withEffect">
                                  <p:stCondLst>
                                    <p:cond delay="0"/>
                                  </p:stCondLst>
                                  <p:childTnLst>
                                    <p:set>
                                      <p:cBhvr>
                                        <p:cTn id="136" dur="1" fill="hold">
                                          <p:stCondLst>
                                            <p:cond delay="0"/>
                                          </p:stCondLst>
                                        </p:cTn>
                                        <p:tgtEl>
                                          <p:spTgt spid="64537"/>
                                        </p:tgtEl>
                                        <p:attrNameLst>
                                          <p:attrName>style.visibility</p:attrName>
                                        </p:attrNameLst>
                                      </p:cBhvr>
                                      <p:to>
                                        <p:strVal val="visible"/>
                                      </p:to>
                                    </p:set>
                                    <p:anim calcmode="lin" valueType="num">
                                      <p:cBhvr>
                                        <p:cTn id="137" dur="500" decel="50000" fill="hold">
                                          <p:stCondLst>
                                            <p:cond delay="0"/>
                                          </p:stCondLst>
                                        </p:cTn>
                                        <p:tgtEl>
                                          <p:spTgt spid="64537"/>
                                        </p:tgtEl>
                                        <p:attrNameLst>
                                          <p:attrName>style.rotation</p:attrName>
                                        </p:attrNameLst>
                                      </p:cBhvr>
                                      <p:tavLst>
                                        <p:tav tm="0">
                                          <p:val>
                                            <p:fltVal val="-90"/>
                                          </p:val>
                                        </p:tav>
                                        <p:tav tm="100000">
                                          <p:val>
                                            <p:fltVal val="0"/>
                                          </p:val>
                                        </p:tav>
                                      </p:tavLst>
                                    </p:anim>
                                    <p:anim calcmode="lin" valueType="num">
                                      <p:cBhvr>
                                        <p:cTn id="138" dur="500" decel="50000" fill="hold">
                                          <p:stCondLst>
                                            <p:cond delay="0"/>
                                          </p:stCondLst>
                                        </p:cTn>
                                        <p:tgtEl>
                                          <p:spTgt spid="64537"/>
                                        </p:tgtEl>
                                        <p:attrNameLst>
                                          <p:attrName>ppt_w</p:attrName>
                                        </p:attrNameLst>
                                      </p:cBhvr>
                                      <p:tavLst>
                                        <p:tav tm="0">
                                          <p:val>
                                            <p:strVal val="#ppt_w"/>
                                          </p:val>
                                        </p:tav>
                                        <p:tav tm="100000">
                                          <p:val>
                                            <p:strVal val="#ppt_w*.05"/>
                                          </p:val>
                                        </p:tav>
                                      </p:tavLst>
                                    </p:anim>
                                    <p:anim calcmode="lin" valueType="num">
                                      <p:cBhvr>
                                        <p:cTn id="139" dur="500" accel="50000" fill="hold">
                                          <p:stCondLst>
                                            <p:cond delay="500"/>
                                          </p:stCondLst>
                                        </p:cTn>
                                        <p:tgtEl>
                                          <p:spTgt spid="64537"/>
                                        </p:tgtEl>
                                        <p:attrNameLst>
                                          <p:attrName>ppt_w</p:attrName>
                                        </p:attrNameLst>
                                      </p:cBhvr>
                                      <p:tavLst>
                                        <p:tav tm="0">
                                          <p:val>
                                            <p:strVal val="#ppt_w*.05"/>
                                          </p:val>
                                        </p:tav>
                                        <p:tav tm="100000">
                                          <p:val>
                                            <p:strVal val="#ppt_w"/>
                                          </p:val>
                                        </p:tav>
                                      </p:tavLst>
                                    </p:anim>
                                    <p:anim calcmode="lin" valueType="num">
                                      <p:cBhvr>
                                        <p:cTn id="140" dur="1000" fill="hold"/>
                                        <p:tgtEl>
                                          <p:spTgt spid="64537"/>
                                        </p:tgtEl>
                                        <p:attrNameLst>
                                          <p:attrName>ppt_h</p:attrName>
                                        </p:attrNameLst>
                                      </p:cBhvr>
                                      <p:tavLst>
                                        <p:tav tm="0">
                                          <p:val>
                                            <p:strVal val="#ppt_h"/>
                                          </p:val>
                                        </p:tav>
                                        <p:tav tm="100000">
                                          <p:val>
                                            <p:strVal val="#ppt_h"/>
                                          </p:val>
                                        </p:tav>
                                      </p:tavLst>
                                    </p:anim>
                                    <p:anim calcmode="lin" valueType="num">
                                      <p:cBhvr>
                                        <p:cTn id="141" dur="500" decel="50000" fill="hold">
                                          <p:stCondLst>
                                            <p:cond delay="0"/>
                                          </p:stCondLst>
                                        </p:cTn>
                                        <p:tgtEl>
                                          <p:spTgt spid="64537"/>
                                        </p:tgtEl>
                                        <p:attrNameLst>
                                          <p:attrName>ppt_x</p:attrName>
                                        </p:attrNameLst>
                                      </p:cBhvr>
                                      <p:tavLst>
                                        <p:tav tm="0">
                                          <p:val>
                                            <p:strVal val="#ppt_x+.4"/>
                                          </p:val>
                                        </p:tav>
                                        <p:tav tm="100000">
                                          <p:val>
                                            <p:strVal val="#ppt_x"/>
                                          </p:val>
                                        </p:tav>
                                      </p:tavLst>
                                    </p:anim>
                                    <p:anim calcmode="lin" valueType="num">
                                      <p:cBhvr>
                                        <p:cTn id="142" dur="500" decel="50000" fill="hold">
                                          <p:stCondLst>
                                            <p:cond delay="0"/>
                                          </p:stCondLst>
                                        </p:cTn>
                                        <p:tgtEl>
                                          <p:spTgt spid="64537"/>
                                        </p:tgtEl>
                                        <p:attrNameLst>
                                          <p:attrName>ppt_y</p:attrName>
                                        </p:attrNameLst>
                                      </p:cBhvr>
                                      <p:tavLst>
                                        <p:tav tm="0">
                                          <p:val>
                                            <p:strVal val="#ppt_y-.2"/>
                                          </p:val>
                                        </p:tav>
                                        <p:tav tm="100000">
                                          <p:val>
                                            <p:strVal val="#ppt_y+.1"/>
                                          </p:val>
                                        </p:tav>
                                      </p:tavLst>
                                    </p:anim>
                                    <p:anim calcmode="lin" valueType="num">
                                      <p:cBhvr>
                                        <p:cTn id="143" dur="500" accel="50000" fill="hold">
                                          <p:stCondLst>
                                            <p:cond delay="500"/>
                                          </p:stCondLst>
                                        </p:cTn>
                                        <p:tgtEl>
                                          <p:spTgt spid="64537"/>
                                        </p:tgtEl>
                                        <p:attrNameLst>
                                          <p:attrName>ppt_y</p:attrName>
                                        </p:attrNameLst>
                                      </p:cBhvr>
                                      <p:tavLst>
                                        <p:tav tm="0">
                                          <p:val>
                                            <p:strVal val="#ppt_y+.1"/>
                                          </p:val>
                                        </p:tav>
                                        <p:tav tm="100000">
                                          <p:val>
                                            <p:strVal val="#ppt_y"/>
                                          </p:val>
                                        </p:tav>
                                      </p:tavLst>
                                    </p:anim>
                                    <p:animEffect>
                                      <p:cBhvr>
                                        <p:cTn id="144" dur="1000" decel="50000">
                                          <p:stCondLst>
                                            <p:cond delay="0"/>
                                          </p:stCondLst>
                                        </p:cTn>
                                        <p:tgtEl>
                                          <p:spTgt spid="64537"/>
                                        </p:tgtEl>
                                      </p:cBhvr>
                                    </p:animEffect>
                                  </p:childTnLst>
                                </p:cTn>
                              </p:par>
                              <p:par>
                                <p:cTn id="145" presetID="25" presetClass="entr" presetSubtype="0" fill="hold" grpId="0" nodeType="withEffect">
                                  <p:stCondLst>
                                    <p:cond delay="0"/>
                                  </p:stCondLst>
                                  <p:childTnLst>
                                    <p:set>
                                      <p:cBhvr>
                                        <p:cTn id="146" dur="1" fill="hold">
                                          <p:stCondLst>
                                            <p:cond delay="0"/>
                                          </p:stCondLst>
                                        </p:cTn>
                                        <p:tgtEl>
                                          <p:spTgt spid="64538"/>
                                        </p:tgtEl>
                                        <p:attrNameLst>
                                          <p:attrName>style.visibility</p:attrName>
                                        </p:attrNameLst>
                                      </p:cBhvr>
                                      <p:to>
                                        <p:strVal val="visible"/>
                                      </p:to>
                                    </p:set>
                                    <p:anim calcmode="lin" valueType="num">
                                      <p:cBhvr>
                                        <p:cTn id="147" dur="500" decel="50000" fill="hold">
                                          <p:stCondLst>
                                            <p:cond delay="0"/>
                                          </p:stCondLst>
                                        </p:cTn>
                                        <p:tgtEl>
                                          <p:spTgt spid="64538"/>
                                        </p:tgtEl>
                                        <p:attrNameLst>
                                          <p:attrName>style.rotation</p:attrName>
                                        </p:attrNameLst>
                                      </p:cBhvr>
                                      <p:tavLst>
                                        <p:tav tm="0">
                                          <p:val>
                                            <p:fltVal val="-90"/>
                                          </p:val>
                                        </p:tav>
                                        <p:tav tm="100000">
                                          <p:val>
                                            <p:fltVal val="0"/>
                                          </p:val>
                                        </p:tav>
                                      </p:tavLst>
                                    </p:anim>
                                    <p:anim calcmode="lin" valueType="num">
                                      <p:cBhvr>
                                        <p:cTn id="148" dur="500" decel="50000" fill="hold">
                                          <p:stCondLst>
                                            <p:cond delay="0"/>
                                          </p:stCondLst>
                                        </p:cTn>
                                        <p:tgtEl>
                                          <p:spTgt spid="64538"/>
                                        </p:tgtEl>
                                        <p:attrNameLst>
                                          <p:attrName>ppt_w</p:attrName>
                                        </p:attrNameLst>
                                      </p:cBhvr>
                                      <p:tavLst>
                                        <p:tav tm="0">
                                          <p:val>
                                            <p:strVal val="#ppt_w"/>
                                          </p:val>
                                        </p:tav>
                                        <p:tav tm="100000">
                                          <p:val>
                                            <p:strVal val="#ppt_w*.05"/>
                                          </p:val>
                                        </p:tav>
                                      </p:tavLst>
                                    </p:anim>
                                    <p:anim calcmode="lin" valueType="num">
                                      <p:cBhvr>
                                        <p:cTn id="149" dur="500" accel="50000" fill="hold">
                                          <p:stCondLst>
                                            <p:cond delay="500"/>
                                          </p:stCondLst>
                                        </p:cTn>
                                        <p:tgtEl>
                                          <p:spTgt spid="64538"/>
                                        </p:tgtEl>
                                        <p:attrNameLst>
                                          <p:attrName>ppt_w</p:attrName>
                                        </p:attrNameLst>
                                      </p:cBhvr>
                                      <p:tavLst>
                                        <p:tav tm="0">
                                          <p:val>
                                            <p:strVal val="#ppt_w*.05"/>
                                          </p:val>
                                        </p:tav>
                                        <p:tav tm="100000">
                                          <p:val>
                                            <p:strVal val="#ppt_w"/>
                                          </p:val>
                                        </p:tav>
                                      </p:tavLst>
                                    </p:anim>
                                    <p:anim calcmode="lin" valueType="num">
                                      <p:cBhvr>
                                        <p:cTn id="150" dur="1000" fill="hold"/>
                                        <p:tgtEl>
                                          <p:spTgt spid="64538"/>
                                        </p:tgtEl>
                                        <p:attrNameLst>
                                          <p:attrName>ppt_h</p:attrName>
                                        </p:attrNameLst>
                                      </p:cBhvr>
                                      <p:tavLst>
                                        <p:tav tm="0">
                                          <p:val>
                                            <p:strVal val="#ppt_h"/>
                                          </p:val>
                                        </p:tav>
                                        <p:tav tm="100000">
                                          <p:val>
                                            <p:strVal val="#ppt_h"/>
                                          </p:val>
                                        </p:tav>
                                      </p:tavLst>
                                    </p:anim>
                                    <p:anim calcmode="lin" valueType="num">
                                      <p:cBhvr>
                                        <p:cTn id="151" dur="500" decel="50000" fill="hold">
                                          <p:stCondLst>
                                            <p:cond delay="0"/>
                                          </p:stCondLst>
                                        </p:cTn>
                                        <p:tgtEl>
                                          <p:spTgt spid="64538"/>
                                        </p:tgtEl>
                                        <p:attrNameLst>
                                          <p:attrName>ppt_x</p:attrName>
                                        </p:attrNameLst>
                                      </p:cBhvr>
                                      <p:tavLst>
                                        <p:tav tm="0">
                                          <p:val>
                                            <p:strVal val="#ppt_x+.4"/>
                                          </p:val>
                                        </p:tav>
                                        <p:tav tm="100000">
                                          <p:val>
                                            <p:strVal val="#ppt_x"/>
                                          </p:val>
                                        </p:tav>
                                      </p:tavLst>
                                    </p:anim>
                                    <p:anim calcmode="lin" valueType="num">
                                      <p:cBhvr>
                                        <p:cTn id="152" dur="500" decel="50000" fill="hold">
                                          <p:stCondLst>
                                            <p:cond delay="0"/>
                                          </p:stCondLst>
                                        </p:cTn>
                                        <p:tgtEl>
                                          <p:spTgt spid="64538"/>
                                        </p:tgtEl>
                                        <p:attrNameLst>
                                          <p:attrName>ppt_y</p:attrName>
                                        </p:attrNameLst>
                                      </p:cBhvr>
                                      <p:tavLst>
                                        <p:tav tm="0">
                                          <p:val>
                                            <p:strVal val="#ppt_y-.2"/>
                                          </p:val>
                                        </p:tav>
                                        <p:tav tm="100000">
                                          <p:val>
                                            <p:strVal val="#ppt_y+.1"/>
                                          </p:val>
                                        </p:tav>
                                      </p:tavLst>
                                    </p:anim>
                                    <p:anim calcmode="lin" valueType="num">
                                      <p:cBhvr>
                                        <p:cTn id="153" dur="500" accel="50000" fill="hold">
                                          <p:stCondLst>
                                            <p:cond delay="500"/>
                                          </p:stCondLst>
                                        </p:cTn>
                                        <p:tgtEl>
                                          <p:spTgt spid="64538"/>
                                        </p:tgtEl>
                                        <p:attrNameLst>
                                          <p:attrName>ppt_y</p:attrName>
                                        </p:attrNameLst>
                                      </p:cBhvr>
                                      <p:tavLst>
                                        <p:tav tm="0">
                                          <p:val>
                                            <p:strVal val="#ppt_y+.1"/>
                                          </p:val>
                                        </p:tav>
                                        <p:tav tm="100000">
                                          <p:val>
                                            <p:strVal val="#ppt_y"/>
                                          </p:val>
                                        </p:tav>
                                      </p:tavLst>
                                    </p:anim>
                                    <p:animEffect>
                                      <p:cBhvr>
                                        <p:cTn id="154" dur="1000" decel="50000">
                                          <p:stCondLst>
                                            <p:cond delay="0"/>
                                          </p:stCondLst>
                                        </p:cTn>
                                        <p:tgtEl>
                                          <p:spTgt spid="64538"/>
                                        </p:tgtEl>
                                      </p:cBhvr>
                                    </p:animEffect>
                                  </p:childTnLst>
                                </p:cTn>
                              </p:par>
                              <p:par>
                                <p:cTn id="155" presetID="25" presetClass="entr" presetSubtype="0" fill="hold" grpId="0" nodeType="withEffect">
                                  <p:stCondLst>
                                    <p:cond delay="0"/>
                                  </p:stCondLst>
                                  <p:childTnLst>
                                    <p:set>
                                      <p:cBhvr>
                                        <p:cTn id="156" dur="1" fill="hold">
                                          <p:stCondLst>
                                            <p:cond delay="0"/>
                                          </p:stCondLst>
                                        </p:cTn>
                                        <p:tgtEl>
                                          <p:spTgt spid="64539"/>
                                        </p:tgtEl>
                                        <p:attrNameLst>
                                          <p:attrName>style.visibility</p:attrName>
                                        </p:attrNameLst>
                                      </p:cBhvr>
                                      <p:to>
                                        <p:strVal val="visible"/>
                                      </p:to>
                                    </p:set>
                                    <p:anim calcmode="lin" valueType="num">
                                      <p:cBhvr>
                                        <p:cTn id="157" dur="500" decel="50000" fill="hold">
                                          <p:stCondLst>
                                            <p:cond delay="0"/>
                                          </p:stCondLst>
                                        </p:cTn>
                                        <p:tgtEl>
                                          <p:spTgt spid="64539"/>
                                        </p:tgtEl>
                                        <p:attrNameLst>
                                          <p:attrName>style.rotation</p:attrName>
                                        </p:attrNameLst>
                                      </p:cBhvr>
                                      <p:tavLst>
                                        <p:tav tm="0">
                                          <p:val>
                                            <p:fltVal val="-90"/>
                                          </p:val>
                                        </p:tav>
                                        <p:tav tm="100000">
                                          <p:val>
                                            <p:fltVal val="0"/>
                                          </p:val>
                                        </p:tav>
                                      </p:tavLst>
                                    </p:anim>
                                    <p:anim calcmode="lin" valueType="num">
                                      <p:cBhvr>
                                        <p:cTn id="158" dur="500" decel="50000" fill="hold">
                                          <p:stCondLst>
                                            <p:cond delay="0"/>
                                          </p:stCondLst>
                                        </p:cTn>
                                        <p:tgtEl>
                                          <p:spTgt spid="64539"/>
                                        </p:tgtEl>
                                        <p:attrNameLst>
                                          <p:attrName>ppt_w</p:attrName>
                                        </p:attrNameLst>
                                      </p:cBhvr>
                                      <p:tavLst>
                                        <p:tav tm="0">
                                          <p:val>
                                            <p:strVal val="#ppt_w"/>
                                          </p:val>
                                        </p:tav>
                                        <p:tav tm="100000">
                                          <p:val>
                                            <p:strVal val="#ppt_w*.05"/>
                                          </p:val>
                                        </p:tav>
                                      </p:tavLst>
                                    </p:anim>
                                    <p:anim calcmode="lin" valueType="num">
                                      <p:cBhvr>
                                        <p:cTn id="159" dur="500" accel="50000" fill="hold">
                                          <p:stCondLst>
                                            <p:cond delay="500"/>
                                          </p:stCondLst>
                                        </p:cTn>
                                        <p:tgtEl>
                                          <p:spTgt spid="64539"/>
                                        </p:tgtEl>
                                        <p:attrNameLst>
                                          <p:attrName>ppt_w</p:attrName>
                                        </p:attrNameLst>
                                      </p:cBhvr>
                                      <p:tavLst>
                                        <p:tav tm="0">
                                          <p:val>
                                            <p:strVal val="#ppt_w*.05"/>
                                          </p:val>
                                        </p:tav>
                                        <p:tav tm="100000">
                                          <p:val>
                                            <p:strVal val="#ppt_w"/>
                                          </p:val>
                                        </p:tav>
                                      </p:tavLst>
                                    </p:anim>
                                    <p:anim calcmode="lin" valueType="num">
                                      <p:cBhvr>
                                        <p:cTn id="160" dur="1000" fill="hold"/>
                                        <p:tgtEl>
                                          <p:spTgt spid="64539"/>
                                        </p:tgtEl>
                                        <p:attrNameLst>
                                          <p:attrName>ppt_h</p:attrName>
                                        </p:attrNameLst>
                                      </p:cBhvr>
                                      <p:tavLst>
                                        <p:tav tm="0">
                                          <p:val>
                                            <p:strVal val="#ppt_h"/>
                                          </p:val>
                                        </p:tav>
                                        <p:tav tm="100000">
                                          <p:val>
                                            <p:strVal val="#ppt_h"/>
                                          </p:val>
                                        </p:tav>
                                      </p:tavLst>
                                    </p:anim>
                                    <p:anim calcmode="lin" valueType="num">
                                      <p:cBhvr>
                                        <p:cTn id="161" dur="500" decel="50000" fill="hold">
                                          <p:stCondLst>
                                            <p:cond delay="0"/>
                                          </p:stCondLst>
                                        </p:cTn>
                                        <p:tgtEl>
                                          <p:spTgt spid="64539"/>
                                        </p:tgtEl>
                                        <p:attrNameLst>
                                          <p:attrName>ppt_x</p:attrName>
                                        </p:attrNameLst>
                                      </p:cBhvr>
                                      <p:tavLst>
                                        <p:tav tm="0">
                                          <p:val>
                                            <p:strVal val="#ppt_x+.4"/>
                                          </p:val>
                                        </p:tav>
                                        <p:tav tm="100000">
                                          <p:val>
                                            <p:strVal val="#ppt_x"/>
                                          </p:val>
                                        </p:tav>
                                      </p:tavLst>
                                    </p:anim>
                                    <p:anim calcmode="lin" valueType="num">
                                      <p:cBhvr>
                                        <p:cTn id="162" dur="500" decel="50000" fill="hold">
                                          <p:stCondLst>
                                            <p:cond delay="0"/>
                                          </p:stCondLst>
                                        </p:cTn>
                                        <p:tgtEl>
                                          <p:spTgt spid="64539"/>
                                        </p:tgtEl>
                                        <p:attrNameLst>
                                          <p:attrName>ppt_y</p:attrName>
                                        </p:attrNameLst>
                                      </p:cBhvr>
                                      <p:tavLst>
                                        <p:tav tm="0">
                                          <p:val>
                                            <p:strVal val="#ppt_y-.2"/>
                                          </p:val>
                                        </p:tav>
                                        <p:tav tm="100000">
                                          <p:val>
                                            <p:strVal val="#ppt_y+.1"/>
                                          </p:val>
                                        </p:tav>
                                      </p:tavLst>
                                    </p:anim>
                                    <p:anim calcmode="lin" valueType="num">
                                      <p:cBhvr>
                                        <p:cTn id="163" dur="500" accel="50000" fill="hold">
                                          <p:stCondLst>
                                            <p:cond delay="500"/>
                                          </p:stCondLst>
                                        </p:cTn>
                                        <p:tgtEl>
                                          <p:spTgt spid="64539"/>
                                        </p:tgtEl>
                                        <p:attrNameLst>
                                          <p:attrName>ppt_y</p:attrName>
                                        </p:attrNameLst>
                                      </p:cBhvr>
                                      <p:tavLst>
                                        <p:tav tm="0">
                                          <p:val>
                                            <p:strVal val="#ppt_y+.1"/>
                                          </p:val>
                                        </p:tav>
                                        <p:tav tm="100000">
                                          <p:val>
                                            <p:strVal val="#ppt_y"/>
                                          </p:val>
                                        </p:tav>
                                      </p:tavLst>
                                    </p:anim>
                                    <p:animEffect>
                                      <p:cBhvr>
                                        <p:cTn id="164" dur="1000" decel="50000">
                                          <p:stCondLst>
                                            <p:cond delay="0"/>
                                          </p:stCondLst>
                                        </p:cTn>
                                        <p:tgtEl>
                                          <p:spTgt spid="64539"/>
                                        </p:tgtEl>
                                      </p:cBhvr>
                                    </p:animEffect>
                                  </p:childTnLst>
                                </p:cTn>
                              </p:par>
                              <p:par>
                                <p:cTn id="165" presetID="25" presetClass="entr" presetSubtype="0" fill="hold" grpId="0" nodeType="withEffect">
                                  <p:stCondLst>
                                    <p:cond delay="0"/>
                                  </p:stCondLst>
                                  <p:childTnLst>
                                    <p:set>
                                      <p:cBhvr>
                                        <p:cTn id="166" dur="1" fill="hold">
                                          <p:stCondLst>
                                            <p:cond delay="0"/>
                                          </p:stCondLst>
                                        </p:cTn>
                                        <p:tgtEl>
                                          <p:spTgt spid="64540"/>
                                        </p:tgtEl>
                                        <p:attrNameLst>
                                          <p:attrName>style.visibility</p:attrName>
                                        </p:attrNameLst>
                                      </p:cBhvr>
                                      <p:to>
                                        <p:strVal val="visible"/>
                                      </p:to>
                                    </p:set>
                                    <p:anim calcmode="lin" valueType="num">
                                      <p:cBhvr>
                                        <p:cTn id="167" dur="500" decel="50000" fill="hold">
                                          <p:stCondLst>
                                            <p:cond delay="0"/>
                                          </p:stCondLst>
                                        </p:cTn>
                                        <p:tgtEl>
                                          <p:spTgt spid="64540"/>
                                        </p:tgtEl>
                                        <p:attrNameLst>
                                          <p:attrName>style.rotation</p:attrName>
                                        </p:attrNameLst>
                                      </p:cBhvr>
                                      <p:tavLst>
                                        <p:tav tm="0">
                                          <p:val>
                                            <p:fltVal val="-90"/>
                                          </p:val>
                                        </p:tav>
                                        <p:tav tm="100000">
                                          <p:val>
                                            <p:fltVal val="0"/>
                                          </p:val>
                                        </p:tav>
                                      </p:tavLst>
                                    </p:anim>
                                    <p:anim calcmode="lin" valueType="num">
                                      <p:cBhvr>
                                        <p:cTn id="168" dur="500" decel="50000" fill="hold">
                                          <p:stCondLst>
                                            <p:cond delay="0"/>
                                          </p:stCondLst>
                                        </p:cTn>
                                        <p:tgtEl>
                                          <p:spTgt spid="64540"/>
                                        </p:tgtEl>
                                        <p:attrNameLst>
                                          <p:attrName>ppt_w</p:attrName>
                                        </p:attrNameLst>
                                      </p:cBhvr>
                                      <p:tavLst>
                                        <p:tav tm="0">
                                          <p:val>
                                            <p:strVal val="#ppt_w"/>
                                          </p:val>
                                        </p:tav>
                                        <p:tav tm="100000">
                                          <p:val>
                                            <p:strVal val="#ppt_w*.05"/>
                                          </p:val>
                                        </p:tav>
                                      </p:tavLst>
                                    </p:anim>
                                    <p:anim calcmode="lin" valueType="num">
                                      <p:cBhvr>
                                        <p:cTn id="169" dur="500" accel="50000" fill="hold">
                                          <p:stCondLst>
                                            <p:cond delay="500"/>
                                          </p:stCondLst>
                                        </p:cTn>
                                        <p:tgtEl>
                                          <p:spTgt spid="64540"/>
                                        </p:tgtEl>
                                        <p:attrNameLst>
                                          <p:attrName>ppt_w</p:attrName>
                                        </p:attrNameLst>
                                      </p:cBhvr>
                                      <p:tavLst>
                                        <p:tav tm="0">
                                          <p:val>
                                            <p:strVal val="#ppt_w*.05"/>
                                          </p:val>
                                        </p:tav>
                                        <p:tav tm="100000">
                                          <p:val>
                                            <p:strVal val="#ppt_w"/>
                                          </p:val>
                                        </p:tav>
                                      </p:tavLst>
                                    </p:anim>
                                    <p:anim calcmode="lin" valueType="num">
                                      <p:cBhvr>
                                        <p:cTn id="170" dur="1000" fill="hold"/>
                                        <p:tgtEl>
                                          <p:spTgt spid="64540"/>
                                        </p:tgtEl>
                                        <p:attrNameLst>
                                          <p:attrName>ppt_h</p:attrName>
                                        </p:attrNameLst>
                                      </p:cBhvr>
                                      <p:tavLst>
                                        <p:tav tm="0">
                                          <p:val>
                                            <p:strVal val="#ppt_h"/>
                                          </p:val>
                                        </p:tav>
                                        <p:tav tm="100000">
                                          <p:val>
                                            <p:strVal val="#ppt_h"/>
                                          </p:val>
                                        </p:tav>
                                      </p:tavLst>
                                    </p:anim>
                                    <p:anim calcmode="lin" valueType="num">
                                      <p:cBhvr>
                                        <p:cTn id="171" dur="500" decel="50000" fill="hold">
                                          <p:stCondLst>
                                            <p:cond delay="0"/>
                                          </p:stCondLst>
                                        </p:cTn>
                                        <p:tgtEl>
                                          <p:spTgt spid="64540"/>
                                        </p:tgtEl>
                                        <p:attrNameLst>
                                          <p:attrName>ppt_x</p:attrName>
                                        </p:attrNameLst>
                                      </p:cBhvr>
                                      <p:tavLst>
                                        <p:tav tm="0">
                                          <p:val>
                                            <p:strVal val="#ppt_x+.4"/>
                                          </p:val>
                                        </p:tav>
                                        <p:tav tm="100000">
                                          <p:val>
                                            <p:strVal val="#ppt_x"/>
                                          </p:val>
                                        </p:tav>
                                      </p:tavLst>
                                    </p:anim>
                                    <p:anim calcmode="lin" valueType="num">
                                      <p:cBhvr>
                                        <p:cTn id="172" dur="500" decel="50000" fill="hold">
                                          <p:stCondLst>
                                            <p:cond delay="0"/>
                                          </p:stCondLst>
                                        </p:cTn>
                                        <p:tgtEl>
                                          <p:spTgt spid="64540"/>
                                        </p:tgtEl>
                                        <p:attrNameLst>
                                          <p:attrName>ppt_y</p:attrName>
                                        </p:attrNameLst>
                                      </p:cBhvr>
                                      <p:tavLst>
                                        <p:tav tm="0">
                                          <p:val>
                                            <p:strVal val="#ppt_y-.2"/>
                                          </p:val>
                                        </p:tav>
                                        <p:tav tm="100000">
                                          <p:val>
                                            <p:strVal val="#ppt_y+.1"/>
                                          </p:val>
                                        </p:tav>
                                      </p:tavLst>
                                    </p:anim>
                                    <p:anim calcmode="lin" valueType="num">
                                      <p:cBhvr>
                                        <p:cTn id="173" dur="500" accel="50000" fill="hold">
                                          <p:stCondLst>
                                            <p:cond delay="500"/>
                                          </p:stCondLst>
                                        </p:cTn>
                                        <p:tgtEl>
                                          <p:spTgt spid="64540"/>
                                        </p:tgtEl>
                                        <p:attrNameLst>
                                          <p:attrName>ppt_y</p:attrName>
                                        </p:attrNameLst>
                                      </p:cBhvr>
                                      <p:tavLst>
                                        <p:tav tm="0">
                                          <p:val>
                                            <p:strVal val="#ppt_y+.1"/>
                                          </p:val>
                                        </p:tav>
                                        <p:tav tm="100000">
                                          <p:val>
                                            <p:strVal val="#ppt_y"/>
                                          </p:val>
                                        </p:tav>
                                      </p:tavLst>
                                    </p:anim>
                                    <p:animEffect>
                                      <p:cBhvr>
                                        <p:cTn id="174" dur="1000" decel="50000">
                                          <p:stCondLst>
                                            <p:cond delay="0"/>
                                          </p:stCondLst>
                                        </p:cTn>
                                        <p:tgtEl>
                                          <p:spTgt spid="64540"/>
                                        </p:tgtEl>
                                      </p:cBhvr>
                                    </p:animEffect>
                                  </p:childTnLst>
                                </p:cTn>
                              </p:par>
                              <p:par>
                                <p:cTn id="175" presetID="25" presetClass="entr" presetSubtype="0" fill="hold" grpId="0" nodeType="withEffect">
                                  <p:stCondLst>
                                    <p:cond delay="0"/>
                                  </p:stCondLst>
                                  <p:childTnLst>
                                    <p:set>
                                      <p:cBhvr>
                                        <p:cTn id="176" dur="1" fill="hold">
                                          <p:stCondLst>
                                            <p:cond delay="0"/>
                                          </p:stCondLst>
                                        </p:cTn>
                                        <p:tgtEl>
                                          <p:spTgt spid="64541"/>
                                        </p:tgtEl>
                                        <p:attrNameLst>
                                          <p:attrName>style.visibility</p:attrName>
                                        </p:attrNameLst>
                                      </p:cBhvr>
                                      <p:to>
                                        <p:strVal val="visible"/>
                                      </p:to>
                                    </p:set>
                                    <p:anim calcmode="lin" valueType="num">
                                      <p:cBhvr>
                                        <p:cTn id="177" dur="500" decel="50000" fill="hold">
                                          <p:stCondLst>
                                            <p:cond delay="0"/>
                                          </p:stCondLst>
                                        </p:cTn>
                                        <p:tgtEl>
                                          <p:spTgt spid="64541"/>
                                        </p:tgtEl>
                                        <p:attrNameLst>
                                          <p:attrName>style.rotation</p:attrName>
                                        </p:attrNameLst>
                                      </p:cBhvr>
                                      <p:tavLst>
                                        <p:tav tm="0">
                                          <p:val>
                                            <p:fltVal val="-90"/>
                                          </p:val>
                                        </p:tav>
                                        <p:tav tm="100000">
                                          <p:val>
                                            <p:fltVal val="0"/>
                                          </p:val>
                                        </p:tav>
                                      </p:tavLst>
                                    </p:anim>
                                    <p:anim calcmode="lin" valueType="num">
                                      <p:cBhvr>
                                        <p:cTn id="178" dur="500" decel="50000" fill="hold">
                                          <p:stCondLst>
                                            <p:cond delay="0"/>
                                          </p:stCondLst>
                                        </p:cTn>
                                        <p:tgtEl>
                                          <p:spTgt spid="64541"/>
                                        </p:tgtEl>
                                        <p:attrNameLst>
                                          <p:attrName>ppt_w</p:attrName>
                                        </p:attrNameLst>
                                      </p:cBhvr>
                                      <p:tavLst>
                                        <p:tav tm="0">
                                          <p:val>
                                            <p:strVal val="#ppt_w"/>
                                          </p:val>
                                        </p:tav>
                                        <p:tav tm="100000">
                                          <p:val>
                                            <p:strVal val="#ppt_w*.05"/>
                                          </p:val>
                                        </p:tav>
                                      </p:tavLst>
                                    </p:anim>
                                    <p:anim calcmode="lin" valueType="num">
                                      <p:cBhvr>
                                        <p:cTn id="179" dur="500" accel="50000" fill="hold">
                                          <p:stCondLst>
                                            <p:cond delay="500"/>
                                          </p:stCondLst>
                                        </p:cTn>
                                        <p:tgtEl>
                                          <p:spTgt spid="64541"/>
                                        </p:tgtEl>
                                        <p:attrNameLst>
                                          <p:attrName>ppt_w</p:attrName>
                                        </p:attrNameLst>
                                      </p:cBhvr>
                                      <p:tavLst>
                                        <p:tav tm="0">
                                          <p:val>
                                            <p:strVal val="#ppt_w*.05"/>
                                          </p:val>
                                        </p:tav>
                                        <p:tav tm="100000">
                                          <p:val>
                                            <p:strVal val="#ppt_w"/>
                                          </p:val>
                                        </p:tav>
                                      </p:tavLst>
                                    </p:anim>
                                    <p:anim calcmode="lin" valueType="num">
                                      <p:cBhvr>
                                        <p:cTn id="180" dur="1000" fill="hold"/>
                                        <p:tgtEl>
                                          <p:spTgt spid="64541"/>
                                        </p:tgtEl>
                                        <p:attrNameLst>
                                          <p:attrName>ppt_h</p:attrName>
                                        </p:attrNameLst>
                                      </p:cBhvr>
                                      <p:tavLst>
                                        <p:tav tm="0">
                                          <p:val>
                                            <p:strVal val="#ppt_h"/>
                                          </p:val>
                                        </p:tav>
                                        <p:tav tm="100000">
                                          <p:val>
                                            <p:strVal val="#ppt_h"/>
                                          </p:val>
                                        </p:tav>
                                      </p:tavLst>
                                    </p:anim>
                                    <p:anim calcmode="lin" valueType="num">
                                      <p:cBhvr>
                                        <p:cTn id="181" dur="500" decel="50000" fill="hold">
                                          <p:stCondLst>
                                            <p:cond delay="0"/>
                                          </p:stCondLst>
                                        </p:cTn>
                                        <p:tgtEl>
                                          <p:spTgt spid="64541"/>
                                        </p:tgtEl>
                                        <p:attrNameLst>
                                          <p:attrName>ppt_x</p:attrName>
                                        </p:attrNameLst>
                                      </p:cBhvr>
                                      <p:tavLst>
                                        <p:tav tm="0">
                                          <p:val>
                                            <p:strVal val="#ppt_x+.4"/>
                                          </p:val>
                                        </p:tav>
                                        <p:tav tm="100000">
                                          <p:val>
                                            <p:strVal val="#ppt_x"/>
                                          </p:val>
                                        </p:tav>
                                      </p:tavLst>
                                    </p:anim>
                                    <p:anim calcmode="lin" valueType="num">
                                      <p:cBhvr>
                                        <p:cTn id="182" dur="500" decel="50000" fill="hold">
                                          <p:stCondLst>
                                            <p:cond delay="0"/>
                                          </p:stCondLst>
                                        </p:cTn>
                                        <p:tgtEl>
                                          <p:spTgt spid="64541"/>
                                        </p:tgtEl>
                                        <p:attrNameLst>
                                          <p:attrName>ppt_y</p:attrName>
                                        </p:attrNameLst>
                                      </p:cBhvr>
                                      <p:tavLst>
                                        <p:tav tm="0">
                                          <p:val>
                                            <p:strVal val="#ppt_y-.2"/>
                                          </p:val>
                                        </p:tav>
                                        <p:tav tm="100000">
                                          <p:val>
                                            <p:strVal val="#ppt_y+.1"/>
                                          </p:val>
                                        </p:tav>
                                      </p:tavLst>
                                    </p:anim>
                                    <p:anim calcmode="lin" valueType="num">
                                      <p:cBhvr>
                                        <p:cTn id="183" dur="500" accel="50000" fill="hold">
                                          <p:stCondLst>
                                            <p:cond delay="500"/>
                                          </p:stCondLst>
                                        </p:cTn>
                                        <p:tgtEl>
                                          <p:spTgt spid="64541"/>
                                        </p:tgtEl>
                                        <p:attrNameLst>
                                          <p:attrName>ppt_y</p:attrName>
                                        </p:attrNameLst>
                                      </p:cBhvr>
                                      <p:tavLst>
                                        <p:tav tm="0">
                                          <p:val>
                                            <p:strVal val="#ppt_y+.1"/>
                                          </p:val>
                                        </p:tav>
                                        <p:tav tm="100000">
                                          <p:val>
                                            <p:strVal val="#ppt_y"/>
                                          </p:val>
                                        </p:tav>
                                      </p:tavLst>
                                    </p:anim>
                                    <p:animEffect>
                                      <p:cBhvr>
                                        <p:cTn id="184" dur="1000" decel="50000">
                                          <p:stCondLst>
                                            <p:cond delay="0"/>
                                          </p:stCondLst>
                                        </p:cTn>
                                        <p:tgtEl>
                                          <p:spTgt spid="64541"/>
                                        </p:tgtEl>
                                      </p:cBhvr>
                                    </p:animEffect>
                                  </p:childTnLst>
                                </p:cTn>
                              </p:par>
                              <p:par>
                                <p:cTn id="185" presetID="25" presetClass="entr" presetSubtype="0" fill="hold" grpId="0" nodeType="withEffect">
                                  <p:stCondLst>
                                    <p:cond delay="0"/>
                                  </p:stCondLst>
                                  <p:childTnLst>
                                    <p:set>
                                      <p:cBhvr>
                                        <p:cTn id="186" dur="1" fill="hold">
                                          <p:stCondLst>
                                            <p:cond delay="0"/>
                                          </p:stCondLst>
                                        </p:cTn>
                                        <p:tgtEl>
                                          <p:spTgt spid="64542"/>
                                        </p:tgtEl>
                                        <p:attrNameLst>
                                          <p:attrName>style.visibility</p:attrName>
                                        </p:attrNameLst>
                                      </p:cBhvr>
                                      <p:to>
                                        <p:strVal val="visible"/>
                                      </p:to>
                                    </p:set>
                                    <p:anim calcmode="lin" valueType="num">
                                      <p:cBhvr>
                                        <p:cTn id="187" dur="500" decel="50000" fill="hold">
                                          <p:stCondLst>
                                            <p:cond delay="0"/>
                                          </p:stCondLst>
                                        </p:cTn>
                                        <p:tgtEl>
                                          <p:spTgt spid="64542"/>
                                        </p:tgtEl>
                                        <p:attrNameLst>
                                          <p:attrName>style.rotation</p:attrName>
                                        </p:attrNameLst>
                                      </p:cBhvr>
                                      <p:tavLst>
                                        <p:tav tm="0">
                                          <p:val>
                                            <p:fltVal val="-90"/>
                                          </p:val>
                                        </p:tav>
                                        <p:tav tm="100000">
                                          <p:val>
                                            <p:fltVal val="0"/>
                                          </p:val>
                                        </p:tav>
                                      </p:tavLst>
                                    </p:anim>
                                    <p:anim calcmode="lin" valueType="num">
                                      <p:cBhvr>
                                        <p:cTn id="188" dur="500" decel="50000" fill="hold">
                                          <p:stCondLst>
                                            <p:cond delay="0"/>
                                          </p:stCondLst>
                                        </p:cTn>
                                        <p:tgtEl>
                                          <p:spTgt spid="64542"/>
                                        </p:tgtEl>
                                        <p:attrNameLst>
                                          <p:attrName>ppt_w</p:attrName>
                                        </p:attrNameLst>
                                      </p:cBhvr>
                                      <p:tavLst>
                                        <p:tav tm="0">
                                          <p:val>
                                            <p:strVal val="#ppt_w"/>
                                          </p:val>
                                        </p:tav>
                                        <p:tav tm="100000">
                                          <p:val>
                                            <p:strVal val="#ppt_w*.05"/>
                                          </p:val>
                                        </p:tav>
                                      </p:tavLst>
                                    </p:anim>
                                    <p:anim calcmode="lin" valueType="num">
                                      <p:cBhvr>
                                        <p:cTn id="189" dur="500" accel="50000" fill="hold">
                                          <p:stCondLst>
                                            <p:cond delay="500"/>
                                          </p:stCondLst>
                                        </p:cTn>
                                        <p:tgtEl>
                                          <p:spTgt spid="64542"/>
                                        </p:tgtEl>
                                        <p:attrNameLst>
                                          <p:attrName>ppt_w</p:attrName>
                                        </p:attrNameLst>
                                      </p:cBhvr>
                                      <p:tavLst>
                                        <p:tav tm="0">
                                          <p:val>
                                            <p:strVal val="#ppt_w*.05"/>
                                          </p:val>
                                        </p:tav>
                                        <p:tav tm="100000">
                                          <p:val>
                                            <p:strVal val="#ppt_w"/>
                                          </p:val>
                                        </p:tav>
                                      </p:tavLst>
                                    </p:anim>
                                    <p:anim calcmode="lin" valueType="num">
                                      <p:cBhvr>
                                        <p:cTn id="190" dur="1000" fill="hold"/>
                                        <p:tgtEl>
                                          <p:spTgt spid="64542"/>
                                        </p:tgtEl>
                                        <p:attrNameLst>
                                          <p:attrName>ppt_h</p:attrName>
                                        </p:attrNameLst>
                                      </p:cBhvr>
                                      <p:tavLst>
                                        <p:tav tm="0">
                                          <p:val>
                                            <p:strVal val="#ppt_h"/>
                                          </p:val>
                                        </p:tav>
                                        <p:tav tm="100000">
                                          <p:val>
                                            <p:strVal val="#ppt_h"/>
                                          </p:val>
                                        </p:tav>
                                      </p:tavLst>
                                    </p:anim>
                                    <p:anim calcmode="lin" valueType="num">
                                      <p:cBhvr>
                                        <p:cTn id="191" dur="500" decel="50000" fill="hold">
                                          <p:stCondLst>
                                            <p:cond delay="0"/>
                                          </p:stCondLst>
                                        </p:cTn>
                                        <p:tgtEl>
                                          <p:spTgt spid="64542"/>
                                        </p:tgtEl>
                                        <p:attrNameLst>
                                          <p:attrName>ppt_x</p:attrName>
                                        </p:attrNameLst>
                                      </p:cBhvr>
                                      <p:tavLst>
                                        <p:tav tm="0">
                                          <p:val>
                                            <p:strVal val="#ppt_x+.4"/>
                                          </p:val>
                                        </p:tav>
                                        <p:tav tm="100000">
                                          <p:val>
                                            <p:strVal val="#ppt_x"/>
                                          </p:val>
                                        </p:tav>
                                      </p:tavLst>
                                    </p:anim>
                                    <p:anim calcmode="lin" valueType="num">
                                      <p:cBhvr>
                                        <p:cTn id="192" dur="500" decel="50000" fill="hold">
                                          <p:stCondLst>
                                            <p:cond delay="0"/>
                                          </p:stCondLst>
                                        </p:cTn>
                                        <p:tgtEl>
                                          <p:spTgt spid="64542"/>
                                        </p:tgtEl>
                                        <p:attrNameLst>
                                          <p:attrName>ppt_y</p:attrName>
                                        </p:attrNameLst>
                                      </p:cBhvr>
                                      <p:tavLst>
                                        <p:tav tm="0">
                                          <p:val>
                                            <p:strVal val="#ppt_y-.2"/>
                                          </p:val>
                                        </p:tav>
                                        <p:tav tm="100000">
                                          <p:val>
                                            <p:strVal val="#ppt_y+.1"/>
                                          </p:val>
                                        </p:tav>
                                      </p:tavLst>
                                    </p:anim>
                                    <p:anim calcmode="lin" valueType="num">
                                      <p:cBhvr>
                                        <p:cTn id="193" dur="500" accel="50000" fill="hold">
                                          <p:stCondLst>
                                            <p:cond delay="500"/>
                                          </p:stCondLst>
                                        </p:cTn>
                                        <p:tgtEl>
                                          <p:spTgt spid="64542"/>
                                        </p:tgtEl>
                                        <p:attrNameLst>
                                          <p:attrName>ppt_y</p:attrName>
                                        </p:attrNameLst>
                                      </p:cBhvr>
                                      <p:tavLst>
                                        <p:tav tm="0">
                                          <p:val>
                                            <p:strVal val="#ppt_y+.1"/>
                                          </p:val>
                                        </p:tav>
                                        <p:tav tm="100000">
                                          <p:val>
                                            <p:strVal val="#ppt_y"/>
                                          </p:val>
                                        </p:tav>
                                      </p:tavLst>
                                    </p:anim>
                                    <p:animEffect>
                                      <p:cBhvr>
                                        <p:cTn id="194" dur="1000" decel="50000">
                                          <p:stCondLst>
                                            <p:cond delay="0"/>
                                          </p:stCondLst>
                                        </p:cTn>
                                        <p:tgtEl>
                                          <p:spTgt spid="64542"/>
                                        </p:tgtEl>
                                      </p:cBhvr>
                                    </p:animEffect>
                                  </p:childTnLst>
                                </p:cTn>
                              </p:par>
                              <p:par>
                                <p:cTn id="195" presetID="25" presetClass="entr" presetSubtype="0" fill="hold" nodeType="withEffect">
                                  <p:stCondLst>
                                    <p:cond delay="0"/>
                                  </p:stCondLst>
                                  <p:childTnLst>
                                    <p:set>
                                      <p:cBhvr>
                                        <p:cTn id="196" dur="1" fill="hold">
                                          <p:stCondLst>
                                            <p:cond delay="0"/>
                                          </p:stCondLst>
                                        </p:cTn>
                                        <p:tgtEl>
                                          <p:spTgt spid="4"/>
                                        </p:tgtEl>
                                        <p:attrNameLst>
                                          <p:attrName>style.visibility</p:attrName>
                                        </p:attrNameLst>
                                      </p:cBhvr>
                                      <p:to>
                                        <p:strVal val="visible"/>
                                      </p:to>
                                    </p:set>
                                    <p:anim calcmode="lin" valueType="num">
                                      <p:cBhvr>
                                        <p:cTn id="19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9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9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00" dur="1000" fill="hold"/>
                                        <p:tgtEl>
                                          <p:spTgt spid="4"/>
                                        </p:tgtEl>
                                        <p:attrNameLst>
                                          <p:attrName>ppt_h</p:attrName>
                                        </p:attrNameLst>
                                      </p:cBhvr>
                                      <p:tavLst>
                                        <p:tav tm="0">
                                          <p:val>
                                            <p:strVal val="#ppt_h"/>
                                          </p:val>
                                        </p:tav>
                                        <p:tav tm="100000">
                                          <p:val>
                                            <p:strVal val="#ppt_h"/>
                                          </p:val>
                                        </p:tav>
                                      </p:tavLst>
                                    </p:anim>
                                    <p:anim calcmode="lin" valueType="num">
                                      <p:cBhvr>
                                        <p:cTn id="20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0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03" dur="500" accel="50000" fill="hold">
                                          <p:stCondLst>
                                            <p:cond delay="500"/>
                                          </p:stCondLst>
                                        </p:cTn>
                                        <p:tgtEl>
                                          <p:spTgt spid="4"/>
                                        </p:tgtEl>
                                        <p:attrNameLst>
                                          <p:attrName>ppt_y</p:attrName>
                                        </p:attrNameLst>
                                      </p:cBhvr>
                                      <p:tavLst>
                                        <p:tav tm="0">
                                          <p:val>
                                            <p:strVal val="#ppt_y+.1"/>
                                          </p:val>
                                        </p:tav>
                                        <p:tav tm="100000">
                                          <p:val>
                                            <p:strVal val="#ppt_y"/>
                                          </p:val>
                                        </p:tav>
                                      </p:tavLst>
                                    </p:anim>
                                    <p:animEffect>
                                      <p:cBhvr>
                                        <p:cTn id="204" dur="1000" decel="50000">
                                          <p:stCondLst>
                                            <p:cond delay="0"/>
                                          </p:stCondLst>
                                        </p:cTn>
                                        <p:tgtEl>
                                          <p:spTgt spid="4"/>
                                        </p:tgtEl>
                                      </p:cBhvr>
                                    </p:animEffect>
                                  </p:childTnLst>
                                </p:cTn>
                              </p:par>
                              <p:par>
                                <p:cTn id="205" presetID="25" presetClass="entr" presetSubtype="0" fill="hold" grpId="0" nodeType="withEffect">
                                  <p:stCondLst>
                                    <p:cond delay="0"/>
                                  </p:stCondLst>
                                  <p:childTnLst>
                                    <p:set>
                                      <p:cBhvr>
                                        <p:cTn id="206" dur="1" fill="hold">
                                          <p:stCondLst>
                                            <p:cond delay="0"/>
                                          </p:stCondLst>
                                        </p:cTn>
                                        <p:tgtEl>
                                          <p:spTgt spid="64546"/>
                                        </p:tgtEl>
                                        <p:attrNameLst>
                                          <p:attrName>style.visibility</p:attrName>
                                        </p:attrNameLst>
                                      </p:cBhvr>
                                      <p:to>
                                        <p:strVal val="visible"/>
                                      </p:to>
                                    </p:set>
                                    <p:anim calcmode="lin" valueType="num">
                                      <p:cBhvr>
                                        <p:cTn id="207" dur="500" decel="50000" fill="hold">
                                          <p:stCondLst>
                                            <p:cond delay="0"/>
                                          </p:stCondLst>
                                        </p:cTn>
                                        <p:tgtEl>
                                          <p:spTgt spid="64546"/>
                                        </p:tgtEl>
                                        <p:attrNameLst>
                                          <p:attrName>style.rotation</p:attrName>
                                        </p:attrNameLst>
                                      </p:cBhvr>
                                      <p:tavLst>
                                        <p:tav tm="0">
                                          <p:val>
                                            <p:fltVal val="-90"/>
                                          </p:val>
                                        </p:tav>
                                        <p:tav tm="100000">
                                          <p:val>
                                            <p:fltVal val="0"/>
                                          </p:val>
                                        </p:tav>
                                      </p:tavLst>
                                    </p:anim>
                                    <p:anim calcmode="lin" valueType="num">
                                      <p:cBhvr>
                                        <p:cTn id="208" dur="500" decel="50000" fill="hold">
                                          <p:stCondLst>
                                            <p:cond delay="0"/>
                                          </p:stCondLst>
                                        </p:cTn>
                                        <p:tgtEl>
                                          <p:spTgt spid="64546"/>
                                        </p:tgtEl>
                                        <p:attrNameLst>
                                          <p:attrName>ppt_w</p:attrName>
                                        </p:attrNameLst>
                                      </p:cBhvr>
                                      <p:tavLst>
                                        <p:tav tm="0">
                                          <p:val>
                                            <p:strVal val="#ppt_w"/>
                                          </p:val>
                                        </p:tav>
                                        <p:tav tm="100000">
                                          <p:val>
                                            <p:strVal val="#ppt_w*.05"/>
                                          </p:val>
                                        </p:tav>
                                      </p:tavLst>
                                    </p:anim>
                                    <p:anim calcmode="lin" valueType="num">
                                      <p:cBhvr>
                                        <p:cTn id="209" dur="500" accel="50000" fill="hold">
                                          <p:stCondLst>
                                            <p:cond delay="500"/>
                                          </p:stCondLst>
                                        </p:cTn>
                                        <p:tgtEl>
                                          <p:spTgt spid="64546"/>
                                        </p:tgtEl>
                                        <p:attrNameLst>
                                          <p:attrName>ppt_w</p:attrName>
                                        </p:attrNameLst>
                                      </p:cBhvr>
                                      <p:tavLst>
                                        <p:tav tm="0">
                                          <p:val>
                                            <p:strVal val="#ppt_w*.05"/>
                                          </p:val>
                                        </p:tav>
                                        <p:tav tm="100000">
                                          <p:val>
                                            <p:strVal val="#ppt_w"/>
                                          </p:val>
                                        </p:tav>
                                      </p:tavLst>
                                    </p:anim>
                                    <p:anim calcmode="lin" valueType="num">
                                      <p:cBhvr>
                                        <p:cTn id="210" dur="1000" fill="hold"/>
                                        <p:tgtEl>
                                          <p:spTgt spid="64546"/>
                                        </p:tgtEl>
                                        <p:attrNameLst>
                                          <p:attrName>ppt_h</p:attrName>
                                        </p:attrNameLst>
                                      </p:cBhvr>
                                      <p:tavLst>
                                        <p:tav tm="0">
                                          <p:val>
                                            <p:strVal val="#ppt_h"/>
                                          </p:val>
                                        </p:tav>
                                        <p:tav tm="100000">
                                          <p:val>
                                            <p:strVal val="#ppt_h"/>
                                          </p:val>
                                        </p:tav>
                                      </p:tavLst>
                                    </p:anim>
                                    <p:anim calcmode="lin" valueType="num">
                                      <p:cBhvr>
                                        <p:cTn id="211" dur="500" decel="50000" fill="hold">
                                          <p:stCondLst>
                                            <p:cond delay="0"/>
                                          </p:stCondLst>
                                        </p:cTn>
                                        <p:tgtEl>
                                          <p:spTgt spid="64546"/>
                                        </p:tgtEl>
                                        <p:attrNameLst>
                                          <p:attrName>ppt_x</p:attrName>
                                        </p:attrNameLst>
                                      </p:cBhvr>
                                      <p:tavLst>
                                        <p:tav tm="0">
                                          <p:val>
                                            <p:strVal val="#ppt_x+.4"/>
                                          </p:val>
                                        </p:tav>
                                        <p:tav tm="100000">
                                          <p:val>
                                            <p:strVal val="#ppt_x"/>
                                          </p:val>
                                        </p:tav>
                                      </p:tavLst>
                                    </p:anim>
                                    <p:anim calcmode="lin" valueType="num">
                                      <p:cBhvr>
                                        <p:cTn id="212" dur="500" decel="50000" fill="hold">
                                          <p:stCondLst>
                                            <p:cond delay="0"/>
                                          </p:stCondLst>
                                        </p:cTn>
                                        <p:tgtEl>
                                          <p:spTgt spid="64546"/>
                                        </p:tgtEl>
                                        <p:attrNameLst>
                                          <p:attrName>ppt_y</p:attrName>
                                        </p:attrNameLst>
                                      </p:cBhvr>
                                      <p:tavLst>
                                        <p:tav tm="0">
                                          <p:val>
                                            <p:strVal val="#ppt_y-.2"/>
                                          </p:val>
                                        </p:tav>
                                        <p:tav tm="100000">
                                          <p:val>
                                            <p:strVal val="#ppt_y+.1"/>
                                          </p:val>
                                        </p:tav>
                                      </p:tavLst>
                                    </p:anim>
                                    <p:anim calcmode="lin" valueType="num">
                                      <p:cBhvr>
                                        <p:cTn id="213" dur="500" accel="50000" fill="hold">
                                          <p:stCondLst>
                                            <p:cond delay="500"/>
                                          </p:stCondLst>
                                        </p:cTn>
                                        <p:tgtEl>
                                          <p:spTgt spid="64546"/>
                                        </p:tgtEl>
                                        <p:attrNameLst>
                                          <p:attrName>ppt_y</p:attrName>
                                        </p:attrNameLst>
                                      </p:cBhvr>
                                      <p:tavLst>
                                        <p:tav tm="0">
                                          <p:val>
                                            <p:strVal val="#ppt_y+.1"/>
                                          </p:val>
                                        </p:tav>
                                        <p:tav tm="100000">
                                          <p:val>
                                            <p:strVal val="#ppt_y"/>
                                          </p:val>
                                        </p:tav>
                                      </p:tavLst>
                                    </p:anim>
                                    <p:animEffect>
                                      <p:cBhvr>
                                        <p:cTn id="214" dur="1000" decel="50000">
                                          <p:stCondLst>
                                            <p:cond delay="0"/>
                                          </p:stCondLst>
                                        </p:cTn>
                                        <p:tgtEl>
                                          <p:spTgt spid="64546"/>
                                        </p:tgtEl>
                                      </p:cBhvr>
                                    </p:animEffect>
                                  </p:childTnLst>
                                </p:cTn>
                              </p:par>
                              <p:par>
                                <p:cTn id="215" presetID="25" presetClass="entr" presetSubtype="0" fill="hold" grpId="0" nodeType="withEffect">
                                  <p:stCondLst>
                                    <p:cond delay="0"/>
                                  </p:stCondLst>
                                  <p:childTnLst>
                                    <p:set>
                                      <p:cBhvr>
                                        <p:cTn id="216" dur="1" fill="hold">
                                          <p:stCondLst>
                                            <p:cond delay="0"/>
                                          </p:stCondLst>
                                        </p:cTn>
                                        <p:tgtEl>
                                          <p:spTgt spid="64547"/>
                                        </p:tgtEl>
                                        <p:attrNameLst>
                                          <p:attrName>style.visibility</p:attrName>
                                        </p:attrNameLst>
                                      </p:cBhvr>
                                      <p:to>
                                        <p:strVal val="visible"/>
                                      </p:to>
                                    </p:set>
                                    <p:anim calcmode="lin" valueType="num">
                                      <p:cBhvr>
                                        <p:cTn id="217" dur="500" decel="50000" fill="hold">
                                          <p:stCondLst>
                                            <p:cond delay="0"/>
                                          </p:stCondLst>
                                        </p:cTn>
                                        <p:tgtEl>
                                          <p:spTgt spid="64547"/>
                                        </p:tgtEl>
                                        <p:attrNameLst>
                                          <p:attrName>style.rotation</p:attrName>
                                        </p:attrNameLst>
                                      </p:cBhvr>
                                      <p:tavLst>
                                        <p:tav tm="0">
                                          <p:val>
                                            <p:fltVal val="-90"/>
                                          </p:val>
                                        </p:tav>
                                        <p:tav tm="100000">
                                          <p:val>
                                            <p:fltVal val="0"/>
                                          </p:val>
                                        </p:tav>
                                      </p:tavLst>
                                    </p:anim>
                                    <p:anim calcmode="lin" valueType="num">
                                      <p:cBhvr>
                                        <p:cTn id="218" dur="500" decel="50000" fill="hold">
                                          <p:stCondLst>
                                            <p:cond delay="0"/>
                                          </p:stCondLst>
                                        </p:cTn>
                                        <p:tgtEl>
                                          <p:spTgt spid="64547"/>
                                        </p:tgtEl>
                                        <p:attrNameLst>
                                          <p:attrName>ppt_w</p:attrName>
                                        </p:attrNameLst>
                                      </p:cBhvr>
                                      <p:tavLst>
                                        <p:tav tm="0">
                                          <p:val>
                                            <p:strVal val="#ppt_w"/>
                                          </p:val>
                                        </p:tav>
                                        <p:tav tm="100000">
                                          <p:val>
                                            <p:strVal val="#ppt_w*.05"/>
                                          </p:val>
                                        </p:tav>
                                      </p:tavLst>
                                    </p:anim>
                                    <p:anim calcmode="lin" valueType="num">
                                      <p:cBhvr>
                                        <p:cTn id="219" dur="500" accel="50000" fill="hold">
                                          <p:stCondLst>
                                            <p:cond delay="500"/>
                                          </p:stCondLst>
                                        </p:cTn>
                                        <p:tgtEl>
                                          <p:spTgt spid="64547"/>
                                        </p:tgtEl>
                                        <p:attrNameLst>
                                          <p:attrName>ppt_w</p:attrName>
                                        </p:attrNameLst>
                                      </p:cBhvr>
                                      <p:tavLst>
                                        <p:tav tm="0">
                                          <p:val>
                                            <p:strVal val="#ppt_w*.05"/>
                                          </p:val>
                                        </p:tav>
                                        <p:tav tm="100000">
                                          <p:val>
                                            <p:strVal val="#ppt_w"/>
                                          </p:val>
                                        </p:tav>
                                      </p:tavLst>
                                    </p:anim>
                                    <p:anim calcmode="lin" valueType="num">
                                      <p:cBhvr>
                                        <p:cTn id="220" dur="1000" fill="hold"/>
                                        <p:tgtEl>
                                          <p:spTgt spid="64547"/>
                                        </p:tgtEl>
                                        <p:attrNameLst>
                                          <p:attrName>ppt_h</p:attrName>
                                        </p:attrNameLst>
                                      </p:cBhvr>
                                      <p:tavLst>
                                        <p:tav tm="0">
                                          <p:val>
                                            <p:strVal val="#ppt_h"/>
                                          </p:val>
                                        </p:tav>
                                        <p:tav tm="100000">
                                          <p:val>
                                            <p:strVal val="#ppt_h"/>
                                          </p:val>
                                        </p:tav>
                                      </p:tavLst>
                                    </p:anim>
                                    <p:anim calcmode="lin" valueType="num">
                                      <p:cBhvr>
                                        <p:cTn id="221" dur="500" decel="50000" fill="hold">
                                          <p:stCondLst>
                                            <p:cond delay="0"/>
                                          </p:stCondLst>
                                        </p:cTn>
                                        <p:tgtEl>
                                          <p:spTgt spid="64547"/>
                                        </p:tgtEl>
                                        <p:attrNameLst>
                                          <p:attrName>ppt_x</p:attrName>
                                        </p:attrNameLst>
                                      </p:cBhvr>
                                      <p:tavLst>
                                        <p:tav tm="0">
                                          <p:val>
                                            <p:strVal val="#ppt_x+.4"/>
                                          </p:val>
                                        </p:tav>
                                        <p:tav tm="100000">
                                          <p:val>
                                            <p:strVal val="#ppt_x"/>
                                          </p:val>
                                        </p:tav>
                                      </p:tavLst>
                                    </p:anim>
                                    <p:anim calcmode="lin" valueType="num">
                                      <p:cBhvr>
                                        <p:cTn id="222" dur="500" decel="50000" fill="hold">
                                          <p:stCondLst>
                                            <p:cond delay="0"/>
                                          </p:stCondLst>
                                        </p:cTn>
                                        <p:tgtEl>
                                          <p:spTgt spid="64547"/>
                                        </p:tgtEl>
                                        <p:attrNameLst>
                                          <p:attrName>ppt_y</p:attrName>
                                        </p:attrNameLst>
                                      </p:cBhvr>
                                      <p:tavLst>
                                        <p:tav tm="0">
                                          <p:val>
                                            <p:strVal val="#ppt_y-.2"/>
                                          </p:val>
                                        </p:tav>
                                        <p:tav tm="100000">
                                          <p:val>
                                            <p:strVal val="#ppt_y+.1"/>
                                          </p:val>
                                        </p:tav>
                                      </p:tavLst>
                                    </p:anim>
                                    <p:anim calcmode="lin" valueType="num">
                                      <p:cBhvr>
                                        <p:cTn id="223" dur="500" accel="50000" fill="hold">
                                          <p:stCondLst>
                                            <p:cond delay="500"/>
                                          </p:stCondLst>
                                        </p:cTn>
                                        <p:tgtEl>
                                          <p:spTgt spid="64547"/>
                                        </p:tgtEl>
                                        <p:attrNameLst>
                                          <p:attrName>ppt_y</p:attrName>
                                        </p:attrNameLst>
                                      </p:cBhvr>
                                      <p:tavLst>
                                        <p:tav tm="0">
                                          <p:val>
                                            <p:strVal val="#ppt_y+.1"/>
                                          </p:val>
                                        </p:tav>
                                        <p:tav tm="100000">
                                          <p:val>
                                            <p:strVal val="#ppt_y"/>
                                          </p:val>
                                        </p:tav>
                                      </p:tavLst>
                                    </p:anim>
                                    <p:animEffect>
                                      <p:cBhvr>
                                        <p:cTn id="224" dur="1000" decel="50000">
                                          <p:stCondLst>
                                            <p:cond delay="0"/>
                                          </p:stCondLst>
                                        </p:cTn>
                                        <p:tgtEl>
                                          <p:spTgt spid="64547"/>
                                        </p:tgtEl>
                                      </p:cBhvr>
                                    </p:animEffect>
                                  </p:childTnLst>
                                </p:cTn>
                              </p:par>
                              <p:par>
                                <p:cTn id="225" presetID="25" presetClass="entr" presetSubtype="0" fill="hold" grpId="0" nodeType="withEffect">
                                  <p:stCondLst>
                                    <p:cond delay="0"/>
                                  </p:stCondLst>
                                  <p:childTnLst>
                                    <p:set>
                                      <p:cBhvr>
                                        <p:cTn id="226" dur="1" fill="hold">
                                          <p:stCondLst>
                                            <p:cond delay="0"/>
                                          </p:stCondLst>
                                        </p:cTn>
                                        <p:tgtEl>
                                          <p:spTgt spid="64548"/>
                                        </p:tgtEl>
                                        <p:attrNameLst>
                                          <p:attrName>style.visibility</p:attrName>
                                        </p:attrNameLst>
                                      </p:cBhvr>
                                      <p:to>
                                        <p:strVal val="visible"/>
                                      </p:to>
                                    </p:set>
                                    <p:anim calcmode="lin" valueType="num">
                                      <p:cBhvr>
                                        <p:cTn id="227" dur="500" decel="50000" fill="hold">
                                          <p:stCondLst>
                                            <p:cond delay="0"/>
                                          </p:stCondLst>
                                        </p:cTn>
                                        <p:tgtEl>
                                          <p:spTgt spid="64548"/>
                                        </p:tgtEl>
                                        <p:attrNameLst>
                                          <p:attrName>style.rotation</p:attrName>
                                        </p:attrNameLst>
                                      </p:cBhvr>
                                      <p:tavLst>
                                        <p:tav tm="0">
                                          <p:val>
                                            <p:fltVal val="-90"/>
                                          </p:val>
                                        </p:tav>
                                        <p:tav tm="100000">
                                          <p:val>
                                            <p:fltVal val="0"/>
                                          </p:val>
                                        </p:tav>
                                      </p:tavLst>
                                    </p:anim>
                                    <p:anim calcmode="lin" valueType="num">
                                      <p:cBhvr>
                                        <p:cTn id="228" dur="500" decel="50000" fill="hold">
                                          <p:stCondLst>
                                            <p:cond delay="0"/>
                                          </p:stCondLst>
                                        </p:cTn>
                                        <p:tgtEl>
                                          <p:spTgt spid="64548"/>
                                        </p:tgtEl>
                                        <p:attrNameLst>
                                          <p:attrName>ppt_w</p:attrName>
                                        </p:attrNameLst>
                                      </p:cBhvr>
                                      <p:tavLst>
                                        <p:tav tm="0">
                                          <p:val>
                                            <p:strVal val="#ppt_w"/>
                                          </p:val>
                                        </p:tav>
                                        <p:tav tm="100000">
                                          <p:val>
                                            <p:strVal val="#ppt_w*.05"/>
                                          </p:val>
                                        </p:tav>
                                      </p:tavLst>
                                    </p:anim>
                                    <p:anim calcmode="lin" valueType="num">
                                      <p:cBhvr>
                                        <p:cTn id="229" dur="500" accel="50000" fill="hold">
                                          <p:stCondLst>
                                            <p:cond delay="500"/>
                                          </p:stCondLst>
                                        </p:cTn>
                                        <p:tgtEl>
                                          <p:spTgt spid="64548"/>
                                        </p:tgtEl>
                                        <p:attrNameLst>
                                          <p:attrName>ppt_w</p:attrName>
                                        </p:attrNameLst>
                                      </p:cBhvr>
                                      <p:tavLst>
                                        <p:tav tm="0">
                                          <p:val>
                                            <p:strVal val="#ppt_w*.05"/>
                                          </p:val>
                                        </p:tav>
                                        <p:tav tm="100000">
                                          <p:val>
                                            <p:strVal val="#ppt_w"/>
                                          </p:val>
                                        </p:tav>
                                      </p:tavLst>
                                    </p:anim>
                                    <p:anim calcmode="lin" valueType="num">
                                      <p:cBhvr>
                                        <p:cTn id="230" dur="1000" fill="hold"/>
                                        <p:tgtEl>
                                          <p:spTgt spid="64548"/>
                                        </p:tgtEl>
                                        <p:attrNameLst>
                                          <p:attrName>ppt_h</p:attrName>
                                        </p:attrNameLst>
                                      </p:cBhvr>
                                      <p:tavLst>
                                        <p:tav tm="0">
                                          <p:val>
                                            <p:strVal val="#ppt_h"/>
                                          </p:val>
                                        </p:tav>
                                        <p:tav tm="100000">
                                          <p:val>
                                            <p:strVal val="#ppt_h"/>
                                          </p:val>
                                        </p:tav>
                                      </p:tavLst>
                                    </p:anim>
                                    <p:anim calcmode="lin" valueType="num">
                                      <p:cBhvr>
                                        <p:cTn id="231" dur="500" decel="50000" fill="hold">
                                          <p:stCondLst>
                                            <p:cond delay="0"/>
                                          </p:stCondLst>
                                        </p:cTn>
                                        <p:tgtEl>
                                          <p:spTgt spid="64548"/>
                                        </p:tgtEl>
                                        <p:attrNameLst>
                                          <p:attrName>ppt_x</p:attrName>
                                        </p:attrNameLst>
                                      </p:cBhvr>
                                      <p:tavLst>
                                        <p:tav tm="0">
                                          <p:val>
                                            <p:strVal val="#ppt_x+.4"/>
                                          </p:val>
                                        </p:tav>
                                        <p:tav tm="100000">
                                          <p:val>
                                            <p:strVal val="#ppt_x"/>
                                          </p:val>
                                        </p:tav>
                                      </p:tavLst>
                                    </p:anim>
                                    <p:anim calcmode="lin" valueType="num">
                                      <p:cBhvr>
                                        <p:cTn id="232" dur="500" decel="50000" fill="hold">
                                          <p:stCondLst>
                                            <p:cond delay="0"/>
                                          </p:stCondLst>
                                        </p:cTn>
                                        <p:tgtEl>
                                          <p:spTgt spid="64548"/>
                                        </p:tgtEl>
                                        <p:attrNameLst>
                                          <p:attrName>ppt_y</p:attrName>
                                        </p:attrNameLst>
                                      </p:cBhvr>
                                      <p:tavLst>
                                        <p:tav tm="0">
                                          <p:val>
                                            <p:strVal val="#ppt_y-.2"/>
                                          </p:val>
                                        </p:tav>
                                        <p:tav tm="100000">
                                          <p:val>
                                            <p:strVal val="#ppt_y+.1"/>
                                          </p:val>
                                        </p:tav>
                                      </p:tavLst>
                                    </p:anim>
                                    <p:anim calcmode="lin" valueType="num">
                                      <p:cBhvr>
                                        <p:cTn id="233" dur="500" accel="50000" fill="hold">
                                          <p:stCondLst>
                                            <p:cond delay="500"/>
                                          </p:stCondLst>
                                        </p:cTn>
                                        <p:tgtEl>
                                          <p:spTgt spid="64548"/>
                                        </p:tgtEl>
                                        <p:attrNameLst>
                                          <p:attrName>ppt_y</p:attrName>
                                        </p:attrNameLst>
                                      </p:cBhvr>
                                      <p:tavLst>
                                        <p:tav tm="0">
                                          <p:val>
                                            <p:strVal val="#ppt_y+.1"/>
                                          </p:val>
                                        </p:tav>
                                        <p:tav tm="100000">
                                          <p:val>
                                            <p:strVal val="#ppt_y"/>
                                          </p:val>
                                        </p:tav>
                                      </p:tavLst>
                                    </p:anim>
                                    <p:animEffect>
                                      <p:cBhvr>
                                        <p:cTn id="234" dur="1000" decel="50000">
                                          <p:stCondLst>
                                            <p:cond delay="0"/>
                                          </p:stCondLst>
                                        </p:cTn>
                                        <p:tgtEl>
                                          <p:spTgt spid="64548"/>
                                        </p:tgtEl>
                                      </p:cBhvr>
                                    </p:animEffect>
                                  </p:childTnLst>
                                </p:cTn>
                              </p:par>
                              <p:par>
                                <p:cTn id="235" presetID="25" presetClass="entr" presetSubtype="0" fill="hold" grpId="0" nodeType="withEffect">
                                  <p:stCondLst>
                                    <p:cond delay="0"/>
                                  </p:stCondLst>
                                  <p:childTnLst>
                                    <p:set>
                                      <p:cBhvr>
                                        <p:cTn id="236" dur="1" fill="hold">
                                          <p:stCondLst>
                                            <p:cond delay="0"/>
                                          </p:stCondLst>
                                        </p:cTn>
                                        <p:tgtEl>
                                          <p:spTgt spid="64549"/>
                                        </p:tgtEl>
                                        <p:attrNameLst>
                                          <p:attrName>style.visibility</p:attrName>
                                        </p:attrNameLst>
                                      </p:cBhvr>
                                      <p:to>
                                        <p:strVal val="visible"/>
                                      </p:to>
                                    </p:set>
                                    <p:anim calcmode="lin" valueType="num">
                                      <p:cBhvr>
                                        <p:cTn id="237" dur="500" decel="50000" fill="hold">
                                          <p:stCondLst>
                                            <p:cond delay="0"/>
                                          </p:stCondLst>
                                        </p:cTn>
                                        <p:tgtEl>
                                          <p:spTgt spid="64549"/>
                                        </p:tgtEl>
                                        <p:attrNameLst>
                                          <p:attrName>style.rotation</p:attrName>
                                        </p:attrNameLst>
                                      </p:cBhvr>
                                      <p:tavLst>
                                        <p:tav tm="0">
                                          <p:val>
                                            <p:fltVal val="-90"/>
                                          </p:val>
                                        </p:tav>
                                        <p:tav tm="100000">
                                          <p:val>
                                            <p:fltVal val="0"/>
                                          </p:val>
                                        </p:tav>
                                      </p:tavLst>
                                    </p:anim>
                                    <p:anim calcmode="lin" valueType="num">
                                      <p:cBhvr>
                                        <p:cTn id="238" dur="500" decel="50000" fill="hold">
                                          <p:stCondLst>
                                            <p:cond delay="0"/>
                                          </p:stCondLst>
                                        </p:cTn>
                                        <p:tgtEl>
                                          <p:spTgt spid="64549"/>
                                        </p:tgtEl>
                                        <p:attrNameLst>
                                          <p:attrName>ppt_w</p:attrName>
                                        </p:attrNameLst>
                                      </p:cBhvr>
                                      <p:tavLst>
                                        <p:tav tm="0">
                                          <p:val>
                                            <p:strVal val="#ppt_w"/>
                                          </p:val>
                                        </p:tav>
                                        <p:tav tm="100000">
                                          <p:val>
                                            <p:strVal val="#ppt_w*.05"/>
                                          </p:val>
                                        </p:tav>
                                      </p:tavLst>
                                    </p:anim>
                                    <p:anim calcmode="lin" valueType="num">
                                      <p:cBhvr>
                                        <p:cTn id="239" dur="500" accel="50000" fill="hold">
                                          <p:stCondLst>
                                            <p:cond delay="500"/>
                                          </p:stCondLst>
                                        </p:cTn>
                                        <p:tgtEl>
                                          <p:spTgt spid="64549"/>
                                        </p:tgtEl>
                                        <p:attrNameLst>
                                          <p:attrName>ppt_w</p:attrName>
                                        </p:attrNameLst>
                                      </p:cBhvr>
                                      <p:tavLst>
                                        <p:tav tm="0">
                                          <p:val>
                                            <p:strVal val="#ppt_w*.05"/>
                                          </p:val>
                                        </p:tav>
                                        <p:tav tm="100000">
                                          <p:val>
                                            <p:strVal val="#ppt_w"/>
                                          </p:val>
                                        </p:tav>
                                      </p:tavLst>
                                    </p:anim>
                                    <p:anim calcmode="lin" valueType="num">
                                      <p:cBhvr>
                                        <p:cTn id="240" dur="1000" fill="hold"/>
                                        <p:tgtEl>
                                          <p:spTgt spid="64549"/>
                                        </p:tgtEl>
                                        <p:attrNameLst>
                                          <p:attrName>ppt_h</p:attrName>
                                        </p:attrNameLst>
                                      </p:cBhvr>
                                      <p:tavLst>
                                        <p:tav tm="0">
                                          <p:val>
                                            <p:strVal val="#ppt_h"/>
                                          </p:val>
                                        </p:tav>
                                        <p:tav tm="100000">
                                          <p:val>
                                            <p:strVal val="#ppt_h"/>
                                          </p:val>
                                        </p:tav>
                                      </p:tavLst>
                                    </p:anim>
                                    <p:anim calcmode="lin" valueType="num">
                                      <p:cBhvr>
                                        <p:cTn id="241" dur="500" decel="50000" fill="hold">
                                          <p:stCondLst>
                                            <p:cond delay="0"/>
                                          </p:stCondLst>
                                        </p:cTn>
                                        <p:tgtEl>
                                          <p:spTgt spid="64549"/>
                                        </p:tgtEl>
                                        <p:attrNameLst>
                                          <p:attrName>ppt_x</p:attrName>
                                        </p:attrNameLst>
                                      </p:cBhvr>
                                      <p:tavLst>
                                        <p:tav tm="0">
                                          <p:val>
                                            <p:strVal val="#ppt_x+.4"/>
                                          </p:val>
                                        </p:tav>
                                        <p:tav tm="100000">
                                          <p:val>
                                            <p:strVal val="#ppt_x"/>
                                          </p:val>
                                        </p:tav>
                                      </p:tavLst>
                                    </p:anim>
                                    <p:anim calcmode="lin" valueType="num">
                                      <p:cBhvr>
                                        <p:cTn id="242" dur="500" decel="50000" fill="hold">
                                          <p:stCondLst>
                                            <p:cond delay="0"/>
                                          </p:stCondLst>
                                        </p:cTn>
                                        <p:tgtEl>
                                          <p:spTgt spid="64549"/>
                                        </p:tgtEl>
                                        <p:attrNameLst>
                                          <p:attrName>ppt_y</p:attrName>
                                        </p:attrNameLst>
                                      </p:cBhvr>
                                      <p:tavLst>
                                        <p:tav tm="0">
                                          <p:val>
                                            <p:strVal val="#ppt_y-.2"/>
                                          </p:val>
                                        </p:tav>
                                        <p:tav tm="100000">
                                          <p:val>
                                            <p:strVal val="#ppt_y+.1"/>
                                          </p:val>
                                        </p:tav>
                                      </p:tavLst>
                                    </p:anim>
                                    <p:anim calcmode="lin" valueType="num">
                                      <p:cBhvr>
                                        <p:cTn id="243" dur="500" accel="50000" fill="hold">
                                          <p:stCondLst>
                                            <p:cond delay="500"/>
                                          </p:stCondLst>
                                        </p:cTn>
                                        <p:tgtEl>
                                          <p:spTgt spid="64549"/>
                                        </p:tgtEl>
                                        <p:attrNameLst>
                                          <p:attrName>ppt_y</p:attrName>
                                        </p:attrNameLst>
                                      </p:cBhvr>
                                      <p:tavLst>
                                        <p:tav tm="0">
                                          <p:val>
                                            <p:strVal val="#ppt_y+.1"/>
                                          </p:val>
                                        </p:tav>
                                        <p:tav tm="100000">
                                          <p:val>
                                            <p:strVal val="#ppt_y"/>
                                          </p:val>
                                        </p:tav>
                                      </p:tavLst>
                                    </p:anim>
                                    <p:animEffect>
                                      <p:cBhvr>
                                        <p:cTn id="244" dur="1000" decel="50000">
                                          <p:stCondLst>
                                            <p:cond delay="0"/>
                                          </p:stCondLst>
                                        </p:cTn>
                                        <p:tgtEl>
                                          <p:spTgt spid="64549"/>
                                        </p:tgtEl>
                                      </p:cBhvr>
                                    </p:animEffect>
                                  </p:childTnLst>
                                </p:cTn>
                              </p:par>
                              <p:par>
                                <p:cTn id="245" presetID="25" presetClass="entr" presetSubtype="0" fill="hold" grpId="0" nodeType="withEffect">
                                  <p:stCondLst>
                                    <p:cond delay="0"/>
                                  </p:stCondLst>
                                  <p:childTnLst>
                                    <p:set>
                                      <p:cBhvr>
                                        <p:cTn id="246" dur="1" fill="hold">
                                          <p:stCondLst>
                                            <p:cond delay="0"/>
                                          </p:stCondLst>
                                        </p:cTn>
                                        <p:tgtEl>
                                          <p:spTgt spid="64550"/>
                                        </p:tgtEl>
                                        <p:attrNameLst>
                                          <p:attrName>style.visibility</p:attrName>
                                        </p:attrNameLst>
                                      </p:cBhvr>
                                      <p:to>
                                        <p:strVal val="visible"/>
                                      </p:to>
                                    </p:set>
                                    <p:anim calcmode="lin" valueType="num">
                                      <p:cBhvr>
                                        <p:cTn id="247" dur="500" decel="50000" fill="hold">
                                          <p:stCondLst>
                                            <p:cond delay="0"/>
                                          </p:stCondLst>
                                        </p:cTn>
                                        <p:tgtEl>
                                          <p:spTgt spid="64550"/>
                                        </p:tgtEl>
                                        <p:attrNameLst>
                                          <p:attrName>style.rotation</p:attrName>
                                        </p:attrNameLst>
                                      </p:cBhvr>
                                      <p:tavLst>
                                        <p:tav tm="0">
                                          <p:val>
                                            <p:fltVal val="-90"/>
                                          </p:val>
                                        </p:tav>
                                        <p:tav tm="100000">
                                          <p:val>
                                            <p:fltVal val="0"/>
                                          </p:val>
                                        </p:tav>
                                      </p:tavLst>
                                    </p:anim>
                                    <p:anim calcmode="lin" valueType="num">
                                      <p:cBhvr>
                                        <p:cTn id="248" dur="500" decel="50000" fill="hold">
                                          <p:stCondLst>
                                            <p:cond delay="0"/>
                                          </p:stCondLst>
                                        </p:cTn>
                                        <p:tgtEl>
                                          <p:spTgt spid="64550"/>
                                        </p:tgtEl>
                                        <p:attrNameLst>
                                          <p:attrName>ppt_w</p:attrName>
                                        </p:attrNameLst>
                                      </p:cBhvr>
                                      <p:tavLst>
                                        <p:tav tm="0">
                                          <p:val>
                                            <p:strVal val="#ppt_w"/>
                                          </p:val>
                                        </p:tav>
                                        <p:tav tm="100000">
                                          <p:val>
                                            <p:strVal val="#ppt_w*.05"/>
                                          </p:val>
                                        </p:tav>
                                      </p:tavLst>
                                    </p:anim>
                                    <p:anim calcmode="lin" valueType="num">
                                      <p:cBhvr>
                                        <p:cTn id="249" dur="500" accel="50000" fill="hold">
                                          <p:stCondLst>
                                            <p:cond delay="500"/>
                                          </p:stCondLst>
                                        </p:cTn>
                                        <p:tgtEl>
                                          <p:spTgt spid="64550"/>
                                        </p:tgtEl>
                                        <p:attrNameLst>
                                          <p:attrName>ppt_w</p:attrName>
                                        </p:attrNameLst>
                                      </p:cBhvr>
                                      <p:tavLst>
                                        <p:tav tm="0">
                                          <p:val>
                                            <p:strVal val="#ppt_w*.05"/>
                                          </p:val>
                                        </p:tav>
                                        <p:tav tm="100000">
                                          <p:val>
                                            <p:strVal val="#ppt_w"/>
                                          </p:val>
                                        </p:tav>
                                      </p:tavLst>
                                    </p:anim>
                                    <p:anim calcmode="lin" valueType="num">
                                      <p:cBhvr>
                                        <p:cTn id="250" dur="1000" fill="hold"/>
                                        <p:tgtEl>
                                          <p:spTgt spid="64550"/>
                                        </p:tgtEl>
                                        <p:attrNameLst>
                                          <p:attrName>ppt_h</p:attrName>
                                        </p:attrNameLst>
                                      </p:cBhvr>
                                      <p:tavLst>
                                        <p:tav tm="0">
                                          <p:val>
                                            <p:strVal val="#ppt_h"/>
                                          </p:val>
                                        </p:tav>
                                        <p:tav tm="100000">
                                          <p:val>
                                            <p:strVal val="#ppt_h"/>
                                          </p:val>
                                        </p:tav>
                                      </p:tavLst>
                                    </p:anim>
                                    <p:anim calcmode="lin" valueType="num">
                                      <p:cBhvr>
                                        <p:cTn id="251" dur="500" decel="50000" fill="hold">
                                          <p:stCondLst>
                                            <p:cond delay="0"/>
                                          </p:stCondLst>
                                        </p:cTn>
                                        <p:tgtEl>
                                          <p:spTgt spid="64550"/>
                                        </p:tgtEl>
                                        <p:attrNameLst>
                                          <p:attrName>ppt_x</p:attrName>
                                        </p:attrNameLst>
                                      </p:cBhvr>
                                      <p:tavLst>
                                        <p:tav tm="0">
                                          <p:val>
                                            <p:strVal val="#ppt_x+.4"/>
                                          </p:val>
                                        </p:tav>
                                        <p:tav tm="100000">
                                          <p:val>
                                            <p:strVal val="#ppt_x"/>
                                          </p:val>
                                        </p:tav>
                                      </p:tavLst>
                                    </p:anim>
                                    <p:anim calcmode="lin" valueType="num">
                                      <p:cBhvr>
                                        <p:cTn id="252" dur="500" decel="50000" fill="hold">
                                          <p:stCondLst>
                                            <p:cond delay="0"/>
                                          </p:stCondLst>
                                        </p:cTn>
                                        <p:tgtEl>
                                          <p:spTgt spid="64550"/>
                                        </p:tgtEl>
                                        <p:attrNameLst>
                                          <p:attrName>ppt_y</p:attrName>
                                        </p:attrNameLst>
                                      </p:cBhvr>
                                      <p:tavLst>
                                        <p:tav tm="0">
                                          <p:val>
                                            <p:strVal val="#ppt_y-.2"/>
                                          </p:val>
                                        </p:tav>
                                        <p:tav tm="100000">
                                          <p:val>
                                            <p:strVal val="#ppt_y+.1"/>
                                          </p:val>
                                        </p:tav>
                                      </p:tavLst>
                                    </p:anim>
                                    <p:anim calcmode="lin" valueType="num">
                                      <p:cBhvr>
                                        <p:cTn id="253" dur="500" accel="50000" fill="hold">
                                          <p:stCondLst>
                                            <p:cond delay="500"/>
                                          </p:stCondLst>
                                        </p:cTn>
                                        <p:tgtEl>
                                          <p:spTgt spid="64550"/>
                                        </p:tgtEl>
                                        <p:attrNameLst>
                                          <p:attrName>ppt_y</p:attrName>
                                        </p:attrNameLst>
                                      </p:cBhvr>
                                      <p:tavLst>
                                        <p:tav tm="0">
                                          <p:val>
                                            <p:strVal val="#ppt_y+.1"/>
                                          </p:val>
                                        </p:tav>
                                        <p:tav tm="100000">
                                          <p:val>
                                            <p:strVal val="#ppt_y"/>
                                          </p:val>
                                        </p:tav>
                                      </p:tavLst>
                                    </p:anim>
                                    <p:animEffect>
                                      <p:cBhvr>
                                        <p:cTn id="254" dur="1000" decel="50000">
                                          <p:stCondLst>
                                            <p:cond delay="0"/>
                                          </p:stCondLst>
                                        </p:cTn>
                                        <p:tgtEl>
                                          <p:spTgt spid="64550"/>
                                        </p:tgtEl>
                                      </p:cBhvr>
                                    </p:animEffect>
                                  </p:childTnLst>
                                </p:cTn>
                              </p:par>
                              <p:par>
                                <p:cTn id="255" presetID="25" presetClass="entr" presetSubtype="0" fill="hold" grpId="0" nodeType="withEffect">
                                  <p:stCondLst>
                                    <p:cond delay="0"/>
                                  </p:stCondLst>
                                  <p:childTnLst>
                                    <p:set>
                                      <p:cBhvr>
                                        <p:cTn id="256" dur="1" fill="hold">
                                          <p:stCondLst>
                                            <p:cond delay="0"/>
                                          </p:stCondLst>
                                        </p:cTn>
                                        <p:tgtEl>
                                          <p:spTgt spid="64551"/>
                                        </p:tgtEl>
                                        <p:attrNameLst>
                                          <p:attrName>style.visibility</p:attrName>
                                        </p:attrNameLst>
                                      </p:cBhvr>
                                      <p:to>
                                        <p:strVal val="visible"/>
                                      </p:to>
                                    </p:set>
                                    <p:anim calcmode="lin" valueType="num">
                                      <p:cBhvr>
                                        <p:cTn id="257" dur="500" decel="50000" fill="hold">
                                          <p:stCondLst>
                                            <p:cond delay="0"/>
                                          </p:stCondLst>
                                        </p:cTn>
                                        <p:tgtEl>
                                          <p:spTgt spid="64551"/>
                                        </p:tgtEl>
                                        <p:attrNameLst>
                                          <p:attrName>style.rotation</p:attrName>
                                        </p:attrNameLst>
                                      </p:cBhvr>
                                      <p:tavLst>
                                        <p:tav tm="0">
                                          <p:val>
                                            <p:fltVal val="-90"/>
                                          </p:val>
                                        </p:tav>
                                        <p:tav tm="100000">
                                          <p:val>
                                            <p:fltVal val="0"/>
                                          </p:val>
                                        </p:tav>
                                      </p:tavLst>
                                    </p:anim>
                                    <p:anim calcmode="lin" valueType="num">
                                      <p:cBhvr>
                                        <p:cTn id="258" dur="500" decel="50000" fill="hold">
                                          <p:stCondLst>
                                            <p:cond delay="0"/>
                                          </p:stCondLst>
                                        </p:cTn>
                                        <p:tgtEl>
                                          <p:spTgt spid="64551"/>
                                        </p:tgtEl>
                                        <p:attrNameLst>
                                          <p:attrName>ppt_w</p:attrName>
                                        </p:attrNameLst>
                                      </p:cBhvr>
                                      <p:tavLst>
                                        <p:tav tm="0">
                                          <p:val>
                                            <p:strVal val="#ppt_w"/>
                                          </p:val>
                                        </p:tav>
                                        <p:tav tm="100000">
                                          <p:val>
                                            <p:strVal val="#ppt_w*.05"/>
                                          </p:val>
                                        </p:tav>
                                      </p:tavLst>
                                    </p:anim>
                                    <p:anim calcmode="lin" valueType="num">
                                      <p:cBhvr>
                                        <p:cTn id="259" dur="500" accel="50000" fill="hold">
                                          <p:stCondLst>
                                            <p:cond delay="500"/>
                                          </p:stCondLst>
                                        </p:cTn>
                                        <p:tgtEl>
                                          <p:spTgt spid="64551"/>
                                        </p:tgtEl>
                                        <p:attrNameLst>
                                          <p:attrName>ppt_w</p:attrName>
                                        </p:attrNameLst>
                                      </p:cBhvr>
                                      <p:tavLst>
                                        <p:tav tm="0">
                                          <p:val>
                                            <p:strVal val="#ppt_w*.05"/>
                                          </p:val>
                                        </p:tav>
                                        <p:tav tm="100000">
                                          <p:val>
                                            <p:strVal val="#ppt_w"/>
                                          </p:val>
                                        </p:tav>
                                      </p:tavLst>
                                    </p:anim>
                                    <p:anim calcmode="lin" valueType="num">
                                      <p:cBhvr>
                                        <p:cTn id="260" dur="1000" fill="hold"/>
                                        <p:tgtEl>
                                          <p:spTgt spid="64551"/>
                                        </p:tgtEl>
                                        <p:attrNameLst>
                                          <p:attrName>ppt_h</p:attrName>
                                        </p:attrNameLst>
                                      </p:cBhvr>
                                      <p:tavLst>
                                        <p:tav tm="0">
                                          <p:val>
                                            <p:strVal val="#ppt_h"/>
                                          </p:val>
                                        </p:tav>
                                        <p:tav tm="100000">
                                          <p:val>
                                            <p:strVal val="#ppt_h"/>
                                          </p:val>
                                        </p:tav>
                                      </p:tavLst>
                                    </p:anim>
                                    <p:anim calcmode="lin" valueType="num">
                                      <p:cBhvr>
                                        <p:cTn id="261" dur="500" decel="50000" fill="hold">
                                          <p:stCondLst>
                                            <p:cond delay="0"/>
                                          </p:stCondLst>
                                        </p:cTn>
                                        <p:tgtEl>
                                          <p:spTgt spid="64551"/>
                                        </p:tgtEl>
                                        <p:attrNameLst>
                                          <p:attrName>ppt_x</p:attrName>
                                        </p:attrNameLst>
                                      </p:cBhvr>
                                      <p:tavLst>
                                        <p:tav tm="0">
                                          <p:val>
                                            <p:strVal val="#ppt_x+.4"/>
                                          </p:val>
                                        </p:tav>
                                        <p:tav tm="100000">
                                          <p:val>
                                            <p:strVal val="#ppt_x"/>
                                          </p:val>
                                        </p:tav>
                                      </p:tavLst>
                                    </p:anim>
                                    <p:anim calcmode="lin" valueType="num">
                                      <p:cBhvr>
                                        <p:cTn id="262" dur="500" decel="50000" fill="hold">
                                          <p:stCondLst>
                                            <p:cond delay="0"/>
                                          </p:stCondLst>
                                        </p:cTn>
                                        <p:tgtEl>
                                          <p:spTgt spid="64551"/>
                                        </p:tgtEl>
                                        <p:attrNameLst>
                                          <p:attrName>ppt_y</p:attrName>
                                        </p:attrNameLst>
                                      </p:cBhvr>
                                      <p:tavLst>
                                        <p:tav tm="0">
                                          <p:val>
                                            <p:strVal val="#ppt_y-.2"/>
                                          </p:val>
                                        </p:tav>
                                        <p:tav tm="100000">
                                          <p:val>
                                            <p:strVal val="#ppt_y+.1"/>
                                          </p:val>
                                        </p:tav>
                                      </p:tavLst>
                                    </p:anim>
                                    <p:anim calcmode="lin" valueType="num">
                                      <p:cBhvr>
                                        <p:cTn id="263" dur="500" accel="50000" fill="hold">
                                          <p:stCondLst>
                                            <p:cond delay="500"/>
                                          </p:stCondLst>
                                        </p:cTn>
                                        <p:tgtEl>
                                          <p:spTgt spid="64551"/>
                                        </p:tgtEl>
                                        <p:attrNameLst>
                                          <p:attrName>ppt_y</p:attrName>
                                        </p:attrNameLst>
                                      </p:cBhvr>
                                      <p:tavLst>
                                        <p:tav tm="0">
                                          <p:val>
                                            <p:strVal val="#ppt_y+.1"/>
                                          </p:val>
                                        </p:tav>
                                        <p:tav tm="100000">
                                          <p:val>
                                            <p:strVal val="#ppt_y"/>
                                          </p:val>
                                        </p:tav>
                                      </p:tavLst>
                                    </p:anim>
                                    <p:animEffect>
                                      <p:cBhvr>
                                        <p:cTn id="264" dur="1000" decel="50000">
                                          <p:stCondLst>
                                            <p:cond delay="0"/>
                                          </p:stCondLst>
                                        </p:cTn>
                                        <p:tgtEl>
                                          <p:spTgt spid="645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6" grpId="0" bldLvl="0" autoUpdateAnimBg="0"/>
      <p:bldP spid="64517" grpId="0" animBg="1"/>
      <p:bldP spid="64521" grpId="0" bldLvl="0" animBg="1" autoUpdateAnimBg="0"/>
      <p:bldP spid="64529" grpId="0" bldLvl="0" autoUpdateAnimBg="0"/>
      <p:bldP spid="64530" grpId="0" animBg="1"/>
      <p:bldP spid="64531" grpId="0" bldLvl="0" animBg="1" autoUpdateAnimBg="0"/>
      <p:bldP spid="64532" grpId="0" bldLvl="0" animBg="1" autoUpdateAnimBg="0"/>
      <p:bldP spid="64533" grpId="0" bldLvl="0" animBg="1" autoUpdateAnimBg="0"/>
      <p:bldP spid="64534" grpId="0" bldLvl="0" animBg="1" autoUpdateAnimBg="0"/>
      <p:bldP spid="64535" grpId="0" animBg="1"/>
      <p:bldP spid="64536" grpId="0" animBg="1"/>
      <p:bldP spid="64537" grpId="0" animBg="1"/>
      <p:bldP spid="64538" grpId="0" animBg="1"/>
      <p:bldP spid="64539" grpId="0" animBg="1"/>
      <p:bldP spid="64540" grpId="0" animBg="1"/>
      <p:bldP spid="64541" grpId="0" bldLvl="0" autoUpdateAnimBg="0"/>
      <p:bldP spid="64542" grpId="0" animBg="1"/>
      <p:bldP spid="64546" grpId="0" bldLvl="0" autoUpdateAnimBg="0"/>
      <p:bldP spid="64547" grpId="0" bldLvl="0" animBg="1" autoUpdateAnimBg="0"/>
      <p:bldP spid="64548" grpId="0" bldLvl="0" autoUpdateAnimBg="0"/>
      <p:bldP spid="64549" grpId="0" bldLvl="0" autoUpdateAnimBg="0"/>
      <p:bldP spid="64550" grpId="0" bldLvl="0" animBg="1" autoUpdateAnimBg="0"/>
      <p:bldP spid="64551" grpId="0" bldLvl="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标题 1"/>
          <p:cNvSpPr>
            <a:spLocks noGrp="1" noChangeArrowheads="1"/>
          </p:cNvSpPr>
          <p:nvPr>
            <p:ph type="title" idx="4294967295"/>
          </p:nvPr>
        </p:nvSpPr>
        <p:spPr/>
        <p:txBody>
          <a:bodyPr/>
          <a:lstStyle/>
          <a:p>
            <a:pPr algn="ctr"/>
            <a:r>
              <a:rPr lang="zh-CN" altLang="en-US" sz="2800" b="1" smtClean="0">
                <a:solidFill>
                  <a:schemeClr val="tx1"/>
                </a:solidFill>
                <a:latin typeface="Calibri" pitchFamily="34" charset="0"/>
                <a:ea typeface="宋体" charset="-122"/>
                <a:sym typeface="Calibri" pitchFamily="34" charset="0"/>
              </a:rPr>
              <a:t>The concept of passive design</a:t>
            </a:r>
          </a:p>
        </p:txBody>
      </p:sp>
      <p:grpSp>
        <p:nvGrpSpPr>
          <p:cNvPr id="34818" name="Group 3"/>
          <p:cNvGrpSpPr>
            <a:grpSpLocks/>
          </p:cNvGrpSpPr>
          <p:nvPr/>
        </p:nvGrpSpPr>
        <p:grpSpPr bwMode="auto">
          <a:xfrm>
            <a:off x="1322388" y="3863975"/>
            <a:ext cx="6640512" cy="1933575"/>
            <a:chOff x="0" y="0"/>
            <a:chExt cx="6639950" cy="1932941"/>
          </a:xfrm>
        </p:grpSpPr>
        <p:sp>
          <p:nvSpPr>
            <p:cNvPr id="34831" name="圆角矩形 3"/>
            <p:cNvSpPr>
              <a:spLocks noChangeArrowheads="1"/>
            </p:cNvSpPr>
            <p:nvPr/>
          </p:nvSpPr>
          <p:spPr bwMode="auto">
            <a:xfrm>
              <a:off x="0" y="597800"/>
              <a:ext cx="6639950" cy="1335141"/>
            </a:xfrm>
            <a:prstGeom prst="roundRect">
              <a:avLst>
                <a:gd name="adj" fmla="val 16667"/>
              </a:avLst>
            </a:prstGeom>
            <a:solidFill>
              <a:srgbClr val="E1FB81"/>
            </a:solidFill>
            <a:ln w="76200">
              <a:solidFill>
                <a:srgbClr val="9ECA06"/>
              </a:solidFill>
              <a:bevel/>
              <a:headEnd/>
              <a:tailEnd/>
            </a:ln>
          </p:spPr>
          <p:txBody>
            <a:bodyPr anchor="ctr"/>
            <a:lstStyle/>
            <a:p>
              <a:pPr algn="ctr" eaLnBrk="0" hangingPunct="0">
                <a:buFont typeface="Arial" charset="0"/>
                <a:buNone/>
              </a:pPr>
              <a:endParaRPr lang="zh-CN" altLang="zh-CN" sz="1800">
                <a:solidFill>
                  <a:srgbClr val="FFFFFF"/>
                </a:solidFill>
                <a:latin typeface="Calibri" pitchFamily="34" charset="0"/>
                <a:ea typeface="Gulim" pitchFamily="34" charset="-127"/>
                <a:sym typeface="Calibri" pitchFamily="34" charset="0"/>
              </a:endParaRPr>
            </a:p>
          </p:txBody>
        </p:sp>
        <p:sp>
          <p:nvSpPr>
            <p:cNvPr id="34832" name="椭圆 4"/>
            <p:cNvSpPr>
              <a:spLocks noChangeArrowheads="1"/>
            </p:cNvSpPr>
            <p:nvPr/>
          </p:nvSpPr>
          <p:spPr bwMode="auto">
            <a:xfrm>
              <a:off x="436421" y="738926"/>
              <a:ext cx="1041063" cy="1038619"/>
            </a:xfrm>
            <a:prstGeom prst="ellipse">
              <a:avLst/>
            </a:prstGeom>
            <a:solidFill>
              <a:schemeClr val="bg1"/>
            </a:solidFill>
            <a:ln w="76200">
              <a:solidFill>
                <a:srgbClr val="9ECA06"/>
              </a:solidFill>
              <a:bevel/>
              <a:headEnd/>
              <a:tailEnd/>
            </a:ln>
          </p:spPr>
          <p:txBody>
            <a:bodyPr anchor="ctr"/>
            <a:lstStyle/>
            <a:p>
              <a:pPr algn="ctr" eaLnBrk="0" hangingPunct="0">
                <a:buFont typeface="Arial" charset="0"/>
                <a:buNone/>
              </a:pPr>
              <a:endParaRPr lang="zh-CN" altLang="zh-CN" sz="1800" b="1">
                <a:solidFill>
                  <a:schemeClr val="tx1"/>
                </a:solidFill>
                <a:latin typeface="Calibri" pitchFamily="34" charset="0"/>
                <a:ea typeface="Gulim" pitchFamily="34" charset="-127"/>
                <a:sym typeface="Calibri" pitchFamily="34" charset="0"/>
              </a:endParaRPr>
            </a:p>
          </p:txBody>
        </p:sp>
        <p:sp>
          <p:nvSpPr>
            <p:cNvPr id="34833" name="椭圆 5"/>
            <p:cNvSpPr>
              <a:spLocks noChangeArrowheads="1"/>
            </p:cNvSpPr>
            <p:nvPr/>
          </p:nvSpPr>
          <p:spPr bwMode="auto">
            <a:xfrm>
              <a:off x="1980559" y="719898"/>
              <a:ext cx="1042649" cy="1040205"/>
            </a:xfrm>
            <a:prstGeom prst="ellipse">
              <a:avLst/>
            </a:prstGeom>
            <a:solidFill>
              <a:schemeClr val="bg1"/>
            </a:solidFill>
            <a:ln w="76200">
              <a:solidFill>
                <a:srgbClr val="9ECA06"/>
              </a:solidFill>
              <a:bevel/>
              <a:headEnd/>
              <a:tailEnd/>
            </a:ln>
          </p:spPr>
          <p:txBody>
            <a:bodyPr anchor="ctr"/>
            <a:lstStyle/>
            <a:p>
              <a:pPr algn="ctr" eaLnBrk="0" hangingPunct="0">
                <a:buFont typeface="Arial" charset="0"/>
                <a:buNone/>
              </a:pPr>
              <a:endParaRPr lang="zh-CN" altLang="zh-CN" sz="1800" b="1">
                <a:solidFill>
                  <a:schemeClr val="tx1"/>
                </a:solidFill>
                <a:latin typeface="Calibri" pitchFamily="34" charset="0"/>
                <a:ea typeface="Gulim" pitchFamily="34" charset="-127"/>
                <a:sym typeface="Calibri" pitchFamily="34" charset="0"/>
              </a:endParaRPr>
            </a:p>
          </p:txBody>
        </p:sp>
        <p:sp>
          <p:nvSpPr>
            <p:cNvPr id="34834" name="椭圆 6"/>
            <p:cNvSpPr>
              <a:spLocks noChangeArrowheads="1"/>
            </p:cNvSpPr>
            <p:nvPr/>
          </p:nvSpPr>
          <p:spPr bwMode="auto">
            <a:xfrm>
              <a:off x="3558023" y="750025"/>
              <a:ext cx="1039475" cy="1040205"/>
            </a:xfrm>
            <a:prstGeom prst="ellipse">
              <a:avLst/>
            </a:prstGeom>
            <a:solidFill>
              <a:schemeClr val="bg1"/>
            </a:solidFill>
            <a:ln w="76200">
              <a:solidFill>
                <a:srgbClr val="9ECA06"/>
              </a:solidFill>
              <a:bevel/>
              <a:headEnd/>
              <a:tailEnd/>
            </a:ln>
          </p:spPr>
          <p:txBody>
            <a:bodyPr anchor="ctr"/>
            <a:lstStyle/>
            <a:p>
              <a:pPr algn="ctr" eaLnBrk="0" hangingPunct="0">
                <a:buFont typeface="Arial" charset="0"/>
                <a:buNone/>
              </a:pPr>
              <a:endParaRPr lang="zh-CN" altLang="zh-CN" sz="1800" b="1">
                <a:solidFill>
                  <a:schemeClr val="tx1"/>
                </a:solidFill>
                <a:latin typeface="Calibri" pitchFamily="34" charset="0"/>
                <a:ea typeface="Gulim" pitchFamily="34" charset="-127"/>
                <a:sym typeface="Calibri" pitchFamily="34" charset="0"/>
              </a:endParaRPr>
            </a:p>
          </p:txBody>
        </p:sp>
        <p:sp>
          <p:nvSpPr>
            <p:cNvPr id="34835" name="椭圆 7"/>
            <p:cNvSpPr>
              <a:spLocks noChangeArrowheads="1"/>
            </p:cNvSpPr>
            <p:nvPr/>
          </p:nvSpPr>
          <p:spPr bwMode="auto">
            <a:xfrm>
              <a:off x="5048202" y="734168"/>
              <a:ext cx="1041063" cy="1041791"/>
            </a:xfrm>
            <a:prstGeom prst="ellipse">
              <a:avLst/>
            </a:prstGeom>
            <a:solidFill>
              <a:schemeClr val="bg1"/>
            </a:solidFill>
            <a:ln w="76200">
              <a:solidFill>
                <a:srgbClr val="9ECA06"/>
              </a:solidFill>
              <a:bevel/>
              <a:headEnd/>
              <a:tailEnd/>
            </a:ln>
          </p:spPr>
          <p:txBody>
            <a:bodyPr anchor="ctr"/>
            <a:lstStyle/>
            <a:p>
              <a:pPr algn="ctr" eaLnBrk="0" hangingPunct="0">
                <a:buFont typeface="Arial" charset="0"/>
                <a:buNone/>
              </a:pPr>
              <a:endParaRPr lang="zh-CN" altLang="zh-CN" sz="1800" b="1">
                <a:solidFill>
                  <a:schemeClr val="tx1"/>
                </a:solidFill>
                <a:latin typeface="Calibri" pitchFamily="34" charset="0"/>
                <a:ea typeface="Gulim" pitchFamily="34" charset="-127"/>
                <a:sym typeface="Calibri" pitchFamily="34" charset="0"/>
              </a:endParaRPr>
            </a:p>
          </p:txBody>
        </p:sp>
        <p:sp>
          <p:nvSpPr>
            <p:cNvPr id="34836" name="上箭头 8"/>
            <p:cNvSpPr>
              <a:spLocks noChangeArrowheads="1"/>
            </p:cNvSpPr>
            <p:nvPr/>
          </p:nvSpPr>
          <p:spPr bwMode="auto">
            <a:xfrm>
              <a:off x="1679031" y="0"/>
              <a:ext cx="3221582" cy="586701"/>
            </a:xfrm>
            <a:prstGeom prst="upArrow">
              <a:avLst>
                <a:gd name="adj1" fmla="val 65981"/>
                <a:gd name="adj2" fmla="val 50000"/>
              </a:avLst>
            </a:prstGeom>
            <a:solidFill>
              <a:srgbClr val="9ECA06"/>
            </a:solidFill>
            <a:ln w="25400">
              <a:noFill/>
              <a:bevel/>
              <a:headEnd/>
              <a:tailEnd/>
            </a:ln>
          </p:spPr>
          <p:txBody>
            <a:bodyPr anchor="ctr"/>
            <a:lstStyle/>
            <a:p>
              <a:pPr algn="ctr" eaLnBrk="0" hangingPunct="0">
                <a:buFont typeface="Arial" charset="0"/>
                <a:buNone/>
              </a:pPr>
              <a:endParaRPr lang="zh-CN" altLang="zh-CN" sz="1800">
                <a:solidFill>
                  <a:srgbClr val="FFFFFF"/>
                </a:solidFill>
                <a:latin typeface="Calibri" pitchFamily="34" charset="0"/>
                <a:ea typeface="Gulim" pitchFamily="34" charset="-127"/>
                <a:sym typeface="Calibri" pitchFamily="34" charset="0"/>
              </a:endParaRPr>
            </a:p>
          </p:txBody>
        </p:sp>
      </p:grpSp>
      <p:grpSp>
        <p:nvGrpSpPr>
          <p:cNvPr id="34819" name="Group 10"/>
          <p:cNvGrpSpPr>
            <a:grpSpLocks/>
          </p:cNvGrpSpPr>
          <p:nvPr/>
        </p:nvGrpSpPr>
        <p:grpSpPr bwMode="auto">
          <a:xfrm>
            <a:off x="1295400" y="1785938"/>
            <a:ext cx="6638925" cy="2030412"/>
            <a:chOff x="0" y="0"/>
            <a:chExt cx="6639950" cy="2031031"/>
          </a:xfrm>
        </p:grpSpPr>
        <p:sp>
          <p:nvSpPr>
            <p:cNvPr id="34826" name="圆角矩形 10"/>
            <p:cNvSpPr>
              <a:spLocks noChangeArrowheads="1"/>
            </p:cNvSpPr>
            <p:nvPr/>
          </p:nvSpPr>
          <p:spPr bwMode="auto">
            <a:xfrm>
              <a:off x="0" y="268369"/>
              <a:ext cx="6639950" cy="1762662"/>
            </a:xfrm>
            <a:prstGeom prst="roundRect">
              <a:avLst>
                <a:gd name="adj" fmla="val 16667"/>
              </a:avLst>
            </a:prstGeom>
            <a:solidFill>
              <a:srgbClr val="AEE3F0"/>
            </a:solidFill>
            <a:ln w="76200">
              <a:solidFill>
                <a:srgbClr val="61C9E1"/>
              </a:solidFill>
              <a:bevel/>
              <a:headEnd/>
              <a:tailEnd/>
            </a:ln>
          </p:spPr>
          <p:txBody>
            <a:bodyPr anchor="ctr"/>
            <a:lstStyle/>
            <a:p>
              <a:pPr algn="ctr" eaLnBrk="0" hangingPunct="0">
                <a:buFont typeface="Arial" charset="0"/>
                <a:buNone/>
              </a:pPr>
              <a:endParaRPr lang="zh-CN" altLang="zh-CN" sz="1800">
                <a:solidFill>
                  <a:srgbClr val="FFFFFF"/>
                </a:solidFill>
                <a:latin typeface="Calibri" pitchFamily="34" charset="0"/>
                <a:ea typeface="Gulim" pitchFamily="34" charset="-127"/>
                <a:sym typeface="Calibri" pitchFamily="34" charset="0"/>
              </a:endParaRPr>
            </a:p>
          </p:txBody>
        </p:sp>
        <p:sp>
          <p:nvSpPr>
            <p:cNvPr id="34827" name="圆角矩形 11"/>
            <p:cNvSpPr>
              <a:spLocks noChangeArrowheads="1"/>
            </p:cNvSpPr>
            <p:nvPr/>
          </p:nvSpPr>
          <p:spPr bwMode="auto">
            <a:xfrm>
              <a:off x="438113" y="514506"/>
              <a:ext cx="5739913" cy="366825"/>
            </a:xfrm>
            <a:prstGeom prst="roundRect">
              <a:avLst>
                <a:gd name="adj" fmla="val 50000"/>
              </a:avLst>
            </a:prstGeom>
            <a:solidFill>
              <a:schemeClr val="bg1"/>
            </a:solidFill>
            <a:ln w="76200">
              <a:solidFill>
                <a:srgbClr val="61C9E1"/>
              </a:solidFill>
              <a:bevel/>
              <a:headEnd/>
              <a:tailEnd/>
            </a:ln>
          </p:spPr>
          <p:txBody>
            <a:bodyPr anchor="ctr"/>
            <a:lstStyle/>
            <a:p>
              <a:pPr algn="ctr" eaLnBrk="0" hangingPunct="0">
                <a:buFont typeface="Arial" charset="0"/>
                <a:buNone/>
              </a:pPr>
              <a:r>
                <a:rPr lang="en-US" altLang="zh-CN" sz="1800">
                  <a:solidFill>
                    <a:schemeClr val="tx1"/>
                  </a:solidFill>
                  <a:latin typeface="Calibri" pitchFamily="34" charset="0"/>
                  <a:ea typeface="Gulim" pitchFamily="34" charset="-127"/>
                  <a:sym typeface="Calibri" pitchFamily="34" charset="0"/>
                </a:rPr>
                <a:t>Local climate characteristics</a:t>
              </a:r>
              <a:endParaRPr lang="zh-CN" altLang="en-US" sz="1800">
                <a:solidFill>
                  <a:schemeClr val="tx1"/>
                </a:solidFill>
                <a:latin typeface="Calibri" pitchFamily="34" charset="0"/>
                <a:ea typeface="Gulim" pitchFamily="34" charset="-127"/>
                <a:sym typeface="Calibri" pitchFamily="34" charset="0"/>
              </a:endParaRPr>
            </a:p>
          </p:txBody>
        </p:sp>
        <p:sp>
          <p:nvSpPr>
            <p:cNvPr id="34828" name="圆角矩形 13"/>
            <p:cNvSpPr>
              <a:spLocks noChangeArrowheads="1"/>
            </p:cNvSpPr>
            <p:nvPr/>
          </p:nvSpPr>
          <p:spPr bwMode="auto">
            <a:xfrm>
              <a:off x="407953" y="990901"/>
              <a:ext cx="5739913" cy="366825"/>
            </a:xfrm>
            <a:prstGeom prst="roundRect">
              <a:avLst>
                <a:gd name="adj" fmla="val 50000"/>
              </a:avLst>
            </a:prstGeom>
            <a:solidFill>
              <a:schemeClr val="bg1"/>
            </a:solidFill>
            <a:ln w="76200">
              <a:solidFill>
                <a:srgbClr val="61C9E1"/>
              </a:solidFill>
              <a:bevel/>
              <a:headEnd/>
              <a:tailEnd/>
            </a:ln>
          </p:spPr>
          <p:txBody>
            <a:bodyPr anchor="ctr"/>
            <a:lstStyle/>
            <a:p>
              <a:pPr algn="ctr" eaLnBrk="0" hangingPunct="0">
                <a:buFont typeface="Arial" charset="0"/>
                <a:buNone/>
              </a:pPr>
              <a:r>
                <a:rPr lang="en-US" altLang="zh-CN" sz="1800">
                  <a:solidFill>
                    <a:schemeClr val="tx1"/>
                  </a:solidFill>
                  <a:latin typeface="Calibri" pitchFamily="34" charset="0"/>
                  <a:ea typeface="Gulim" pitchFamily="34" charset="-127"/>
                  <a:sym typeface="Calibri" pitchFamily="34" charset="0"/>
                </a:rPr>
                <a:t>Basic principles of building environment control</a:t>
              </a:r>
              <a:endParaRPr lang="zh-CN" altLang="en-US" sz="1800">
                <a:solidFill>
                  <a:schemeClr val="tx1"/>
                </a:solidFill>
                <a:latin typeface="Calibri" pitchFamily="34" charset="0"/>
                <a:ea typeface="Gulim" pitchFamily="34" charset="-127"/>
                <a:sym typeface="Calibri" pitchFamily="34" charset="0"/>
              </a:endParaRPr>
            </a:p>
          </p:txBody>
        </p:sp>
        <p:sp>
          <p:nvSpPr>
            <p:cNvPr id="34829" name="圆角矩形 14"/>
            <p:cNvSpPr>
              <a:spLocks noChangeArrowheads="1"/>
            </p:cNvSpPr>
            <p:nvPr/>
          </p:nvSpPr>
          <p:spPr bwMode="auto">
            <a:xfrm>
              <a:off x="436526" y="1457768"/>
              <a:ext cx="5739913" cy="363649"/>
            </a:xfrm>
            <a:prstGeom prst="roundRect">
              <a:avLst>
                <a:gd name="adj" fmla="val 50000"/>
              </a:avLst>
            </a:prstGeom>
            <a:solidFill>
              <a:schemeClr val="bg1"/>
            </a:solidFill>
            <a:ln w="76200">
              <a:solidFill>
                <a:srgbClr val="61C9E1"/>
              </a:solidFill>
              <a:bevel/>
              <a:headEnd/>
              <a:tailEnd/>
            </a:ln>
          </p:spPr>
          <p:txBody>
            <a:bodyPr anchor="ctr"/>
            <a:lstStyle/>
            <a:p>
              <a:pPr algn="ctr" eaLnBrk="0" hangingPunct="0">
                <a:buFont typeface="Arial" charset="0"/>
                <a:buNone/>
              </a:pPr>
              <a:r>
                <a:rPr lang="en-US" altLang="zh-CN" sz="1800">
                  <a:solidFill>
                    <a:schemeClr val="tx1"/>
                  </a:solidFill>
                  <a:latin typeface="Calibri" pitchFamily="34" charset="0"/>
                  <a:ea typeface="Gulim" pitchFamily="34" charset="-127"/>
                  <a:sym typeface="Calibri" pitchFamily="34" charset="0"/>
                </a:rPr>
                <a:t>Building functions</a:t>
              </a:r>
              <a:endParaRPr lang="zh-CN" altLang="en-US" sz="1800">
                <a:solidFill>
                  <a:schemeClr val="tx1"/>
                </a:solidFill>
                <a:latin typeface="Calibri" pitchFamily="34" charset="0"/>
                <a:ea typeface="Gulim" pitchFamily="34" charset="-127"/>
                <a:sym typeface="Calibri" pitchFamily="34" charset="0"/>
              </a:endParaRPr>
            </a:p>
          </p:txBody>
        </p:sp>
        <p:sp>
          <p:nvSpPr>
            <p:cNvPr id="34830" name="圆角矩形 15"/>
            <p:cNvSpPr>
              <a:spLocks noChangeArrowheads="1"/>
            </p:cNvSpPr>
            <p:nvPr/>
          </p:nvSpPr>
          <p:spPr bwMode="auto">
            <a:xfrm>
              <a:off x="1477838" y="0"/>
              <a:ext cx="3765231" cy="366825"/>
            </a:xfrm>
            <a:prstGeom prst="roundRect">
              <a:avLst>
                <a:gd name="adj" fmla="val 50000"/>
              </a:avLst>
            </a:prstGeom>
            <a:solidFill>
              <a:srgbClr val="AEE3F0"/>
            </a:solidFill>
            <a:ln w="76200">
              <a:solidFill>
                <a:srgbClr val="61C9E1"/>
              </a:solidFill>
              <a:bevel/>
              <a:headEnd/>
              <a:tailEnd/>
            </a:ln>
          </p:spPr>
          <p:txBody>
            <a:bodyPr anchor="ctr"/>
            <a:lstStyle/>
            <a:p>
              <a:pPr algn="ctr" eaLnBrk="0" hangingPunct="0">
                <a:buFont typeface="Arial" charset="0"/>
                <a:buNone/>
              </a:pPr>
              <a:r>
                <a:rPr lang="en-US" altLang="zh-CN" sz="1800" b="1">
                  <a:latin typeface="Calibri" pitchFamily="34" charset="0"/>
                  <a:ea typeface="微软雅黑"/>
                  <a:cs typeface="微软雅黑"/>
                  <a:sym typeface="Calibri" pitchFamily="34" charset="0"/>
                </a:rPr>
                <a:t>Passive design</a:t>
              </a:r>
              <a:endParaRPr lang="zh-CN" altLang="en-US" sz="1800" b="1">
                <a:latin typeface="Calibri" pitchFamily="34" charset="0"/>
                <a:ea typeface="微软雅黑"/>
                <a:cs typeface="微软雅黑"/>
                <a:sym typeface="Calibri" pitchFamily="34" charset="0"/>
              </a:endParaRPr>
            </a:p>
          </p:txBody>
        </p:sp>
      </p:grpSp>
      <p:sp>
        <p:nvSpPr>
          <p:cNvPr id="34820" name="标题 1"/>
          <p:cNvSpPr>
            <a:spLocks noChangeArrowheads="1"/>
          </p:cNvSpPr>
          <p:nvPr/>
        </p:nvSpPr>
        <p:spPr bwMode="auto">
          <a:xfrm>
            <a:off x="1717675" y="4948238"/>
            <a:ext cx="1130300" cy="342900"/>
          </a:xfrm>
          <a:prstGeom prst="rect">
            <a:avLst/>
          </a:prstGeom>
          <a:noFill/>
          <a:ln w="9525">
            <a:noFill/>
            <a:miter lim="800000"/>
            <a:headEnd/>
            <a:tailEnd/>
          </a:ln>
        </p:spPr>
        <p:txBody>
          <a:bodyPr anchor="ctr"/>
          <a:lstStyle/>
          <a:p>
            <a:pPr algn="ctr" eaLnBrk="0" hangingPunct="0">
              <a:lnSpc>
                <a:spcPct val="90000"/>
              </a:lnSpc>
              <a:buFont typeface="Arial" charset="0"/>
              <a:buNone/>
            </a:pPr>
            <a:r>
              <a:rPr lang="en-US" altLang="zh-CN" sz="1800" b="1">
                <a:solidFill>
                  <a:srgbClr val="051AB3"/>
                </a:solidFill>
                <a:latin typeface="Calibri" pitchFamily="34" charset="0"/>
                <a:ea typeface="Gulim" pitchFamily="34" charset="-127"/>
                <a:sym typeface="Arial" charset="0"/>
              </a:rPr>
              <a:t>Sunlight</a:t>
            </a:r>
            <a:endParaRPr lang="zh-CN" altLang="en-US" sz="1800" b="1">
              <a:solidFill>
                <a:srgbClr val="051AB3"/>
              </a:solidFill>
              <a:latin typeface="Calibri" pitchFamily="34" charset="0"/>
              <a:sym typeface="Arial" charset="0"/>
            </a:endParaRPr>
          </a:p>
        </p:txBody>
      </p:sp>
      <p:sp>
        <p:nvSpPr>
          <p:cNvPr id="34821" name="标题 1"/>
          <p:cNvSpPr>
            <a:spLocks noChangeArrowheads="1"/>
          </p:cNvSpPr>
          <p:nvPr/>
        </p:nvSpPr>
        <p:spPr bwMode="auto">
          <a:xfrm>
            <a:off x="3289300" y="4881563"/>
            <a:ext cx="1130300" cy="476250"/>
          </a:xfrm>
          <a:prstGeom prst="rect">
            <a:avLst/>
          </a:prstGeom>
          <a:noFill/>
          <a:ln w="9525">
            <a:noFill/>
            <a:miter lim="800000"/>
            <a:headEnd/>
            <a:tailEnd/>
          </a:ln>
        </p:spPr>
        <p:txBody>
          <a:bodyPr anchor="ctr"/>
          <a:lstStyle/>
          <a:p>
            <a:pPr algn="ctr" eaLnBrk="0" hangingPunct="0">
              <a:lnSpc>
                <a:spcPct val="90000"/>
              </a:lnSpc>
              <a:buFont typeface="Arial" charset="0"/>
              <a:buNone/>
            </a:pPr>
            <a:r>
              <a:rPr lang="en-US" altLang="zh-CN" sz="1800" b="1">
                <a:solidFill>
                  <a:srgbClr val="051AB3"/>
                </a:solidFill>
                <a:latin typeface="Calibri" pitchFamily="34" charset="0"/>
                <a:ea typeface="Gulim" pitchFamily="34" charset="-127"/>
                <a:sym typeface="Arial" charset="0"/>
              </a:rPr>
              <a:t>Wind power</a:t>
            </a:r>
            <a:endParaRPr lang="zh-CN" altLang="en-US" sz="1800" b="1">
              <a:solidFill>
                <a:srgbClr val="051AB3"/>
              </a:solidFill>
              <a:latin typeface="Calibri" pitchFamily="34" charset="0"/>
              <a:sym typeface="Arial" charset="0"/>
            </a:endParaRPr>
          </a:p>
        </p:txBody>
      </p:sp>
      <p:sp>
        <p:nvSpPr>
          <p:cNvPr id="34822" name="标题 1"/>
          <p:cNvSpPr>
            <a:spLocks noChangeArrowheads="1"/>
          </p:cNvSpPr>
          <p:nvPr/>
        </p:nvSpPr>
        <p:spPr bwMode="auto">
          <a:xfrm>
            <a:off x="4460875" y="4948238"/>
            <a:ext cx="1939925" cy="342900"/>
          </a:xfrm>
          <a:prstGeom prst="rect">
            <a:avLst/>
          </a:prstGeom>
          <a:noFill/>
          <a:ln w="9525">
            <a:noFill/>
            <a:miter lim="800000"/>
            <a:headEnd/>
            <a:tailEnd/>
          </a:ln>
        </p:spPr>
        <p:txBody>
          <a:bodyPr anchor="ctr"/>
          <a:lstStyle/>
          <a:p>
            <a:pPr algn="ctr" eaLnBrk="0" hangingPunct="0">
              <a:lnSpc>
                <a:spcPct val="90000"/>
              </a:lnSpc>
              <a:buFont typeface="Arial" charset="0"/>
              <a:buNone/>
            </a:pPr>
            <a:r>
              <a:rPr lang="en-US" altLang="zh-CN" sz="1800" b="1">
                <a:solidFill>
                  <a:srgbClr val="051AB3"/>
                </a:solidFill>
                <a:latin typeface="Calibri" pitchFamily="34" charset="0"/>
                <a:ea typeface="Gulim" pitchFamily="34" charset="-127"/>
                <a:sym typeface="Arial" charset="0"/>
              </a:rPr>
              <a:t>Temperature</a:t>
            </a:r>
            <a:endParaRPr lang="zh-CN" altLang="en-US" sz="1800" b="1">
              <a:solidFill>
                <a:srgbClr val="051AB3"/>
              </a:solidFill>
              <a:latin typeface="Calibri" pitchFamily="34" charset="0"/>
              <a:sym typeface="Arial" charset="0"/>
            </a:endParaRPr>
          </a:p>
        </p:txBody>
      </p:sp>
      <p:sp>
        <p:nvSpPr>
          <p:cNvPr id="34823" name="标题 1"/>
          <p:cNvSpPr>
            <a:spLocks noChangeArrowheads="1"/>
          </p:cNvSpPr>
          <p:nvPr/>
        </p:nvSpPr>
        <p:spPr bwMode="auto">
          <a:xfrm>
            <a:off x="6365875" y="4938713"/>
            <a:ext cx="1130300" cy="342900"/>
          </a:xfrm>
          <a:prstGeom prst="rect">
            <a:avLst/>
          </a:prstGeom>
          <a:noFill/>
          <a:ln w="9525">
            <a:noFill/>
            <a:miter lim="800000"/>
            <a:headEnd/>
            <a:tailEnd/>
          </a:ln>
        </p:spPr>
        <p:txBody>
          <a:bodyPr anchor="ctr"/>
          <a:lstStyle/>
          <a:p>
            <a:pPr algn="ctr" eaLnBrk="0" hangingPunct="0">
              <a:lnSpc>
                <a:spcPct val="90000"/>
              </a:lnSpc>
              <a:buFont typeface="Arial" charset="0"/>
              <a:buNone/>
            </a:pPr>
            <a:r>
              <a:rPr lang="en-US" altLang="zh-CN" sz="1800" b="1">
                <a:solidFill>
                  <a:srgbClr val="051AB3"/>
                </a:solidFill>
                <a:latin typeface="Calibri" pitchFamily="34" charset="0"/>
                <a:ea typeface="Gulim" pitchFamily="34" charset="-127"/>
                <a:sym typeface="Arial" charset="0"/>
              </a:rPr>
              <a:t>Humidity</a:t>
            </a:r>
            <a:endParaRPr lang="zh-CN" altLang="en-US" sz="1800" b="1">
              <a:solidFill>
                <a:srgbClr val="051AB3"/>
              </a:solidFill>
              <a:latin typeface="Calibri" pitchFamily="34" charset="0"/>
              <a:sym typeface="Arial" charset="0"/>
            </a:endParaRPr>
          </a:p>
        </p:txBody>
      </p:sp>
      <p:sp>
        <p:nvSpPr>
          <p:cNvPr id="34824" name="页脚占位符 4"/>
          <p:cNvSpPr>
            <a:spLocks noGrp="1" noChangeArrowheads="1"/>
          </p:cNvSpPr>
          <p:nvPr/>
        </p:nvSpPr>
        <p:spPr bwMode="auto">
          <a:xfrm>
            <a:off x="3581400" y="6481763"/>
            <a:ext cx="5295900" cy="246062"/>
          </a:xfrm>
          <a:prstGeom prst="rect">
            <a:avLst/>
          </a:prstGeom>
          <a:noFill/>
          <a:ln w="9525">
            <a:noFill/>
            <a:miter lim="800000"/>
            <a:headEnd/>
            <a:tailEnd/>
          </a:ln>
        </p:spPr>
        <p:txBody>
          <a:bodyPr anchor="ctr">
            <a:spAutoFit/>
          </a:bodyPr>
          <a:lstStyle/>
          <a:p>
            <a:pPr algn="r" eaLnBrk="0" hangingPunct="0">
              <a:buFont typeface="Arial" charset="0"/>
              <a:buNone/>
            </a:pPr>
            <a:r>
              <a:rPr lang="en-US" altLang="zh-CN" sz="1000">
                <a:solidFill>
                  <a:schemeClr val="tx1"/>
                </a:solidFill>
                <a:latin typeface="Arial" charset="0"/>
                <a:sym typeface="Arial" charset="0"/>
              </a:rPr>
              <a:t>A Multidisciplinary Approach to Curriculum Development in Sustainable Built Environment</a:t>
            </a:r>
            <a:endParaRPr lang="zh-CN" altLang="en-US">
              <a:ea typeface="Gulim" pitchFamily="34" charset="-127"/>
            </a:endParaRPr>
          </a:p>
        </p:txBody>
      </p:sp>
      <p:sp>
        <p:nvSpPr>
          <p:cNvPr id="24" name="灯片编号占位符 23"/>
          <p:cNvSpPr>
            <a:spLocks noGrp="1"/>
          </p:cNvSpPr>
          <p:nvPr>
            <p:ph type="sldNum" sz="quarter" idx="11"/>
          </p:nvPr>
        </p:nvSpPr>
        <p:spPr>
          <a:xfrm>
            <a:off x="161925" y="6337300"/>
            <a:ext cx="2133600" cy="365125"/>
          </a:xfrm>
        </p:spPr>
        <p:txBody>
          <a:bodyPr/>
          <a:lstStyle/>
          <a:p>
            <a:pPr>
              <a:defRPr/>
            </a:pPr>
            <a:fld id="{EBE85FB9-8779-421E-91A6-2961238D2D70}" type="slidenum">
              <a:rPr lang="zh-CN" altLang="en-US"/>
              <a:pPr>
                <a:defRPr/>
              </a:pPr>
              <a:t>5</a:t>
            </a:fld>
            <a:endParaRPr lang="zh-CN" altLang="en-US"/>
          </a:p>
        </p:txBody>
      </p:sp>
    </p:spTree>
  </p:cSld>
  <p:clrMapOvr>
    <a:masterClrMapping/>
  </p:clrMapOvr>
  <p:transition>
    <p:random/>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页脚占位符 4"/>
          <p:cNvSpPr>
            <a:spLocks noGrp="1" noChangeArrowheads="1"/>
          </p:cNvSpPr>
          <p:nvPr/>
        </p:nvSpPr>
        <p:spPr bwMode="auto">
          <a:xfrm>
            <a:off x="3581400" y="6461125"/>
            <a:ext cx="5295900" cy="242888"/>
          </a:xfrm>
          <a:prstGeom prst="rect">
            <a:avLst/>
          </a:prstGeom>
          <a:noFill/>
          <a:ln w="9525">
            <a:noFill/>
            <a:miter lim="800000"/>
            <a:headEnd/>
            <a:tailEnd/>
          </a:ln>
        </p:spPr>
        <p:txBody>
          <a:bodyPr anchor="ctr">
            <a:spAutoFit/>
          </a:bodyPr>
          <a:lstStyle/>
          <a:p>
            <a:pPr algn="r" eaLnBrk="0" hangingPunct="0">
              <a:buFont typeface="Arial" charset="0"/>
              <a:buNone/>
            </a:pPr>
            <a:r>
              <a:rPr lang="en-US" altLang="zh-CN" sz="1000">
                <a:solidFill>
                  <a:srgbClr val="000000"/>
                </a:solidFill>
                <a:latin typeface="Arial" charset="0"/>
                <a:ea typeface="Gulim" pitchFamily="34" charset="-127"/>
                <a:sym typeface="Arial" charset="0"/>
              </a:rPr>
              <a:t>A Multidisciplinary Approach to Curriculum Development in Sustainable Built Environment</a:t>
            </a:r>
            <a:endParaRPr lang="zh-CN" altLang="en-US">
              <a:solidFill>
                <a:srgbClr val="000000"/>
              </a:solidFill>
              <a:ea typeface="Gulim" pitchFamily="34" charset="-127"/>
            </a:endParaRPr>
          </a:p>
        </p:txBody>
      </p:sp>
      <p:sp>
        <p:nvSpPr>
          <p:cNvPr id="2052" name="Rectangle 2"/>
          <p:cNvSpPr>
            <a:spLocks noGrp="1" noChangeArrowheads="1"/>
          </p:cNvSpPr>
          <p:nvPr/>
        </p:nvSpPr>
        <p:spPr bwMode="auto">
          <a:xfrm>
            <a:off x="266700" y="660400"/>
            <a:ext cx="8048625" cy="644525"/>
          </a:xfrm>
          <a:prstGeom prst="rect">
            <a:avLst/>
          </a:prstGeom>
          <a:noFill/>
          <a:ln w="9525">
            <a:noFill/>
            <a:miter lim="800000"/>
            <a:headEnd/>
            <a:tailEnd/>
          </a:ln>
        </p:spPr>
        <p:txBody>
          <a:bodyPr lIns="91449" tIns="45725" rIns="91449" bIns="45725" anchor="ctr"/>
          <a:lstStyle/>
          <a:p>
            <a:pPr eaLnBrk="0" hangingPunct="0">
              <a:lnSpc>
                <a:spcPct val="90000"/>
              </a:lnSpc>
              <a:buFont typeface="Arial" charset="0"/>
              <a:buNone/>
            </a:pPr>
            <a:r>
              <a:rPr lang="zh-CN" altLang="en-US" sz="2800" b="1">
                <a:solidFill>
                  <a:schemeClr val="tx1"/>
                </a:solidFill>
                <a:latin typeface="Calibri" pitchFamily="34" charset="0"/>
                <a:ea typeface="Gulim" pitchFamily="34" charset="-127"/>
                <a:sym typeface="Arial Unicode MS"/>
              </a:rPr>
              <a:t>Step3—</a:t>
            </a:r>
            <a:r>
              <a:rPr lang="zh-CN" altLang="en-US" sz="2800" b="1">
                <a:solidFill>
                  <a:schemeClr val="tx1"/>
                </a:solidFill>
                <a:latin typeface="Calibri" pitchFamily="34" charset="0"/>
                <a:sym typeface="Arial Unicode MS"/>
              </a:rPr>
              <a:t>D</a:t>
            </a:r>
            <a:r>
              <a:rPr lang="en-US" altLang="zh-CN" sz="2800" b="1">
                <a:solidFill>
                  <a:schemeClr val="tx1"/>
                </a:solidFill>
                <a:latin typeface="Calibri" pitchFamily="34" charset="0"/>
                <a:ea typeface="Gulim" pitchFamily="34" charset="-127"/>
                <a:sym typeface="Arial Unicode MS"/>
              </a:rPr>
              <a:t>esign and use of wind and thermal force</a:t>
            </a:r>
            <a:endParaRPr lang="zh-CN" altLang="en-US" b="1">
              <a:latin typeface="Calibri" pitchFamily="34" charset="0"/>
              <a:ea typeface="Gulim" pitchFamily="34" charset="-127"/>
            </a:endParaRPr>
          </a:p>
        </p:txBody>
      </p:sp>
      <p:sp>
        <p:nvSpPr>
          <p:cNvPr id="2053" name="AutoShape 4"/>
          <p:cNvSpPr>
            <a:spLocks noChangeArrowheads="1"/>
          </p:cNvSpPr>
          <p:nvPr/>
        </p:nvSpPr>
        <p:spPr bwMode="auto">
          <a:xfrm>
            <a:off x="354013" y="1376363"/>
            <a:ext cx="5056187" cy="414337"/>
          </a:xfrm>
          <a:prstGeom prst="roundRect">
            <a:avLst>
              <a:gd name="adj" fmla="val 50000"/>
            </a:avLst>
          </a:prstGeom>
          <a:solidFill>
            <a:srgbClr val="8FDBFE"/>
          </a:solidFill>
          <a:ln w="9525">
            <a:noFill/>
            <a:bevel/>
            <a:headEnd/>
            <a:tailEnd/>
          </a:ln>
        </p:spPr>
        <p:txBody>
          <a:bodyPr wrap="none" lIns="90170" tIns="46990" rIns="90170" bIns="46990" anchor="ctr"/>
          <a:lstStyle/>
          <a:p>
            <a:pPr algn="r">
              <a:buFont typeface="Arial" charset="0"/>
              <a:buNone/>
            </a:pPr>
            <a:endParaRPr lang="zh-CN" altLang="zh-CN">
              <a:solidFill>
                <a:srgbClr val="000000"/>
              </a:solidFill>
              <a:ea typeface="Gulim" pitchFamily="34" charset="-127"/>
              <a:sym typeface="Arial" charset="0"/>
            </a:endParaRPr>
          </a:p>
        </p:txBody>
      </p:sp>
      <p:sp>
        <p:nvSpPr>
          <p:cNvPr id="2054" name="AutoShape 8"/>
          <p:cNvSpPr>
            <a:spLocks noChangeArrowheads="1"/>
          </p:cNvSpPr>
          <p:nvPr/>
        </p:nvSpPr>
        <p:spPr bwMode="auto">
          <a:xfrm>
            <a:off x="215900" y="1308100"/>
            <a:ext cx="596900" cy="596900"/>
          </a:xfrm>
          <a:custGeom>
            <a:avLst/>
            <a:gdLst>
              <a:gd name="T0" fmla="*/ 0 w 21600"/>
              <a:gd name="T1" fmla="*/ 8247445 h 21600"/>
              <a:gd name="T2" fmla="*/ 8247445 w 21600"/>
              <a:gd name="T3" fmla="*/ 0 h 21600"/>
              <a:gd name="T4" fmla="*/ 16494890 w 21600"/>
              <a:gd name="T5" fmla="*/ 8247445 h 21600"/>
              <a:gd name="T6" fmla="*/ 8247445 w 21600"/>
              <a:gd name="T7" fmla="*/ 16494890 h 21600"/>
              <a:gd name="T8" fmla="*/ 0 w 21600"/>
              <a:gd name="T9" fmla="*/ 8247445 h 21600"/>
              <a:gd name="T10" fmla="*/ 4123723 w 21600"/>
              <a:gd name="T11" fmla="*/ 8247445 h 21600"/>
              <a:gd name="T12" fmla="*/ 8247445 w 21600"/>
              <a:gd name="T13" fmla="*/ 12371166 h 21600"/>
              <a:gd name="T14" fmla="*/ 12371166 w 21600"/>
              <a:gd name="T15" fmla="*/ 8247445 h 21600"/>
              <a:gd name="T16" fmla="*/ 8247445 w 21600"/>
              <a:gd name="T17" fmla="*/ 4123723 h 21600"/>
              <a:gd name="T18" fmla="*/ 4123723 w 21600"/>
              <a:gd name="T19" fmla="*/ 8247445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600"/>
              <a:gd name="T31" fmla="*/ 0 h 21600"/>
              <a:gd name="T32" fmla="*/ 21600 w 21600"/>
              <a:gd name="T33" fmla="*/ 216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99CC"/>
          </a:solidFill>
          <a:ln w="9525" cmpd="sng">
            <a:noFill/>
            <a:bevel/>
            <a:headEnd/>
            <a:tailEnd/>
          </a:ln>
        </p:spPr>
        <p:txBody>
          <a:bodyPr wrap="none" anchor="ctr"/>
          <a:lstStyle/>
          <a:p>
            <a:endParaRPr lang="zh-CN" altLang="en-US"/>
          </a:p>
        </p:txBody>
      </p:sp>
      <p:sp>
        <p:nvSpPr>
          <p:cNvPr id="2055" name="Oval 9"/>
          <p:cNvSpPr>
            <a:spLocks noChangeArrowheads="1"/>
          </p:cNvSpPr>
          <p:nvPr/>
        </p:nvSpPr>
        <p:spPr bwMode="auto">
          <a:xfrm>
            <a:off x="354013" y="1435100"/>
            <a:ext cx="336550" cy="338138"/>
          </a:xfrm>
          <a:prstGeom prst="ellipse">
            <a:avLst/>
          </a:prstGeom>
          <a:solidFill>
            <a:srgbClr val="00CCFF"/>
          </a:solidFill>
          <a:ln w="9525">
            <a:noFill/>
            <a:bevel/>
            <a:headEnd/>
            <a:tailEnd/>
          </a:ln>
        </p:spPr>
        <p:txBody>
          <a:bodyPr wrap="none" lIns="90170" tIns="46990" rIns="90170" bIns="46990" anchor="ctr"/>
          <a:lstStyle/>
          <a:p>
            <a:pPr algn="r">
              <a:buFont typeface="Arial" charset="0"/>
              <a:buNone/>
            </a:pPr>
            <a:endParaRPr lang="zh-CN" altLang="zh-CN">
              <a:solidFill>
                <a:srgbClr val="000000"/>
              </a:solidFill>
              <a:ea typeface="Gulim" pitchFamily="34" charset="-127"/>
              <a:sym typeface="Arial" charset="0"/>
            </a:endParaRPr>
          </a:p>
        </p:txBody>
      </p:sp>
      <p:sp>
        <p:nvSpPr>
          <p:cNvPr id="2056" name="Rectangle 10"/>
          <p:cNvSpPr>
            <a:spLocks noChangeArrowheads="1"/>
          </p:cNvSpPr>
          <p:nvPr/>
        </p:nvSpPr>
        <p:spPr bwMode="auto">
          <a:xfrm>
            <a:off x="820738" y="1409700"/>
            <a:ext cx="4614862" cy="331788"/>
          </a:xfrm>
          <a:prstGeom prst="rect">
            <a:avLst/>
          </a:prstGeom>
          <a:noFill/>
          <a:ln w="9525">
            <a:noFill/>
            <a:miter lim="800000"/>
            <a:headEnd/>
            <a:tailEnd/>
          </a:ln>
        </p:spPr>
        <p:txBody>
          <a:bodyPr lIns="92382" tIns="46191" rIns="92382" bIns="46191" anchor="ctr"/>
          <a:lstStyle/>
          <a:p>
            <a:pPr>
              <a:buFont typeface="Arial" charset="0"/>
              <a:buNone/>
            </a:pPr>
            <a:endParaRPr lang="zh-CN" altLang="zh-CN" sz="2400">
              <a:solidFill>
                <a:schemeClr val="tx1"/>
              </a:solidFill>
              <a:latin typeface="Arial Unicode MS"/>
              <a:ea typeface="Arial Unicode MS"/>
              <a:cs typeface="Arial Unicode MS"/>
              <a:sym typeface="Arial Unicode MS"/>
            </a:endParaRPr>
          </a:p>
        </p:txBody>
      </p:sp>
      <p:sp>
        <p:nvSpPr>
          <p:cNvPr id="2057" name="Text Box 9"/>
          <p:cNvSpPr>
            <a:spLocks noChangeArrowheads="1"/>
          </p:cNvSpPr>
          <p:nvPr/>
        </p:nvSpPr>
        <p:spPr bwMode="auto">
          <a:xfrm>
            <a:off x="152400" y="1355725"/>
            <a:ext cx="6780213" cy="457200"/>
          </a:xfrm>
          <a:prstGeom prst="rect">
            <a:avLst/>
          </a:prstGeom>
          <a:noFill/>
          <a:ln w="9525">
            <a:noFill/>
            <a:miter lim="800000"/>
            <a:headEnd/>
            <a:tailEnd/>
          </a:ln>
        </p:spPr>
        <p:txBody>
          <a:bodyPr>
            <a:spAutoFit/>
          </a:bodyPr>
          <a:lstStyle/>
          <a:p>
            <a:pPr eaLnBrk="0" hangingPunct="0">
              <a:buFont typeface="Arial" charset="0"/>
              <a:buNone/>
            </a:pPr>
            <a:r>
              <a:rPr lang="zh-CN" altLang="en-US" sz="2400">
                <a:solidFill>
                  <a:schemeClr val="tx1"/>
                </a:solidFill>
                <a:latin typeface="Calibri" pitchFamily="34" charset="0"/>
                <a:ea typeface="Arial Unicode MS"/>
                <a:cs typeface="Arial Unicode MS"/>
                <a:sym typeface="Arial Unicode MS"/>
              </a:rPr>
              <a:t>         Wind pressure ventilation design</a:t>
            </a:r>
            <a:endParaRPr lang="zh-CN" altLang="en-US" sz="2400">
              <a:latin typeface="Calibri" pitchFamily="34" charset="0"/>
              <a:ea typeface="Gulim" pitchFamily="34" charset="-127"/>
            </a:endParaRPr>
          </a:p>
        </p:txBody>
      </p:sp>
      <p:sp>
        <p:nvSpPr>
          <p:cNvPr id="2058" name="Text Box 10"/>
          <p:cNvSpPr>
            <a:spLocks noChangeArrowheads="1"/>
          </p:cNvSpPr>
          <p:nvPr/>
        </p:nvSpPr>
        <p:spPr bwMode="auto">
          <a:xfrm>
            <a:off x="330200" y="1382713"/>
            <a:ext cx="333375" cy="457200"/>
          </a:xfrm>
          <a:prstGeom prst="rect">
            <a:avLst/>
          </a:prstGeom>
          <a:noFill/>
          <a:ln w="9525">
            <a:noFill/>
            <a:miter lim="800000"/>
            <a:headEnd/>
            <a:tailEnd/>
          </a:ln>
        </p:spPr>
        <p:txBody>
          <a:bodyPr>
            <a:spAutoFit/>
          </a:bodyPr>
          <a:lstStyle/>
          <a:p>
            <a:pPr algn="r" eaLnBrk="0" hangingPunct="0">
              <a:buFont typeface="Arial" charset="0"/>
              <a:buNone/>
            </a:pPr>
            <a:r>
              <a:rPr lang="zh-CN" altLang="en-US" sz="2400">
                <a:solidFill>
                  <a:schemeClr val="tx1"/>
                </a:solidFill>
                <a:ea typeface="Gulim" pitchFamily="34" charset="-127"/>
                <a:sym typeface="Arial" charset="0"/>
              </a:rPr>
              <a:t>1</a:t>
            </a:r>
            <a:endParaRPr lang="zh-CN" altLang="en-US">
              <a:ea typeface="Gulim" pitchFamily="34" charset="-127"/>
            </a:endParaRPr>
          </a:p>
        </p:txBody>
      </p:sp>
      <p:sp>
        <p:nvSpPr>
          <p:cNvPr id="65546" name="Rectangle 31"/>
          <p:cNvSpPr>
            <a:spLocks noChangeArrowheads="1"/>
          </p:cNvSpPr>
          <p:nvPr/>
        </p:nvSpPr>
        <p:spPr bwMode="auto">
          <a:xfrm>
            <a:off x="304800" y="1957388"/>
            <a:ext cx="8804275" cy="3643312"/>
          </a:xfrm>
          <a:prstGeom prst="rect">
            <a:avLst/>
          </a:prstGeom>
          <a:noFill/>
          <a:ln w="9525">
            <a:noFill/>
            <a:miter lim="800000"/>
            <a:headEnd/>
            <a:tailEnd/>
          </a:ln>
        </p:spPr>
        <p:txBody>
          <a:bodyPr lIns="92382" tIns="46191" rIns="92382" bIns="46191">
            <a:spAutoFit/>
          </a:bodyPr>
          <a:lstStyle/>
          <a:p>
            <a:pPr marL="114300" indent="-114300">
              <a:buFont typeface="Arial" charset="0"/>
              <a:buNone/>
            </a:pPr>
            <a:r>
              <a:rPr lang="zh-CN" altLang="en-US" sz="1800">
                <a:solidFill>
                  <a:srgbClr val="1C1C1C"/>
                </a:solidFill>
                <a:latin typeface="Calibri" pitchFamily="34" charset="0"/>
                <a:ea typeface="Arial Unicode MS"/>
                <a:cs typeface="Arial Unicode MS"/>
                <a:sym typeface="Arial Unicode MS"/>
              </a:rPr>
              <a:t>      </a:t>
            </a:r>
            <a:r>
              <a:rPr lang="zh-CN" altLang="en-US" sz="2000">
                <a:solidFill>
                  <a:srgbClr val="1C1C1C"/>
                </a:solidFill>
                <a:latin typeface="Calibri" pitchFamily="34" charset="0"/>
                <a:ea typeface="Arial Unicode MS"/>
                <a:cs typeface="Arial Unicode MS"/>
                <a:sym typeface="Arial Unicode MS"/>
              </a:rPr>
              <a:t> When wind speed is high, adjust the opening to reduce ventilation quantity.</a:t>
            </a:r>
          </a:p>
          <a:p>
            <a:pPr marL="114300" indent="-114300">
              <a:buFont typeface="Arial" charset="0"/>
              <a:buNone/>
            </a:pPr>
            <a:r>
              <a:rPr lang="zh-CN" altLang="en-US" sz="2000">
                <a:solidFill>
                  <a:srgbClr val="1C1C1C"/>
                </a:solidFill>
                <a:latin typeface="Arial Unicode MS"/>
                <a:ea typeface="Arial Unicode MS"/>
                <a:cs typeface="Arial Unicode MS"/>
                <a:sym typeface="Arial Unicode MS"/>
              </a:rPr>
              <a:t>     </a:t>
            </a:r>
          </a:p>
          <a:p>
            <a:pPr marL="114300" indent="-114300">
              <a:buFont typeface="Arial" charset="0"/>
              <a:buNone/>
            </a:pPr>
            <a:r>
              <a:rPr lang="zh-CN" altLang="en-US" sz="2000">
                <a:solidFill>
                  <a:srgbClr val="1C1C1C"/>
                </a:solidFill>
                <a:latin typeface="Arial Unicode MS"/>
                <a:ea typeface="Arial Unicode MS"/>
                <a:cs typeface="Arial Unicode MS"/>
                <a:sym typeface="Arial Unicode MS"/>
              </a:rPr>
              <a:t>    </a:t>
            </a:r>
            <a:r>
              <a:rPr lang="zh-CN" altLang="en-US" sz="2000">
                <a:solidFill>
                  <a:srgbClr val="1C1C1C"/>
                </a:solidFill>
                <a:latin typeface="Calibri" pitchFamily="34" charset="0"/>
                <a:ea typeface="Arial Unicode MS"/>
                <a:cs typeface="Arial Unicode MS"/>
                <a:sym typeface="Arial Unicode MS"/>
              </a:rPr>
              <a:t>When wind speed is low, reduce the resistance of  the route of building </a:t>
            </a:r>
          </a:p>
          <a:p>
            <a:pPr marL="114300" indent="-114300">
              <a:buFont typeface="Arial" charset="0"/>
              <a:buNone/>
            </a:pPr>
            <a:r>
              <a:rPr lang="zh-CN" altLang="en-US" sz="2000">
                <a:solidFill>
                  <a:srgbClr val="1C1C1C"/>
                </a:solidFill>
                <a:latin typeface="Calibri" pitchFamily="34" charset="0"/>
                <a:ea typeface="Arial Unicode MS"/>
                <a:cs typeface="Arial Unicode MS"/>
                <a:sym typeface="Arial Unicode MS"/>
              </a:rPr>
              <a:t>    interior airflow. </a:t>
            </a:r>
            <a:r>
              <a:rPr lang="zh-CN" altLang="en-US" sz="2000">
                <a:solidFill>
                  <a:srgbClr val="0000CC"/>
                </a:solidFill>
                <a:latin typeface="Calibri" pitchFamily="34" charset="0"/>
                <a:ea typeface="Arial Unicode MS"/>
                <a:cs typeface="Arial Unicode MS"/>
                <a:sym typeface="Arial Unicode MS"/>
              </a:rPr>
              <a:t> </a:t>
            </a:r>
          </a:p>
          <a:p>
            <a:pPr marL="114300" indent="-114300">
              <a:lnSpc>
                <a:spcPct val="150000"/>
              </a:lnSpc>
              <a:buFont typeface="Arial" charset="0"/>
              <a:buChar char="•"/>
            </a:pPr>
            <a:endParaRPr lang="zh-CN" altLang="en-US" sz="2400">
              <a:solidFill>
                <a:srgbClr val="0000CC"/>
              </a:solidFill>
              <a:latin typeface="Calibri" pitchFamily="34" charset="0"/>
              <a:ea typeface="Arial Unicode MS"/>
              <a:cs typeface="Arial Unicode MS"/>
              <a:sym typeface="Arial Unicode MS"/>
            </a:endParaRPr>
          </a:p>
          <a:p>
            <a:pPr marL="114300" indent="-114300">
              <a:lnSpc>
                <a:spcPct val="150000"/>
              </a:lnSpc>
              <a:buFont typeface="Arial" charset="0"/>
              <a:buNone/>
            </a:pPr>
            <a:r>
              <a:rPr lang="zh-CN" altLang="en-US" sz="2000">
                <a:solidFill>
                  <a:srgbClr val="0000CC"/>
                </a:solidFill>
                <a:latin typeface="Calibri" pitchFamily="34" charset="0"/>
                <a:ea typeface="Arial Unicode MS"/>
                <a:cs typeface="Arial Unicode MS"/>
                <a:sym typeface="Arial Unicode MS"/>
              </a:rPr>
              <a:t> The most direct way to </a:t>
            </a:r>
          </a:p>
          <a:p>
            <a:pPr marL="114300" indent="-114300">
              <a:lnSpc>
                <a:spcPct val="150000"/>
              </a:lnSpc>
              <a:buFont typeface="Arial" charset="0"/>
              <a:buNone/>
            </a:pPr>
            <a:r>
              <a:rPr lang="zh-CN" altLang="en-US" sz="2000">
                <a:solidFill>
                  <a:srgbClr val="0000CC"/>
                </a:solidFill>
                <a:latin typeface="Calibri" pitchFamily="34" charset="0"/>
                <a:ea typeface="Arial Unicode MS"/>
                <a:cs typeface="Arial Unicode MS"/>
                <a:sym typeface="Arial Unicode MS"/>
              </a:rPr>
              <a:t> shorten the route of airflow</a:t>
            </a:r>
          </a:p>
          <a:p>
            <a:pPr marL="114300" indent="-114300">
              <a:lnSpc>
                <a:spcPct val="150000"/>
              </a:lnSpc>
              <a:buFont typeface="Arial" charset="0"/>
              <a:buNone/>
            </a:pPr>
            <a:r>
              <a:rPr lang="zh-CN" altLang="en-US" sz="2000">
                <a:solidFill>
                  <a:srgbClr val="0000CC"/>
                </a:solidFill>
                <a:latin typeface="Calibri" pitchFamily="34" charset="0"/>
                <a:ea typeface="Arial Unicode MS"/>
                <a:cs typeface="Arial Unicode MS"/>
                <a:sym typeface="Arial Unicode MS"/>
              </a:rPr>
              <a:t> is cross ventilation.</a:t>
            </a:r>
          </a:p>
          <a:p>
            <a:pPr marL="114300" indent="-114300">
              <a:lnSpc>
                <a:spcPct val="150000"/>
              </a:lnSpc>
              <a:buFont typeface="Arial" charset="0"/>
              <a:buNone/>
            </a:pPr>
            <a:r>
              <a:rPr lang="zh-CN" altLang="en-US" sz="1800">
                <a:solidFill>
                  <a:srgbClr val="1C1C1C"/>
                </a:solidFill>
                <a:latin typeface="Arial Unicode MS"/>
                <a:ea typeface="Arial Unicode MS"/>
                <a:cs typeface="Arial Unicode MS"/>
                <a:sym typeface="Arial Unicode MS"/>
              </a:rPr>
              <a:t>                                            </a:t>
            </a:r>
            <a:endParaRPr lang="zh-CN" altLang="en-US">
              <a:ea typeface="Gulim" pitchFamily="34" charset="-127"/>
            </a:endParaRPr>
          </a:p>
        </p:txBody>
      </p:sp>
      <p:sp>
        <p:nvSpPr>
          <p:cNvPr id="65547" name="Oval 6"/>
          <p:cNvSpPr>
            <a:spLocks noChangeArrowheads="1"/>
          </p:cNvSpPr>
          <p:nvPr/>
        </p:nvSpPr>
        <p:spPr bwMode="auto">
          <a:xfrm>
            <a:off x="476250" y="2074863"/>
            <a:ext cx="166688" cy="128587"/>
          </a:xfrm>
          <a:prstGeom prst="ellipse">
            <a:avLst/>
          </a:prstGeom>
          <a:solidFill>
            <a:schemeClr val="tx1"/>
          </a:solidFill>
          <a:ln w="9525">
            <a:noFill/>
            <a:bevel/>
            <a:headEnd/>
            <a:tailEnd/>
          </a:ln>
        </p:spPr>
        <p:txBody>
          <a:bodyPr wrap="none" lIns="93345" tIns="46990" rIns="93345" bIns="46990" anchor="ctr"/>
          <a:lstStyle/>
          <a:p>
            <a:pPr algn="r" latinLnBrk="1">
              <a:buFont typeface="Arial" charset="0"/>
              <a:buNone/>
            </a:pPr>
            <a:endParaRPr lang="zh-CN" altLang="zh-CN" sz="2800" b="1">
              <a:solidFill>
                <a:srgbClr val="FFFFFF"/>
              </a:solidFill>
              <a:latin typeface="Arial Unicode MS"/>
              <a:ea typeface="Arial Unicode MS"/>
              <a:cs typeface="Arial Unicode MS"/>
              <a:sym typeface="Arial Unicode MS"/>
            </a:endParaRPr>
          </a:p>
        </p:txBody>
      </p:sp>
      <p:sp>
        <p:nvSpPr>
          <p:cNvPr id="65548" name="Oval 6"/>
          <p:cNvSpPr>
            <a:spLocks noChangeArrowheads="1"/>
          </p:cNvSpPr>
          <p:nvPr/>
        </p:nvSpPr>
        <p:spPr bwMode="auto">
          <a:xfrm>
            <a:off x="442913" y="2703513"/>
            <a:ext cx="166687" cy="128587"/>
          </a:xfrm>
          <a:prstGeom prst="ellipse">
            <a:avLst/>
          </a:prstGeom>
          <a:solidFill>
            <a:schemeClr val="tx1"/>
          </a:solidFill>
          <a:ln w="9525">
            <a:noFill/>
            <a:bevel/>
            <a:headEnd/>
            <a:tailEnd/>
          </a:ln>
        </p:spPr>
        <p:txBody>
          <a:bodyPr wrap="none" lIns="93345" tIns="46990" rIns="93345" bIns="46990" anchor="ctr"/>
          <a:lstStyle/>
          <a:p>
            <a:pPr algn="r" latinLnBrk="1">
              <a:buFont typeface="Arial" charset="0"/>
              <a:buNone/>
            </a:pPr>
            <a:endParaRPr lang="zh-CN" altLang="zh-CN" sz="2800" b="1">
              <a:solidFill>
                <a:srgbClr val="FFFFFF"/>
              </a:solidFill>
              <a:latin typeface="Arial Unicode MS"/>
              <a:ea typeface="Arial Unicode MS"/>
              <a:cs typeface="Arial Unicode MS"/>
              <a:sym typeface="Arial Unicode MS"/>
            </a:endParaRPr>
          </a:p>
        </p:txBody>
      </p:sp>
      <p:graphicFrame>
        <p:nvGraphicFramePr>
          <p:cNvPr id="65549" name="Object 14"/>
          <p:cNvGraphicFramePr>
            <a:graphicFrameLocks/>
          </p:cNvGraphicFramePr>
          <p:nvPr/>
        </p:nvGraphicFramePr>
        <p:xfrm>
          <a:off x="3713163" y="3389313"/>
          <a:ext cx="5140325" cy="2609850"/>
        </p:xfrm>
        <a:graphic>
          <a:graphicData uri="http://schemas.openxmlformats.org/presentationml/2006/ole">
            <p:oleObj spid="_x0000_s2050" r:id="rId3" imgW="3869622" imgH="2093714" progId="">
              <p:embed/>
            </p:oleObj>
          </a:graphicData>
        </a:graphic>
      </p:graphicFrame>
      <p:sp>
        <p:nvSpPr>
          <p:cNvPr id="65550" name="AutoShape 15"/>
          <p:cNvSpPr>
            <a:spLocks noChangeArrowheads="1"/>
          </p:cNvSpPr>
          <p:nvPr/>
        </p:nvSpPr>
        <p:spPr bwMode="auto">
          <a:xfrm>
            <a:off x="2290763" y="5513388"/>
            <a:ext cx="2455862" cy="561975"/>
          </a:xfrm>
          <a:prstGeom prst="curvedUpArrow">
            <a:avLst>
              <a:gd name="adj1" fmla="val 87401"/>
              <a:gd name="adj2" fmla="val 174843"/>
              <a:gd name="adj3" fmla="val 33329"/>
            </a:avLst>
          </a:prstGeom>
          <a:solidFill>
            <a:srgbClr val="6699FF"/>
          </a:solidFill>
          <a:ln w="9525">
            <a:noFill/>
            <a:miter lim="800000"/>
            <a:headEnd/>
            <a:tailEnd/>
          </a:ln>
        </p:spPr>
        <p:txBody>
          <a:bodyPr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18" name="灯片编号占位符 17"/>
          <p:cNvSpPr>
            <a:spLocks noGrp="1"/>
          </p:cNvSpPr>
          <p:nvPr>
            <p:ph type="sldNum" sz="quarter" idx="11"/>
          </p:nvPr>
        </p:nvSpPr>
        <p:spPr>
          <a:xfrm>
            <a:off x="161925" y="6337300"/>
            <a:ext cx="2133600" cy="365125"/>
          </a:xfrm>
        </p:spPr>
        <p:txBody>
          <a:bodyPr/>
          <a:lstStyle/>
          <a:p>
            <a:pPr>
              <a:defRPr/>
            </a:pPr>
            <a:fld id="{BE4F892C-21E7-4150-A45F-B730A1CB78CB}" type="slidenum">
              <a:rPr lang="zh-CN" altLang="en-US"/>
              <a:pPr>
                <a:defRPr/>
              </a:pPr>
              <a:t>59</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65546"/>
                                        </p:tgtEl>
                                        <p:attrNameLst>
                                          <p:attrName>style.visibility</p:attrName>
                                        </p:attrNameLst>
                                      </p:cBhvr>
                                      <p:to>
                                        <p:strVal val="visible"/>
                                      </p:to>
                                    </p:set>
                                    <p:anim to="(#ppt_x)" calcmode="lin" valueType="num">
                                      <p:cBhvr>
                                        <p:cTn id="7" dur="600" fill="hold">
                                          <p:stCondLst>
                                            <p:cond delay="0"/>
                                          </p:stCondLst>
                                        </p:cTn>
                                        <p:tgtEl>
                                          <p:spTgt spid="65546"/>
                                        </p:tgtEl>
                                        <p:attrNameLst>
                                          <p:attrName>ppt_x</p:attrName>
                                        </p:attrNameLst>
                                      </p:cBhvr>
                                    </p:anim>
                                    <p:anim to="-1.0" calcmode="lin" valueType="num">
                                      <p:cBhvr>
                                        <p:cTn id="8" dur="200" decel="50000" autoRev="1" fill="hold">
                                          <p:stCondLst>
                                            <p:cond delay="600"/>
                                          </p:stCondLst>
                                        </p:cTn>
                                        <p:tgtEl>
                                          <p:spTgt spid="65546"/>
                                        </p:tgtEl>
                                        <p:attrNameLst>
                                          <p:attrName>xshear</p:attrName>
                                        </p:attrNameLst>
                                      </p:cBhvr>
                                    </p:anim>
                                    <p:animScale>
                                      <p:cBhvr>
                                        <p:cTn id="9" dur="200" decel="100000" autoRev="1" fill="hold">
                                          <p:stCondLst>
                                            <p:cond delay="600"/>
                                          </p:stCondLst>
                                        </p:cTn>
                                        <p:tgtEl>
                                          <p:spTgt spid="65546"/>
                                        </p:tgtEl>
                                      </p:cBhvr>
                                      <p:from x="100000" y="100000"/>
                                      <p:to x="80000" y="100000"/>
                                    </p:animScale>
                                    <p:anim by="(#ppt_h/3+#ppt_w*0.1)" calcmode="lin" valueType="num">
                                      <p:cBhvr>
                                        <p:cTn id="10" dur="200" decel="100000" autoRev="1" fill="hold">
                                          <p:stCondLst>
                                            <p:cond delay="600"/>
                                          </p:stCondLst>
                                        </p:cTn>
                                        <p:tgtEl>
                                          <p:spTgt spid="65546"/>
                                        </p:tgtEl>
                                        <p:attrNameLst>
                                          <p:attrName>ppt_x</p:attrName>
                                        </p:attrNameLst>
                                      </p:cBhvr>
                                    </p:anim>
                                  </p:childTnLst>
                                </p:cTn>
                              </p:par>
                              <p:par>
                                <p:cTn id="11" presetID="34" presetClass="entr" presetSubtype="0" fill="hold" grpId="0" nodeType="withEffect">
                                  <p:stCondLst>
                                    <p:cond delay="0"/>
                                  </p:stCondLst>
                                  <p:childTnLst>
                                    <p:set>
                                      <p:cBhvr>
                                        <p:cTn id="12" dur="1" fill="hold">
                                          <p:stCondLst>
                                            <p:cond delay="0"/>
                                          </p:stCondLst>
                                        </p:cTn>
                                        <p:tgtEl>
                                          <p:spTgt spid="65547"/>
                                        </p:tgtEl>
                                        <p:attrNameLst>
                                          <p:attrName>style.visibility</p:attrName>
                                        </p:attrNameLst>
                                      </p:cBhvr>
                                      <p:to>
                                        <p:strVal val="visible"/>
                                      </p:to>
                                    </p:set>
                                    <p:anim to="(#ppt_x)" calcmode="lin" valueType="num">
                                      <p:cBhvr>
                                        <p:cTn id="13" dur="600" fill="hold">
                                          <p:stCondLst>
                                            <p:cond delay="0"/>
                                          </p:stCondLst>
                                        </p:cTn>
                                        <p:tgtEl>
                                          <p:spTgt spid="65547"/>
                                        </p:tgtEl>
                                        <p:attrNameLst>
                                          <p:attrName>ppt_x</p:attrName>
                                        </p:attrNameLst>
                                      </p:cBhvr>
                                    </p:anim>
                                    <p:anim to="-1.0" calcmode="lin" valueType="num">
                                      <p:cBhvr>
                                        <p:cTn id="14" dur="200" decel="50000" autoRev="1" fill="hold">
                                          <p:stCondLst>
                                            <p:cond delay="600"/>
                                          </p:stCondLst>
                                        </p:cTn>
                                        <p:tgtEl>
                                          <p:spTgt spid="65547"/>
                                        </p:tgtEl>
                                        <p:attrNameLst>
                                          <p:attrName>xshear</p:attrName>
                                        </p:attrNameLst>
                                      </p:cBhvr>
                                    </p:anim>
                                    <p:animScale>
                                      <p:cBhvr>
                                        <p:cTn id="15" dur="200" decel="100000" autoRev="1" fill="hold">
                                          <p:stCondLst>
                                            <p:cond delay="600"/>
                                          </p:stCondLst>
                                        </p:cTn>
                                        <p:tgtEl>
                                          <p:spTgt spid="65547"/>
                                        </p:tgtEl>
                                      </p:cBhvr>
                                      <p:from x="100000" y="100000"/>
                                      <p:to x="80000" y="100000"/>
                                    </p:animScale>
                                    <p:anim by="(#ppt_h/3+#ppt_w*0.1)" calcmode="lin" valueType="num">
                                      <p:cBhvr>
                                        <p:cTn id="16" dur="200" decel="100000" autoRev="1" fill="hold">
                                          <p:stCondLst>
                                            <p:cond delay="600"/>
                                          </p:stCondLst>
                                        </p:cTn>
                                        <p:tgtEl>
                                          <p:spTgt spid="65547"/>
                                        </p:tgtEl>
                                        <p:attrNameLst>
                                          <p:attrName>ppt_x</p:attrName>
                                        </p:attrNameLst>
                                      </p:cBhvr>
                                    </p:anim>
                                  </p:childTnLst>
                                </p:cTn>
                              </p:par>
                              <p:par>
                                <p:cTn id="17" presetID="34" presetClass="entr" presetSubtype="0" fill="hold" grpId="0" nodeType="withEffect">
                                  <p:stCondLst>
                                    <p:cond delay="0"/>
                                  </p:stCondLst>
                                  <p:childTnLst>
                                    <p:set>
                                      <p:cBhvr>
                                        <p:cTn id="18" dur="1" fill="hold">
                                          <p:stCondLst>
                                            <p:cond delay="0"/>
                                          </p:stCondLst>
                                        </p:cTn>
                                        <p:tgtEl>
                                          <p:spTgt spid="65548"/>
                                        </p:tgtEl>
                                        <p:attrNameLst>
                                          <p:attrName>style.visibility</p:attrName>
                                        </p:attrNameLst>
                                      </p:cBhvr>
                                      <p:to>
                                        <p:strVal val="visible"/>
                                      </p:to>
                                    </p:set>
                                    <p:anim to="(#ppt_x)" calcmode="lin" valueType="num">
                                      <p:cBhvr>
                                        <p:cTn id="19" dur="600" fill="hold">
                                          <p:stCondLst>
                                            <p:cond delay="0"/>
                                          </p:stCondLst>
                                        </p:cTn>
                                        <p:tgtEl>
                                          <p:spTgt spid="65548"/>
                                        </p:tgtEl>
                                        <p:attrNameLst>
                                          <p:attrName>ppt_x</p:attrName>
                                        </p:attrNameLst>
                                      </p:cBhvr>
                                    </p:anim>
                                    <p:anim to="-1.0" calcmode="lin" valueType="num">
                                      <p:cBhvr>
                                        <p:cTn id="20" dur="200" decel="50000" autoRev="1" fill="hold">
                                          <p:stCondLst>
                                            <p:cond delay="600"/>
                                          </p:stCondLst>
                                        </p:cTn>
                                        <p:tgtEl>
                                          <p:spTgt spid="65548"/>
                                        </p:tgtEl>
                                        <p:attrNameLst>
                                          <p:attrName>xshear</p:attrName>
                                        </p:attrNameLst>
                                      </p:cBhvr>
                                    </p:anim>
                                    <p:animScale>
                                      <p:cBhvr>
                                        <p:cTn id="21" dur="200" decel="100000" autoRev="1" fill="hold">
                                          <p:stCondLst>
                                            <p:cond delay="600"/>
                                          </p:stCondLst>
                                        </p:cTn>
                                        <p:tgtEl>
                                          <p:spTgt spid="65548"/>
                                        </p:tgtEl>
                                      </p:cBhvr>
                                      <p:from x="100000" y="100000"/>
                                      <p:to x="80000" y="100000"/>
                                    </p:animScale>
                                    <p:anim by="(#ppt_h/3+#ppt_w*0.1)" calcmode="lin" valueType="num">
                                      <p:cBhvr>
                                        <p:cTn id="22" dur="200" decel="100000" autoRev="1" fill="hold">
                                          <p:stCondLst>
                                            <p:cond delay="600"/>
                                          </p:stCondLst>
                                        </p:cTn>
                                        <p:tgtEl>
                                          <p:spTgt spid="65548"/>
                                        </p:tgtEl>
                                        <p:attrNameLst>
                                          <p:attrName>ppt_x</p:attrName>
                                        </p:attrNameLst>
                                      </p:cBhvr>
                                    </p:anim>
                                  </p:childTnLst>
                                </p:cTn>
                              </p:par>
                              <p:par>
                                <p:cTn id="23" presetID="34" presetClass="entr" presetSubtype="0" fill="hold" nodeType="withEffect">
                                  <p:stCondLst>
                                    <p:cond delay="0"/>
                                  </p:stCondLst>
                                  <p:childTnLst>
                                    <p:set>
                                      <p:cBhvr>
                                        <p:cTn id="24" dur="1" fill="hold">
                                          <p:stCondLst>
                                            <p:cond delay="0"/>
                                          </p:stCondLst>
                                        </p:cTn>
                                        <p:tgtEl>
                                          <p:spTgt spid="65549"/>
                                        </p:tgtEl>
                                        <p:attrNameLst>
                                          <p:attrName>style.visibility</p:attrName>
                                        </p:attrNameLst>
                                      </p:cBhvr>
                                      <p:to>
                                        <p:strVal val="visible"/>
                                      </p:to>
                                    </p:set>
                                    <p:anim to="(#ppt_x)" calcmode="lin" valueType="num">
                                      <p:cBhvr>
                                        <p:cTn id="25" dur="600" fill="hold">
                                          <p:stCondLst>
                                            <p:cond delay="0"/>
                                          </p:stCondLst>
                                        </p:cTn>
                                        <p:tgtEl>
                                          <p:spTgt spid="65549"/>
                                        </p:tgtEl>
                                        <p:attrNameLst>
                                          <p:attrName>ppt_x</p:attrName>
                                        </p:attrNameLst>
                                      </p:cBhvr>
                                    </p:anim>
                                    <p:anim to="-1.0" calcmode="lin" valueType="num">
                                      <p:cBhvr>
                                        <p:cTn id="26" dur="200" decel="50000" autoRev="1" fill="hold">
                                          <p:stCondLst>
                                            <p:cond delay="600"/>
                                          </p:stCondLst>
                                        </p:cTn>
                                        <p:tgtEl>
                                          <p:spTgt spid="65549"/>
                                        </p:tgtEl>
                                        <p:attrNameLst>
                                          <p:attrName>xshear</p:attrName>
                                        </p:attrNameLst>
                                      </p:cBhvr>
                                    </p:anim>
                                    <p:animScale>
                                      <p:cBhvr>
                                        <p:cTn id="27" dur="200" decel="100000" autoRev="1" fill="hold">
                                          <p:stCondLst>
                                            <p:cond delay="600"/>
                                          </p:stCondLst>
                                        </p:cTn>
                                        <p:tgtEl>
                                          <p:spTgt spid="65549"/>
                                        </p:tgtEl>
                                      </p:cBhvr>
                                      <p:from x="100000" y="100000"/>
                                      <p:to x="80000" y="100000"/>
                                    </p:animScale>
                                    <p:anim by="(#ppt_h/3+#ppt_w*0.1)" calcmode="lin" valueType="num">
                                      <p:cBhvr>
                                        <p:cTn id="28" dur="200" decel="100000" autoRev="1" fill="hold">
                                          <p:stCondLst>
                                            <p:cond delay="600"/>
                                          </p:stCondLst>
                                        </p:cTn>
                                        <p:tgtEl>
                                          <p:spTgt spid="65549"/>
                                        </p:tgtEl>
                                        <p:attrNameLst>
                                          <p:attrName>ppt_x</p:attrName>
                                        </p:attrNameLst>
                                      </p:cBhvr>
                                    </p:anim>
                                  </p:childTnLst>
                                </p:cTn>
                              </p:par>
                              <p:par>
                                <p:cTn id="29" presetID="34" presetClass="entr" presetSubtype="0" fill="hold" grpId="0" nodeType="withEffect">
                                  <p:stCondLst>
                                    <p:cond delay="0"/>
                                  </p:stCondLst>
                                  <p:childTnLst>
                                    <p:set>
                                      <p:cBhvr>
                                        <p:cTn id="30" dur="1" fill="hold">
                                          <p:stCondLst>
                                            <p:cond delay="0"/>
                                          </p:stCondLst>
                                        </p:cTn>
                                        <p:tgtEl>
                                          <p:spTgt spid="65550"/>
                                        </p:tgtEl>
                                        <p:attrNameLst>
                                          <p:attrName>style.visibility</p:attrName>
                                        </p:attrNameLst>
                                      </p:cBhvr>
                                      <p:to>
                                        <p:strVal val="visible"/>
                                      </p:to>
                                    </p:set>
                                    <p:anim to="(#ppt_x)" calcmode="lin" valueType="num">
                                      <p:cBhvr>
                                        <p:cTn id="31" dur="600" fill="hold">
                                          <p:stCondLst>
                                            <p:cond delay="0"/>
                                          </p:stCondLst>
                                        </p:cTn>
                                        <p:tgtEl>
                                          <p:spTgt spid="65550"/>
                                        </p:tgtEl>
                                        <p:attrNameLst>
                                          <p:attrName>ppt_x</p:attrName>
                                        </p:attrNameLst>
                                      </p:cBhvr>
                                    </p:anim>
                                    <p:anim to="-1.0" calcmode="lin" valueType="num">
                                      <p:cBhvr>
                                        <p:cTn id="32" dur="200" decel="50000" autoRev="1" fill="hold">
                                          <p:stCondLst>
                                            <p:cond delay="600"/>
                                          </p:stCondLst>
                                        </p:cTn>
                                        <p:tgtEl>
                                          <p:spTgt spid="65550"/>
                                        </p:tgtEl>
                                        <p:attrNameLst>
                                          <p:attrName>xshear</p:attrName>
                                        </p:attrNameLst>
                                      </p:cBhvr>
                                    </p:anim>
                                    <p:animScale>
                                      <p:cBhvr>
                                        <p:cTn id="33" dur="200" decel="100000" autoRev="1" fill="hold">
                                          <p:stCondLst>
                                            <p:cond delay="600"/>
                                          </p:stCondLst>
                                        </p:cTn>
                                        <p:tgtEl>
                                          <p:spTgt spid="65550"/>
                                        </p:tgtEl>
                                      </p:cBhvr>
                                      <p:from x="100000" y="100000"/>
                                      <p:to x="80000" y="100000"/>
                                    </p:animScale>
                                    <p:anim by="(#ppt_h/3+#ppt_w*0.1)" calcmode="lin" valueType="num">
                                      <p:cBhvr>
                                        <p:cTn id="34" dur="200" decel="100000" autoRev="1" fill="hold">
                                          <p:stCondLst>
                                            <p:cond delay="600"/>
                                          </p:stCondLst>
                                        </p:cTn>
                                        <p:tgtEl>
                                          <p:spTgt spid="65550"/>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6" grpId="0" bldLvl="0" autoUpdateAnimBg="0"/>
      <p:bldP spid="65547" grpId="0" bldLvl="0" animBg="1" autoUpdateAnimBg="0"/>
      <p:bldP spid="65548" grpId="0" bldLvl="0" animBg="1" autoUpdateAnimBg="0"/>
      <p:bldP spid="65550" grpId="0" bldLvl="0" animBg="1"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页脚占位符 4"/>
          <p:cNvSpPr>
            <a:spLocks noGrp="1" noChangeArrowheads="1"/>
          </p:cNvSpPr>
          <p:nvPr/>
        </p:nvSpPr>
        <p:spPr bwMode="auto">
          <a:xfrm>
            <a:off x="3581400" y="6461125"/>
            <a:ext cx="5295900" cy="242888"/>
          </a:xfrm>
          <a:prstGeom prst="rect">
            <a:avLst/>
          </a:prstGeom>
          <a:noFill/>
          <a:ln w="9525">
            <a:noFill/>
            <a:miter lim="800000"/>
            <a:headEnd/>
            <a:tailEnd/>
          </a:ln>
        </p:spPr>
        <p:txBody>
          <a:bodyPr anchor="ctr">
            <a:spAutoFit/>
          </a:bodyPr>
          <a:lstStyle/>
          <a:p>
            <a:pPr algn="r" eaLnBrk="0" hangingPunct="0">
              <a:buFont typeface="Arial" charset="0"/>
              <a:buNone/>
            </a:pPr>
            <a:r>
              <a:rPr lang="en-US" altLang="zh-CN" sz="1000">
                <a:solidFill>
                  <a:srgbClr val="000000"/>
                </a:solidFill>
                <a:latin typeface="Arial" charset="0"/>
                <a:ea typeface="Gulim" pitchFamily="34" charset="-127"/>
                <a:sym typeface="Arial" charset="0"/>
              </a:rPr>
              <a:t>A Multidisciplinary Approach to Curriculum Development in Sustainable Built Environment</a:t>
            </a:r>
            <a:endParaRPr lang="zh-CN" altLang="en-US">
              <a:solidFill>
                <a:srgbClr val="000000"/>
              </a:solidFill>
              <a:ea typeface="Gulim" pitchFamily="34" charset="-127"/>
            </a:endParaRPr>
          </a:p>
        </p:txBody>
      </p:sp>
      <p:sp>
        <p:nvSpPr>
          <p:cNvPr id="94210" name="Rectangle 10"/>
          <p:cNvSpPr>
            <a:spLocks noChangeArrowheads="1"/>
          </p:cNvSpPr>
          <p:nvPr/>
        </p:nvSpPr>
        <p:spPr bwMode="auto">
          <a:xfrm>
            <a:off x="998538" y="1000125"/>
            <a:ext cx="4616450" cy="331788"/>
          </a:xfrm>
          <a:prstGeom prst="rect">
            <a:avLst/>
          </a:prstGeom>
          <a:noFill/>
          <a:ln w="9525">
            <a:noFill/>
            <a:miter lim="800000"/>
            <a:headEnd/>
            <a:tailEnd/>
          </a:ln>
        </p:spPr>
        <p:txBody>
          <a:bodyPr lIns="92382" tIns="46191" rIns="92382" bIns="46191" anchor="ctr"/>
          <a:lstStyle/>
          <a:p>
            <a:pPr>
              <a:buFont typeface="Arial" charset="0"/>
              <a:buNone/>
            </a:pPr>
            <a:endParaRPr lang="zh-CN" altLang="zh-CN" sz="2400">
              <a:solidFill>
                <a:schemeClr val="tx1"/>
              </a:solidFill>
              <a:latin typeface="Arial Unicode MS"/>
              <a:ea typeface="Arial Unicode MS"/>
              <a:cs typeface="Arial Unicode MS"/>
              <a:sym typeface="Arial Unicode MS"/>
            </a:endParaRPr>
          </a:p>
        </p:txBody>
      </p:sp>
      <p:sp>
        <p:nvSpPr>
          <p:cNvPr id="94211" name="AutoShape 4"/>
          <p:cNvSpPr>
            <a:spLocks noChangeArrowheads="1"/>
          </p:cNvSpPr>
          <p:nvPr/>
        </p:nvSpPr>
        <p:spPr bwMode="auto">
          <a:xfrm>
            <a:off x="531813" y="966788"/>
            <a:ext cx="5056187" cy="414337"/>
          </a:xfrm>
          <a:prstGeom prst="roundRect">
            <a:avLst>
              <a:gd name="adj" fmla="val 50000"/>
            </a:avLst>
          </a:prstGeom>
          <a:solidFill>
            <a:srgbClr val="8FDBFE"/>
          </a:solidFill>
          <a:ln w="9525">
            <a:noFill/>
            <a:bevel/>
            <a:headEnd/>
            <a:tailEnd/>
          </a:ln>
        </p:spPr>
        <p:txBody>
          <a:bodyPr wrap="none" lIns="90170" tIns="46990" rIns="90170" bIns="46990" anchor="ctr"/>
          <a:lstStyle/>
          <a:p>
            <a:pPr algn="r">
              <a:buFont typeface="Arial" charset="0"/>
              <a:buNone/>
            </a:pPr>
            <a:endParaRPr lang="zh-CN" altLang="zh-CN">
              <a:solidFill>
                <a:srgbClr val="000000"/>
              </a:solidFill>
              <a:ea typeface="Gulim" pitchFamily="34" charset="-127"/>
              <a:sym typeface="Arial" charset="0"/>
            </a:endParaRPr>
          </a:p>
        </p:txBody>
      </p:sp>
      <p:sp>
        <p:nvSpPr>
          <p:cNvPr id="94212" name="AutoShape 8"/>
          <p:cNvSpPr>
            <a:spLocks noChangeArrowheads="1"/>
          </p:cNvSpPr>
          <p:nvPr/>
        </p:nvSpPr>
        <p:spPr bwMode="auto">
          <a:xfrm>
            <a:off x="395288" y="898525"/>
            <a:ext cx="596900" cy="596900"/>
          </a:xfrm>
          <a:custGeom>
            <a:avLst/>
            <a:gdLst>
              <a:gd name="T0" fmla="*/ 0 w 21600"/>
              <a:gd name="T1" fmla="*/ 8247445 h 21600"/>
              <a:gd name="T2" fmla="*/ 8247445 w 21600"/>
              <a:gd name="T3" fmla="*/ 0 h 21600"/>
              <a:gd name="T4" fmla="*/ 16494890 w 21600"/>
              <a:gd name="T5" fmla="*/ 8247445 h 21600"/>
              <a:gd name="T6" fmla="*/ 8247445 w 21600"/>
              <a:gd name="T7" fmla="*/ 16494890 h 21600"/>
              <a:gd name="T8" fmla="*/ 0 w 21600"/>
              <a:gd name="T9" fmla="*/ 8247445 h 21600"/>
              <a:gd name="T10" fmla="*/ 4123723 w 21600"/>
              <a:gd name="T11" fmla="*/ 8247445 h 21600"/>
              <a:gd name="T12" fmla="*/ 8247445 w 21600"/>
              <a:gd name="T13" fmla="*/ 12371166 h 21600"/>
              <a:gd name="T14" fmla="*/ 12371166 w 21600"/>
              <a:gd name="T15" fmla="*/ 8247445 h 21600"/>
              <a:gd name="T16" fmla="*/ 8247445 w 21600"/>
              <a:gd name="T17" fmla="*/ 4123723 h 21600"/>
              <a:gd name="T18" fmla="*/ 4123723 w 21600"/>
              <a:gd name="T19" fmla="*/ 8247445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600"/>
              <a:gd name="T31" fmla="*/ 0 h 21600"/>
              <a:gd name="T32" fmla="*/ 21600 w 21600"/>
              <a:gd name="T33" fmla="*/ 216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99CC"/>
          </a:solidFill>
          <a:ln w="9525" cmpd="sng">
            <a:noFill/>
            <a:bevel/>
            <a:headEnd/>
            <a:tailEnd/>
          </a:ln>
        </p:spPr>
        <p:txBody>
          <a:bodyPr wrap="none" anchor="ctr"/>
          <a:lstStyle/>
          <a:p>
            <a:endParaRPr lang="zh-CN" altLang="en-US"/>
          </a:p>
        </p:txBody>
      </p:sp>
      <p:sp>
        <p:nvSpPr>
          <p:cNvPr id="94213" name="Oval 9"/>
          <p:cNvSpPr>
            <a:spLocks noChangeArrowheads="1"/>
          </p:cNvSpPr>
          <p:nvPr/>
        </p:nvSpPr>
        <p:spPr bwMode="auto">
          <a:xfrm>
            <a:off x="533400" y="1025525"/>
            <a:ext cx="336550" cy="338138"/>
          </a:xfrm>
          <a:prstGeom prst="ellipse">
            <a:avLst/>
          </a:prstGeom>
          <a:solidFill>
            <a:srgbClr val="00CCFF"/>
          </a:solidFill>
          <a:ln w="9525">
            <a:noFill/>
            <a:bevel/>
            <a:headEnd/>
            <a:tailEnd/>
          </a:ln>
        </p:spPr>
        <p:txBody>
          <a:bodyPr wrap="none" lIns="90170" tIns="46990" rIns="90170" bIns="46990" anchor="ctr"/>
          <a:lstStyle/>
          <a:p>
            <a:pPr algn="r">
              <a:buFont typeface="Arial" charset="0"/>
              <a:buNone/>
            </a:pPr>
            <a:endParaRPr lang="zh-CN" altLang="zh-CN">
              <a:solidFill>
                <a:srgbClr val="000000"/>
              </a:solidFill>
              <a:ea typeface="Gulim" pitchFamily="34" charset="-127"/>
              <a:sym typeface="Arial" charset="0"/>
            </a:endParaRPr>
          </a:p>
        </p:txBody>
      </p:sp>
      <p:sp>
        <p:nvSpPr>
          <p:cNvPr id="94214" name="Rectangle 10"/>
          <p:cNvSpPr>
            <a:spLocks noChangeArrowheads="1"/>
          </p:cNvSpPr>
          <p:nvPr/>
        </p:nvSpPr>
        <p:spPr bwMode="auto">
          <a:xfrm>
            <a:off x="1125538" y="1127125"/>
            <a:ext cx="4616450" cy="331788"/>
          </a:xfrm>
          <a:prstGeom prst="rect">
            <a:avLst/>
          </a:prstGeom>
          <a:noFill/>
          <a:ln w="9525">
            <a:noFill/>
            <a:miter lim="800000"/>
            <a:headEnd/>
            <a:tailEnd/>
          </a:ln>
        </p:spPr>
        <p:txBody>
          <a:bodyPr lIns="92382" tIns="46191" rIns="92382" bIns="46191" anchor="ctr"/>
          <a:lstStyle/>
          <a:p>
            <a:pPr>
              <a:buFont typeface="Arial" charset="0"/>
              <a:buNone/>
            </a:pPr>
            <a:endParaRPr lang="zh-CN" altLang="zh-CN" sz="2400">
              <a:solidFill>
                <a:schemeClr val="tx1"/>
              </a:solidFill>
              <a:latin typeface="Arial Unicode MS"/>
              <a:ea typeface="Arial Unicode MS"/>
              <a:cs typeface="Arial Unicode MS"/>
              <a:sym typeface="Arial Unicode MS"/>
            </a:endParaRPr>
          </a:p>
        </p:txBody>
      </p:sp>
      <p:sp>
        <p:nvSpPr>
          <p:cNvPr id="94215" name="Text Box 8"/>
          <p:cNvSpPr>
            <a:spLocks noChangeArrowheads="1"/>
          </p:cNvSpPr>
          <p:nvPr/>
        </p:nvSpPr>
        <p:spPr bwMode="auto">
          <a:xfrm>
            <a:off x="330200" y="946150"/>
            <a:ext cx="6780213" cy="457200"/>
          </a:xfrm>
          <a:prstGeom prst="rect">
            <a:avLst/>
          </a:prstGeom>
          <a:noFill/>
          <a:ln w="9525">
            <a:noFill/>
            <a:miter lim="800000"/>
            <a:headEnd/>
            <a:tailEnd/>
          </a:ln>
        </p:spPr>
        <p:txBody>
          <a:bodyPr>
            <a:spAutoFit/>
          </a:bodyPr>
          <a:lstStyle/>
          <a:p>
            <a:pPr eaLnBrk="0" hangingPunct="0">
              <a:buFont typeface="Arial" charset="0"/>
              <a:buNone/>
            </a:pPr>
            <a:r>
              <a:rPr lang="zh-CN" altLang="en-US" sz="2400" b="1">
                <a:solidFill>
                  <a:schemeClr val="tx1"/>
                </a:solidFill>
                <a:latin typeface="Calibri" pitchFamily="34" charset="0"/>
                <a:ea typeface="Arial Unicode MS"/>
                <a:cs typeface="Arial Unicode MS"/>
                <a:sym typeface="Arial Unicode MS"/>
              </a:rPr>
              <a:t>         Thermal force ventilation design</a:t>
            </a:r>
          </a:p>
        </p:txBody>
      </p:sp>
      <p:sp>
        <p:nvSpPr>
          <p:cNvPr id="94216" name="Text Box 9"/>
          <p:cNvSpPr>
            <a:spLocks noChangeArrowheads="1"/>
          </p:cNvSpPr>
          <p:nvPr/>
        </p:nvSpPr>
        <p:spPr bwMode="auto">
          <a:xfrm>
            <a:off x="508000" y="973138"/>
            <a:ext cx="333375" cy="457200"/>
          </a:xfrm>
          <a:prstGeom prst="rect">
            <a:avLst/>
          </a:prstGeom>
          <a:noFill/>
          <a:ln w="9525">
            <a:noFill/>
            <a:miter lim="800000"/>
            <a:headEnd/>
            <a:tailEnd/>
          </a:ln>
        </p:spPr>
        <p:txBody>
          <a:bodyPr>
            <a:spAutoFit/>
          </a:bodyPr>
          <a:lstStyle/>
          <a:p>
            <a:pPr algn="r" eaLnBrk="0" hangingPunct="0">
              <a:buFont typeface="Arial" charset="0"/>
              <a:buNone/>
            </a:pPr>
            <a:r>
              <a:rPr lang="zh-CN" altLang="en-US" sz="2400">
                <a:solidFill>
                  <a:schemeClr val="tx1"/>
                </a:solidFill>
                <a:ea typeface="Gulim" pitchFamily="34" charset="-127"/>
                <a:sym typeface="Arial" charset="0"/>
              </a:rPr>
              <a:t>1</a:t>
            </a:r>
            <a:endParaRPr lang="zh-CN" altLang="en-US">
              <a:ea typeface="Gulim" pitchFamily="34" charset="-127"/>
            </a:endParaRPr>
          </a:p>
        </p:txBody>
      </p:sp>
      <p:pic>
        <p:nvPicPr>
          <p:cNvPr id="66570" name="Picture 10"/>
          <p:cNvPicPr>
            <a:picLocks noChangeAspect="1" noChangeArrowheads="1"/>
          </p:cNvPicPr>
          <p:nvPr/>
        </p:nvPicPr>
        <p:blipFill>
          <a:blip r:embed="rId2" cstate="print"/>
          <a:srcRect/>
          <a:stretch>
            <a:fillRect/>
          </a:stretch>
        </p:blipFill>
        <p:spPr bwMode="auto">
          <a:xfrm>
            <a:off x="398463" y="2190750"/>
            <a:ext cx="4941887" cy="3705225"/>
          </a:xfrm>
          <a:prstGeom prst="rect">
            <a:avLst/>
          </a:prstGeom>
          <a:noFill/>
          <a:ln w="9525">
            <a:noFill/>
            <a:miter lim="800000"/>
            <a:headEnd/>
            <a:tailEnd/>
          </a:ln>
        </p:spPr>
      </p:pic>
      <p:sp>
        <p:nvSpPr>
          <p:cNvPr id="66571" name="Text Box 11"/>
          <p:cNvSpPr>
            <a:spLocks noChangeArrowheads="1"/>
          </p:cNvSpPr>
          <p:nvPr/>
        </p:nvSpPr>
        <p:spPr bwMode="auto">
          <a:xfrm>
            <a:off x="1339850" y="1598613"/>
            <a:ext cx="3876675" cy="549275"/>
          </a:xfrm>
          <a:prstGeom prst="rect">
            <a:avLst/>
          </a:prstGeom>
          <a:noFill/>
          <a:ln w="9525">
            <a:noFill/>
            <a:miter lim="800000"/>
            <a:headEnd/>
            <a:tailEnd/>
          </a:ln>
        </p:spPr>
        <p:txBody>
          <a:bodyPr>
            <a:spAutoFit/>
          </a:bodyPr>
          <a:lstStyle/>
          <a:p>
            <a:pPr eaLnBrk="0" hangingPunct="0">
              <a:lnSpc>
                <a:spcPct val="150000"/>
              </a:lnSpc>
              <a:buFont typeface="Arial" charset="0"/>
              <a:buNone/>
            </a:pPr>
            <a:r>
              <a:rPr lang="zh-CN" altLang="en-US" sz="2000">
                <a:solidFill>
                  <a:schemeClr val="tx1"/>
                </a:solidFill>
                <a:latin typeface="Arial Unicode MS"/>
                <a:ea typeface="Arial Unicode MS"/>
                <a:cs typeface="Arial Unicode MS"/>
                <a:sym typeface="Arial Unicode MS"/>
              </a:rPr>
              <a:t>wing wall and airflow</a:t>
            </a:r>
            <a:endParaRPr lang="zh-CN" altLang="en-US">
              <a:ea typeface="Gulim" pitchFamily="34" charset="-127"/>
            </a:endParaRPr>
          </a:p>
        </p:txBody>
      </p:sp>
      <p:sp>
        <p:nvSpPr>
          <p:cNvPr id="66572" name="AutoShape 2"/>
          <p:cNvSpPr>
            <a:spLocks noChangeArrowheads="1"/>
          </p:cNvSpPr>
          <p:nvPr/>
        </p:nvSpPr>
        <p:spPr bwMode="auto">
          <a:xfrm>
            <a:off x="5089525" y="2085975"/>
            <a:ext cx="3749675" cy="3621088"/>
          </a:xfrm>
          <a:prstGeom prst="leftArrowCallout">
            <a:avLst>
              <a:gd name="adj1" fmla="val 25000"/>
              <a:gd name="adj2" fmla="val 25000"/>
              <a:gd name="adj3" fmla="val 17249"/>
              <a:gd name="adj4" fmla="val 76954"/>
            </a:avLst>
          </a:prstGeom>
          <a:solidFill>
            <a:srgbClr val="99CCFF"/>
          </a:solidFill>
          <a:ln w="28575">
            <a:solidFill>
              <a:schemeClr val="bg1"/>
            </a:solidFill>
            <a:miter lim="800000"/>
            <a:headEnd/>
            <a:tailEnd/>
          </a:ln>
        </p:spPr>
        <p:txBody>
          <a:bodyPr wrap="none" lIns="93345" tIns="46990" rIns="93345" bIns="46990" anchor="ctr"/>
          <a:lstStyle/>
          <a:p>
            <a:pPr algn="r">
              <a:buFont typeface="Arial" charset="0"/>
              <a:buNone/>
            </a:pPr>
            <a:endParaRPr lang="zh-CN" altLang="zh-CN">
              <a:solidFill>
                <a:srgbClr val="000000"/>
              </a:solidFill>
              <a:ea typeface="Gulim" pitchFamily="34" charset="-127"/>
              <a:sym typeface="Arial" charset="0"/>
            </a:endParaRPr>
          </a:p>
        </p:txBody>
      </p:sp>
      <p:sp>
        <p:nvSpPr>
          <p:cNvPr id="66573" name="Text Box 13"/>
          <p:cNvSpPr>
            <a:spLocks noChangeArrowheads="1"/>
          </p:cNvSpPr>
          <p:nvPr/>
        </p:nvSpPr>
        <p:spPr bwMode="auto">
          <a:xfrm>
            <a:off x="6115050" y="2341563"/>
            <a:ext cx="2698750" cy="3017837"/>
          </a:xfrm>
          <a:prstGeom prst="rect">
            <a:avLst/>
          </a:prstGeom>
          <a:noFill/>
          <a:ln w="9525">
            <a:noFill/>
            <a:miter lim="800000"/>
            <a:headEnd/>
            <a:tailEnd/>
          </a:ln>
        </p:spPr>
        <p:txBody>
          <a:bodyPr>
            <a:spAutoFit/>
          </a:bodyPr>
          <a:lstStyle/>
          <a:p>
            <a:pPr eaLnBrk="0" hangingPunct="0">
              <a:buFont typeface="Arial" charset="0"/>
              <a:buNone/>
            </a:pPr>
            <a:r>
              <a:rPr lang="zh-CN" altLang="en-US" sz="2400">
                <a:solidFill>
                  <a:schemeClr val="hlink"/>
                </a:solidFill>
                <a:latin typeface="Calibri" pitchFamily="34" charset="0"/>
                <a:ea typeface="Gulim" pitchFamily="34" charset="-127"/>
                <a:sym typeface="Arial Unicode MS"/>
              </a:rPr>
              <a:t>Man-made air pressure difference.</a:t>
            </a:r>
          </a:p>
          <a:p>
            <a:pPr eaLnBrk="0" hangingPunct="0">
              <a:buFont typeface="Arial" charset="0"/>
              <a:buNone/>
            </a:pPr>
            <a:endParaRPr lang="zh-CN" altLang="en-US" sz="2400">
              <a:solidFill>
                <a:schemeClr val="hlink"/>
              </a:solidFill>
              <a:latin typeface="Calibri" pitchFamily="34" charset="0"/>
              <a:ea typeface="Gulim" pitchFamily="34" charset="-127"/>
              <a:sym typeface="Arial Unicode MS"/>
            </a:endParaRPr>
          </a:p>
          <a:p>
            <a:pPr eaLnBrk="0" hangingPunct="0">
              <a:buFont typeface="Arial" charset="0"/>
              <a:buNone/>
            </a:pPr>
            <a:r>
              <a:rPr lang="zh-CN" altLang="en-US" sz="2400">
                <a:solidFill>
                  <a:schemeClr val="hlink"/>
                </a:solidFill>
                <a:latin typeface="Calibri" pitchFamily="34" charset="0"/>
                <a:ea typeface="Gulim" pitchFamily="34" charset="-127"/>
                <a:sym typeface="Arial Unicode MS"/>
              </a:rPr>
              <a:t>When the wind incidence angle is 45°, effect of ventilation is </a:t>
            </a:r>
            <a:r>
              <a:rPr lang="en-US" altLang="zh-CN" sz="2400">
                <a:solidFill>
                  <a:schemeClr val="hlink"/>
                </a:solidFill>
                <a:latin typeface="Calibri" pitchFamily="34" charset="0"/>
                <a:ea typeface="Gulim" pitchFamily="34" charset="-127"/>
                <a:sym typeface="Arial Unicode MS"/>
              </a:rPr>
              <a:t>the</a:t>
            </a:r>
            <a:r>
              <a:rPr lang="zh-CN" altLang="en-US" sz="2400">
                <a:solidFill>
                  <a:schemeClr val="hlink"/>
                </a:solidFill>
                <a:latin typeface="Calibri" pitchFamily="34" charset="0"/>
                <a:ea typeface="Gulim" pitchFamily="34" charset="-127"/>
                <a:sym typeface="Arial Unicode MS"/>
              </a:rPr>
              <a:t> best</a:t>
            </a:r>
            <a:r>
              <a:rPr lang="zh-CN" altLang="en-US" sz="2400">
                <a:solidFill>
                  <a:schemeClr val="hlink"/>
                </a:solidFill>
                <a:latin typeface="Calibri" pitchFamily="34" charset="0"/>
                <a:ea typeface="Gulim" pitchFamily="34" charset="-127"/>
                <a:sym typeface="Arial" charset="0"/>
              </a:rPr>
              <a:t>.</a:t>
            </a:r>
            <a:endParaRPr lang="zh-CN" altLang="en-US" sz="2400">
              <a:latin typeface="Calibri" pitchFamily="34" charset="0"/>
              <a:ea typeface="Gulim" pitchFamily="34" charset="-127"/>
            </a:endParaRPr>
          </a:p>
        </p:txBody>
      </p:sp>
      <p:sp>
        <p:nvSpPr>
          <p:cNvPr id="17" name="灯片编号占位符 16"/>
          <p:cNvSpPr>
            <a:spLocks noGrp="1"/>
          </p:cNvSpPr>
          <p:nvPr>
            <p:ph type="sldNum" sz="quarter" idx="11"/>
          </p:nvPr>
        </p:nvSpPr>
        <p:spPr>
          <a:xfrm>
            <a:off x="161925" y="6337300"/>
            <a:ext cx="2133600" cy="365125"/>
          </a:xfrm>
        </p:spPr>
        <p:txBody>
          <a:bodyPr/>
          <a:lstStyle/>
          <a:p>
            <a:pPr>
              <a:defRPr/>
            </a:pPr>
            <a:fld id="{8B350B26-F96C-4101-9355-C62DAC4B67F7}" type="slidenum">
              <a:rPr lang="zh-CN" altLang="en-US"/>
              <a:pPr>
                <a:defRPr/>
              </a:pPr>
              <a:t>60</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withEffect">
                                  <p:stCondLst>
                                    <p:cond delay="0"/>
                                  </p:stCondLst>
                                  <p:childTnLst>
                                    <p:set>
                                      <p:cBhvr>
                                        <p:cTn id="6" dur="1" fill="hold">
                                          <p:stCondLst>
                                            <p:cond delay="0"/>
                                          </p:stCondLst>
                                        </p:cTn>
                                        <p:tgtEl>
                                          <p:spTgt spid="66570"/>
                                        </p:tgtEl>
                                        <p:attrNameLst>
                                          <p:attrName>style.visibility</p:attrName>
                                        </p:attrNameLst>
                                      </p:cBhvr>
                                      <p:to>
                                        <p:strVal val="visible"/>
                                      </p:to>
                                    </p:set>
                                    <p:animEffect>
                                      <p:cBhvr>
                                        <p:cTn id="7" dur="100"/>
                                        <p:tgtEl>
                                          <p:spTgt spid="66570"/>
                                        </p:tgtEl>
                                      </p:cBhvr>
                                    </p:animEffect>
                                    <p:anim calcmode="lin" valueType="num">
                                      <p:cBhvr>
                                        <p:cTn id="8" dur="400" fill="hold"/>
                                        <p:tgtEl>
                                          <p:spTgt spid="66570"/>
                                        </p:tgtEl>
                                        <p:attrNameLst>
                                          <p:attrName>ppt_x</p:attrName>
                                        </p:attrNameLst>
                                      </p:cBhvr>
                                      <p:tavLst>
                                        <p:tav tm="0">
                                          <p:val>
                                            <p:strVal val="#ppt_x"/>
                                          </p:val>
                                        </p:tav>
                                        <p:tav tm="100000">
                                          <p:val>
                                            <p:strVal val="#ppt_x"/>
                                          </p:val>
                                        </p:tav>
                                      </p:tavLst>
                                    </p:anim>
                                    <p:anim calcmode="lin" valueType="num">
                                      <p:cBhvr>
                                        <p:cTn id="9" dur="400" fill="hold"/>
                                        <p:tgtEl>
                                          <p:spTgt spid="66570"/>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6657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6657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grpId="0" nodeType="withEffect">
                                  <p:stCondLst>
                                    <p:cond delay="0"/>
                                  </p:stCondLst>
                                  <p:childTnLst>
                                    <p:set>
                                      <p:cBhvr>
                                        <p:cTn id="13" dur="1" fill="hold">
                                          <p:stCondLst>
                                            <p:cond delay="0"/>
                                          </p:stCondLst>
                                        </p:cTn>
                                        <p:tgtEl>
                                          <p:spTgt spid="66571"/>
                                        </p:tgtEl>
                                        <p:attrNameLst>
                                          <p:attrName>style.visibility</p:attrName>
                                        </p:attrNameLst>
                                      </p:cBhvr>
                                      <p:to>
                                        <p:strVal val="visible"/>
                                      </p:to>
                                    </p:set>
                                    <p:animEffect>
                                      <p:cBhvr>
                                        <p:cTn id="14" dur="100"/>
                                        <p:tgtEl>
                                          <p:spTgt spid="66571"/>
                                        </p:tgtEl>
                                      </p:cBhvr>
                                    </p:animEffect>
                                    <p:anim calcmode="lin" valueType="num">
                                      <p:cBhvr>
                                        <p:cTn id="15" dur="400" fill="hold"/>
                                        <p:tgtEl>
                                          <p:spTgt spid="66571"/>
                                        </p:tgtEl>
                                        <p:attrNameLst>
                                          <p:attrName>ppt_x</p:attrName>
                                        </p:attrNameLst>
                                      </p:cBhvr>
                                      <p:tavLst>
                                        <p:tav tm="0">
                                          <p:val>
                                            <p:strVal val="#ppt_x"/>
                                          </p:val>
                                        </p:tav>
                                        <p:tav tm="100000">
                                          <p:val>
                                            <p:strVal val="#ppt_x"/>
                                          </p:val>
                                        </p:tav>
                                      </p:tavLst>
                                    </p:anim>
                                    <p:anim calcmode="lin" valueType="num">
                                      <p:cBhvr>
                                        <p:cTn id="16" dur="400" fill="hold"/>
                                        <p:tgtEl>
                                          <p:spTgt spid="66571"/>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6657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6657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9" presetID="43" presetClass="entr" presetSubtype="0" fill="hold" grpId="0" nodeType="withEffect">
                                  <p:stCondLst>
                                    <p:cond delay="0"/>
                                  </p:stCondLst>
                                  <p:childTnLst>
                                    <p:set>
                                      <p:cBhvr>
                                        <p:cTn id="20" dur="1" fill="hold">
                                          <p:stCondLst>
                                            <p:cond delay="0"/>
                                          </p:stCondLst>
                                        </p:cTn>
                                        <p:tgtEl>
                                          <p:spTgt spid="66572"/>
                                        </p:tgtEl>
                                        <p:attrNameLst>
                                          <p:attrName>style.visibility</p:attrName>
                                        </p:attrNameLst>
                                      </p:cBhvr>
                                      <p:to>
                                        <p:strVal val="visible"/>
                                      </p:to>
                                    </p:set>
                                    <p:animEffect>
                                      <p:cBhvr>
                                        <p:cTn id="21" dur="100"/>
                                        <p:tgtEl>
                                          <p:spTgt spid="66572"/>
                                        </p:tgtEl>
                                      </p:cBhvr>
                                    </p:animEffect>
                                    <p:anim calcmode="lin" valueType="num">
                                      <p:cBhvr>
                                        <p:cTn id="22" dur="400" fill="hold"/>
                                        <p:tgtEl>
                                          <p:spTgt spid="66572"/>
                                        </p:tgtEl>
                                        <p:attrNameLst>
                                          <p:attrName>ppt_x</p:attrName>
                                        </p:attrNameLst>
                                      </p:cBhvr>
                                      <p:tavLst>
                                        <p:tav tm="0">
                                          <p:val>
                                            <p:strVal val="#ppt_x"/>
                                          </p:val>
                                        </p:tav>
                                        <p:tav tm="100000">
                                          <p:val>
                                            <p:strVal val="#ppt_x"/>
                                          </p:val>
                                        </p:tav>
                                      </p:tavLst>
                                    </p:anim>
                                    <p:anim calcmode="lin" valueType="num">
                                      <p:cBhvr>
                                        <p:cTn id="23" dur="400" fill="hold"/>
                                        <p:tgtEl>
                                          <p:spTgt spid="66572"/>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6657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6657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6" presetID="43" presetClass="entr" presetSubtype="0" fill="hold" grpId="0" nodeType="withEffect">
                                  <p:stCondLst>
                                    <p:cond delay="0"/>
                                  </p:stCondLst>
                                  <p:childTnLst>
                                    <p:set>
                                      <p:cBhvr>
                                        <p:cTn id="27" dur="1" fill="hold">
                                          <p:stCondLst>
                                            <p:cond delay="0"/>
                                          </p:stCondLst>
                                        </p:cTn>
                                        <p:tgtEl>
                                          <p:spTgt spid="66573"/>
                                        </p:tgtEl>
                                        <p:attrNameLst>
                                          <p:attrName>style.visibility</p:attrName>
                                        </p:attrNameLst>
                                      </p:cBhvr>
                                      <p:to>
                                        <p:strVal val="visible"/>
                                      </p:to>
                                    </p:set>
                                    <p:animEffect>
                                      <p:cBhvr>
                                        <p:cTn id="28" dur="100"/>
                                        <p:tgtEl>
                                          <p:spTgt spid="66573"/>
                                        </p:tgtEl>
                                      </p:cBhvr>
                                    </p:animEffect>
                                    <p:anim calcmode="lin" valueType="num">
                                      <p:cBhvr>
                                        <p:cTn id="29" dur="400" fill="hold"/>
                                        <p:tgtEl>
                                          <p:spTgt spid="66573"/>
                                        </p:tgtEl>
                                        <p:attrNameLst>
                                          <p:attrName>ppt_x</p:attrName>
                                        </p:attrNameLst>
                                      </p:cBhvr>
                                      <p:tavLst>
                                        <p:tav tm="0">
                                          <p:val>
                                            <p:strVal val="#ppt_x"/>
                                          </p:val>
                                        </p:tav>
                                        <p:tav tm="100000">
                                          <p:val>
                                            <p:strVal val="#ppt_x"/>
                                          </p:val>
                                        </p:tav>
                                      </p:tavLst>
                                    </p:anim>
                                    <p:anim calcmode="lin" valueType="num">
                                      <p:cBhvr>
                                        <p:cTn id="30" dur="400" fill="hold"/>
                                        <p:tgtEl>
                                          <p:spTgt spid="66573"/>
                                        </p:tgtEl>
                                        <p:attrNameLst>
                                          <p:attrName>ppt_y</p:attrName>
                                        </p:attrNameLst>
                                      </p:cBhvr>
                                      <p:tavLst>
                                        <p:tav tm="0">
                                          <p:val>
                                            <p:strVal val="#ppt_y+0.31"/>
                                          </p:val>
                                        </p:tav>
                                        <p:tav tm="100000">
                                          <p:val>
                                            <p:strVal val="#ppt_y+0.31"/>
                                          </p:val>
                                        </p:tav>
                                      </p:tavLst>
                                    </p:anim>
                                    <p:anim calcmode="lin" valueType="num">
                                      <p:cBhvr>
                                        <p:cTn id="31" dur="600" decel="50000" fill="hold">
                                          <p:stCondLst>
                                            <p:cond delay="400"/>
                                          </p:stCondLst>
                                        </p:cTn>
                                        <p:tgtEl>
                                          <p:spTgt spid="6657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2" dur="600" decel="50000" fill="hold">
                                          <p:stCondLst>
                                            <p:cond delay="400"/>
                                          </p:stCondLst>
                                        </p:cTn>
                                        <p:tgtEl>
                                          <p:spTgt spid="6657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1" grpId="0" bldLvl="0" autoUpdateAnimBg="0"/>
      <p:bldP spid="66572" grpId="0" bldLvl="0" animBg="1" autoUpdateAnimBg="0"/>
      <p:bldP spid="66573" grpId="0" bldLvl="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页脚占位符 4"/>
          <p:cNvSpPr>
            <a:spLocks noGrp="1" noChangeArrowheads="1"/>
          </p:cNvSpPr>
          <p:nvPr/>
        </p:nvSpPr>
        <p:spPr bwMode="auto">
          <a:xfrm>
            <a:off x="3581400" y="6461125"/>
            <a:ext cx="5295900" cy="242888"/>
          </a:xfrm>
          <a:prstGeom prst="rect">
            <a:avLst/>
          </a:prstGeom>
          <a:noFill/>
          <a:ln w="9525">
            <a:noFill/>
            <a:miter lim="800000"/>
            <a:headEnd/>
            <a:tailEnd/>
          </a:ln>
        </p:spPr>
        <p:txBody>
          <a:bodyPr anchor="ctr">
            <a:spAutoFit/>
          </a:bodyPr>
          <a:lstStyle/>
          <a:p>
            <a:pPr algn="r" eaLnBrk="0" hangingPunct="0">
              <a:buFont typeface="Arial" charset="0"/>
              <a:buNone/>
            </a:pPr>
            <a:r>
              <a:rPr lang="en-US" altLang="zh-CN" sz="1000">
                <a:solidFill>
                  <a:srgbClr val="000000"/>
                </a:solidFill>
                <a:latin typeface="Arial" charset="0"/>
                <a:ea typeface="Gulim" pitchFamily="34" charset="-127"/>
                <a:sym typeface="Arial" charset="0"/>
              </a:rPr>
              <a:t>A Multidisciplinary Approach to Curriculum Development in Sustainable Built Environment</a:t>
            </a:r>
            <a:endParaRPr lang="zh-CN" altLang="en-US">
              <a:solidFill>
                <a:srgbClr val="000000"/>
              </a:solidFill>
              <a:ea typeface="Gulim" pitchFamily="34" charset="-127"/>
            </a:endParaRPr>
          </a:p>
        </p:txBody>
      </p:sp>
      <p:sp>
        <p:nvSpPr>
          <p:cNvPr id="95234" name="AutoShape 4"/>
          <p:cNvSpPr>
            <a:spLocks noChangeArrowheads="1"/>
          </p:cNvSpPr>
          <p:nvPr/>
        </p:nvSpPr>
        <p:spPr bwMode="auto">
          <a:xfrm>
            <a:off x="341313" y="903288"/>
            <a:ext cx="5056187" cy="414337"/>
          </a:xfrm>
          <a:prstGeom prst="roundRect">
            <a:avLst>
              <a:gd name="adj" fmla="val 50000"/>
            </a:avLst>
          </a:prstGeom>
          <a:solidFill>
            <a:srgbClr val="8FDBFE"/>
          </a:solidFill>
          <a:ln w="9525">
            <a:noFill/>
            <a:bevel/>
            <a:headEnd/>
            <a:tailEnd/>
          </a:ln>
        </p:spPr>
        <p:txBody>
          <a:bodyPr wrap="none" lIns="90170" tIns="46990" rIns="90170" bIns="46990" anchor="ctr"/>
          <a:lstStyle/>
          <a:p>
            <a:pPr algn="r">
              <a:buFont typeface="Arial" charset="0"/>
              <a:buNone/>
            </a:pPr>
            <a:endParaRPr lang="zh-CN" altLang="zh-CN">
              <a:solidFill>
                <a:srgbClr val="000000"/>
              </a:solidFill>
              <a:ea typeface="Gulim" pitchFamily="34" charset="-127"/>
              <a:sym typeface="Arial" charset="0"/>
            </a:endParaRPr>
          </a:p>
        </p:txBody>
      </p:sp>
      <p:sp>
        <p:nvSpPr>
          <p:cNvPr id="95235" name="AutoShape 8"/>
          <p:cNvSpPr>
            <a:spLocks noChangeArrowheads="1"/>
          </p:cNvSpPr>
          <p:nvPr/>
        </p:nvSpPr>
        <p:spPr bwMode="auto">
          <a:xfrm>
            <a:off x="203200" y="835025"/>
            <a:ext cx="596900" cy="596900"/>
          </a:xfrm>
          <a:custGeom>
            <a:avLst/>
            <a:gdLst>
              <a:gd name="T0" fmla="*/ 0 w 21600"/>
              <a:gd name="T1" fmla="*/ 8247445 h 21600"/>
              <a:gd name="T2" fmla="*/ 8247445 w 21600"/>
              <a:gd name="T3" fmla="*/ 0 h 21600"/>
              <a:gd name="T4" fmla="*/ 16494890 w 21600"/>
              <a:gd name="T5" fmla="*/ 8247445 h 21600"/>
              <a:gd name="T6" fmla="*/ 8247445 w 21600"/>
              <a:gd name="T7" fmla="*/ 16494890 h 21600"/>
              <a:gd name="T8" fmla="*/ 0 w 21600"/>
              <a:gd name="T9" fmla="*/ 8247445 h 21600"/>
              <a:gd name="T10" fmla="*/ 4123723 w 21600"/>
              <a:gd name="T11" fmla="*/ 8247445 h 21600"/>
              <a:gd name="T12" fmla="*/ 8247445 w 21600"/>
              <a:gd name="T13" fmla="*/ 12371166 h 21600"/>
              <a:gd name="T14" fmla="*/ 12371166 w 21600"/>
              <a:gd name="T15" fmla="*/ 8247445 h 21600"/>
              <a:gd name="T16" fmla="*/ 8247445 w 21600"/>
              <a:gd name="T17" fmla="*/ 4123723 h 21600"/>
              <a:gd name="T18" fmla="*/ 4123723 w 21600"/>
              <a:gd name="T19" fmla="*/ 8247445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600"/>
              <a:gd name="T31" fmla="*/ 0 h 21600"/>
              <a:gd name="T32" fmla="*/ 21600 w 21600"/>
              <a:gd name="T33" fmla="*/ 216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99CC"/>
          </a:solidFill>
          <a:ln w="9525" cmpd="sng">
            <a:noFill/>
            <a:bevel/>
            <a:headEnd/>
            <a:tailEnd/>
          </a:ln>
        </p:spPr>
        <p:txBody>
          <a:bodyPr wrap="none" anchor="ctr"/>
          <a:lstStyle/>
          <a:p>
            <a:endParaRPr lang="zh-CN" altLang="en-US"/>
          </a:p>
        </p:txBody>
      </p:sp>
      <p:sp>
        <p:nvSpPr>
          <p:cNvPr id="95236" name="Oval 9"/>
          <p:cNvSpPr>
            <a:spLocks noChangeArrowheads="1"/>
          </p:cNvSpPr>
          <p:nvPr/>
        </p:nvSpPr>
        <p:spPr bwMode="auto">
          <a:xfrm>
            <a:off x="341313" y="962025"/>
            <a:ext cx="336550" cy="338138"/>
          </a:xfrm>
          <a:prstGeom prst="ellipse">
            <a:avLst/>
          </a:prstGeom>
          <a:solidFill>
            <a:srgbClr val="00CCFF"/>
          </a:solidFill>
          <a:ln w="9525">
            <a:noFill/>
            <a:bevel/>
            <a:headEnd/>
            <a:tailEnd/>
          </a:ln>
        </p:spPr>
        <p:txBody>
          <a:bodyPr wrap="none" lIns="90170" tIns="46990" rIns="90170" bIns="46990" anchor="ctr"/>
          <a:lstStyle/>
          <a:p>
            <a:pPr algn="r">
              <a:buFont typeface="Arial" charset="0"/>
              <a:buNone/>
            </a:pPr>
            <a:endParaRPr lang="zh-CN" altLang="zh-CN">
              <a:solidFill>
                <a:srgbClr val="000000"/>
              </a:solidFill>
              <a:ea typeface="Gulim" pitchFamily="34" charset="-127"/>
              <a:sym typeface="Arial" charset="0"/>
            </a:endParaRPr>
          </a:p>
        </p:txBody>
      </p:sp>
      <p:sp>
        <p:nvSpPr>
          <p:cNvPr id="95237" name="Rectangle 10"/>
          <p:cNvSpPr>
            <a:spLocks noChangeArrowheads="1"/>
          </p:cNvSpPr>
          <p:nvPr/>
        </p:nvSpPr>
        <p:spPr bwMode="auto">
          <a:xfrm>
            <a:off x="808038" y="936625"/>
            <a:ext cx="4614862" cy="331788"/>
          </a:xfrm>
          <a:prstGeom prst="rect">
            <a:avLst/>
          </a:prstGeom>
          <a:noFill/>
          <a:ln w="9525">
            <a:noFill/>
            <a:miter lim="800000"/>
            <a:headEnd/>
            <a:tailEnd/>
          </a:ln>
        </p:spPr>
        <p:txBody>
          <a:bodyPr lIns="92382" tIns="46191" rIns="92382" bIns="46191" anchor="ctr"/>
          <a:lstStyle/>
          <a:p>
            <a:pPr>
              <a:buFont typeface="Arial" charset="0"/>
              <a:buNone/>
            </a:pPr>
            <a:endParaRPr lang="zh-CN" altLang="zh-CN" sz="2400">
              <a:solidFill>
                <a:schemeClr val="tx1"/>
              </a:solidFill>
              <a:latin typeface="Arial Unicode MS"/>
              <a:ea typeface="Arial Unicode MS"/>
              <a:cs typeface="Arial Unicode MS"/>
              <a:sym typeface="Arial Unicode MS"/>
            </a:endParaRPr>
          </a:p>
        </p:txBody>
      </p:sp>
      <p:sp>
        <p:nvSpPr>
          <p:cNvPr id="95238" name="Text Box 7"/>
          <p:cNvSpPr>
            <a:spLocks noChangeArrowheads="1"/>
          </p:cNvSpPr>
          <p:nvPr/>
        </p:nvSpPr>
        <p:spPr bwMode="auto">
          <a:xfrm>
            <a:off x="139700" y="882650"/>
            <a:ext cx="6780213" cy="457200"/>
          </a:xfrm>
          <a:prstGeom prst="rect">
            <a:avLst/>
          </a:prstGeom>
          <a:noFill/>
          <a:ln w="9525">
            <a:noFill/>
            <a:miter lim="800000"/>
            <a:headEnd/>
            <a:tailEnd/>
          </a:ln>
        </p:spPr>
        <p:txBody>
          <a:bodyPr>
            <a:spAutoFit/>
          </a:bodyPr>
          <a:lstStyle/>
          <a:p>
            <a:pPr eaLnBrk="0" hangingPunct="0">
              <a:buFont typeface="Arial" charset="0"/>
              <a:buNone/>
            </a:pPr>
            <a:r>
              <a:rPr lang="zh-CN" altLang="en-US" sz="2400" b="1">
                <a:solidFill>
                  <a:schemeClr val="tx1"/>
                </a:solidFill>
                <a:latin typeface="Calibri" pitchFamily="34" charset="0"/>
                <a:ea typeface="Arial Unicode MS"/>
                <a:cs typeface="Arial Unicode MS"/>
                <a:sym typeface="Arial Unicode MS"/>
              </a:rPr>
              <a:t>         Thermal force ventilation design</a:t>
            </a:r>
          </a:p>
        </p:txBody>
      </p:sp>
      <p:sp>
        <p:nvSpPr>
          <p:cNvPr id="95239" name="Text Box 8"/>
          <p:cNvSpPr>
            <a:spLocks noChangeArrowheads="1"/>
          </p:cNvSpPr>
          <p:nvPr/>
        </p:nvSpPr>
        <p:spPr bwMode="auto">
          <a:xfrm>
            <a:off x="317500" y="909638"/>
            <a:ext cx="333375" cy="457200"/>
          </a:xfrm>
          <a:prstGeom prst="rect">
            <a:avLst/>
          </a:prstGeom>
          <a:noFill/>
          <a:ln w="9525">
            <a:noFill/>
            <a:miter lim="800000"/>
            <a:headEnd/>
            <a:tailEnd/>
          </a:ln>
        </p:spPr>
        <p:txBody>
          <a:bodyPr>
            <a:spAutoFit/>
          </a:bodyPr>
          <a:lstStyle/>
          <a:p>
            <a:pPr algn="r" eaLnBrk="0" hangingPunct="0">
              <a:buFont typeface="Arial" charset="0"/>
              <a:buNone/>
            </a:pPr>
            <a:r>
              <a:rPr lang="zh-CN" altLang="en-US" sz="2400">
                <a:solidFill>
                  <a:schemeClr val="tx1"/>
                </a:solidFill>
                <a:ea typeface="Gulim" pitchFamily="34" charset="-127"/>
                <a:sym typeface="Arial" charset="0"/>
              </a:rPr>
              <a:t>2</a:t>
            </a:r>
            <a:endParaRPr lang="zh-CN" altLang="en-US">
              <a:ea typeface="Gulim" pitchFamily="34" charset="-127"/>
            </a:endParaRPr>
          </a:p>
        </p:txBody>
      </p:sp>
      <p:sp>
        <p:nvSpPr>
          <p:cNvPr id="67593" name="AutoShape 3"/>
          <p:cNvSpPr>
            <a:spLocks noChangeArrowheads="1"/>
          </p:cNvSpPr>
          <p:nvPr/>
        </p:nvSpPr>
        <p:spPr bwMode="auto">
          <a:xfrm>
            <a:off x="431800" y="1600200"/>
            <a:ext cx="2744788" cy="4421188"/>
          </a:xfrm>
          <a:prstGeom prst="rightArrow">
            <a:avLst>
              <a:gd name="adj1" fmla="val 62787"/>
              <a:gd name="adj2" fmla="val 41255"/>
            </a:avLst>
          </a:prstGeom>
          <a:gradFill rotWithShape="1">
            <a:gsLst>
              <a:gs pos="0">
                <a:srgbClr val="FFFFFF"/>
              </a:gs>
              <a:gs pos="100000">
                <a:srgbClr val="808080"/>
              </a:gs>
            </a:gsLst>
            <a:lin ang="0" scaled="1"/>
          </a:gradFill>
          <a:ln w="19050">
            <a:solidFill>
              <a:schemeClr val="bg2"/>
            </a:solidFill>
            <a:miter lim="800000"/>
            <a:headEnd/>
            <a:tailEnd/>
          </a:ln>
        </p:spPr>
        <p:txBody>
          <a:bodyPr wrap="none" lIns="93345" tIns="46990" rIns="93345" bIns="46990" anchor="ctr"/>
          <a:lstStyle/>
          <a:p>
            <a:pPr algn="r">
              <a:buFont typeface="Arial" charset="0"/>
              <a:buNone/>
            </a:pPr>
            <a:endParaRPr lang="zh-CN" altLang="zh-CN">
              <a:solidFill>
                <a:srgbClr val="000000"/>
              </a:solidFill>
              <a:ea typeface="Gulim" pitchFamily="34" charset="-127"/>
              <a:sym typeface="Arial" charset="0"/>
            </a:endParaRPr>
          </a:p>
        </p:txBody>
      </p:sp>
      <p:sp>
        <p:nvSpPr>
          <p:cNvPr id="67594" name="AutoShape 7"/>
          <p:cNvSpPr>
            <a:spLocks noChangeArrowheads="1"/>
          </p:cNvSpPr>
          <p:nvPr/>
        </p:nvSpPr>
        <p:spPr bwMode="auto">
          <a:xfrm>
            <a:off x="3429000" y="1497013"/>
            <a:ext cx="5640388" cy="1587500"/>
          </a:xfrm>
          <a:prstGeom prst="roundRect">
            <a:avLst>
              <a:gd name="adj" fmla="val 10889"/>
            </a:avLst>
          </a:prstGeom>
          <a:gradFill rotWithShape="0">
            <a:gsLst>
              <a:gs pos="0">
                <a:srgbClr val="CCCCFF"/>
              </a:gs>
              <a:gs pos="100000">
                <a:srgbClr val="FFFFFF"/>
              </a:gs>
            </a:gsLst>
            <a:lin ang="0" scaled="1"/>
          </a:gradFill>
          <a:ln w="9525">
            <a:noFill/>
            <a:bevel/>
            <a:headEnd/>
            <a:tailEnd/>
          </a:ln>
        </p:spPr>
        <p:txBody>
          <a:bodyPr wrap="none" lIns="90170" tIns="46990" rIns="90170" bIns="46990" anchor="ctr"/>
          <a:lstStyle/>
          <a:p>
            <a:pPr algn="r">
              <a:buFont typeface="Arial" charset="0"/>
              <a:buNone/>
            </a:pPr>
            <a:endParaRPr lang="zh-CN" altLang="zh-CN">
              <a:solidFill>
                <a:srgbClr val="000000"/>
              </a:solidFill>
              <a:ea typeface="Gulim" pitchFamily="34" charset="-127"/>
              <a:sym typeface="Arial" charset="0"/>
            </a:endParaRPr>
          </a:p>
        </p:txBody>
      </p:sp>
      <p:sp>
        <p:nvSpPr>
          <p:cNvPr id="67595" name="AutoShape 8"/>
          <p:cNvSpPr>
            <a:spLocks noChangeArrowheads="1"/>
          </p:cNvSpPr>
          <p:nvPr/>
        </p:nvSpPr>
        <p:spPr bwMode="auto">
          <a:xfrm>
            <a:off x="3389313" y="2093913"/>
            <a:ext cx="533400" cy="381000"/>
          </a:xfrm>
          <a:prstGeom prst="rightArrow">
            <a:avLst>
              <a:gd name="adj1" fmla="val 50000"/>
              <a:gd name="adj2" fmla="val 58327"/>
            </a:avLst>
          </a:prstGeom>
          <a:solidFill>
            <a:schemeClr val="bg1"/>
          </a:solidFill>
          <a:ln w="9525">
            <a:noFill/>
            <a:miter lim="800000"/>
            <a:headEnd/>
            <a:tailEnd/>
          </a:ln>
        </p:spPr>
        <p:txBody>
          <a:bodyPr wrap="none" anchor="ctr"/>
          <a:lstStyle/>
          <a:p>
            <a:pPr algn="r">
              <a:buFont typeface="Arial" charset="0"/>
              <a:buNone/>
            </a:pPr>
            <a:endParaRPr lang="zh-CN" altLang="zh-CN">
              <a:solidFill>
                <a:srgbClr val="000000"/>
              </a:solidFill>
              <a:ea typeface="Gulim" pitchFamily="34" charset="-127"/>
              <a:sym typeface="Arial" charset="0"/>
            </a:endParaRPr>
          </a:p>
        </p:txBody>
      </p:sp>
      <p:sp>
        <p:nvSpPr>
          <p:cNvPr id="67596" name="AutoShape 10"/>
          <p:cNvSpPr>
            <a:spLocks noChangeArrowheads="1"/>
          </p:cNvSpPr>
          <p:nvPr/>
        </p:nvSpPr>
        <p:spPr bwMode="auto">
          <a:xfrm>
            <a:off x="3452813" y="3224213"/>
            <a:ext cx="5437187" cy="1458912"/>
          </a:xfrm>
          <a:prstGeom prst="roundRect">
            <a:avLst>
              <a:gd name="adj" fmla="val 10889"/>
            </a:avLst>
          </a:prstGeom>
          <a:gradFill rotWithShape="0">
            <a:gsLst>
              <a:gs pos="0">
                <a:srgbClr val="99CCFF"/>
              </a:gs>
              <a:gs pos="100000">
                <a:srgbClr val="FFFFFF"/>
              </a:gs>
            </a:gsLst>
            <a:lin ang="0" scaled="1"/>
          </a:gradFill>
          <a:ln w="9525">
            <a:noFill/>
            <a:bevel/>
            <a:headEnd/>
            <a:tailEnd/>
          </a:ln>
        </p:spPr>
        <p:txBody>
          <a:bodyPr wrap="none" lIns="90170" tIns="46990" rIns="90170" bIns="46990" anchor="ctr"/>
          <a:lstStyle/>
          <a:p>
            <a:pPr algn="r">
              <a:buFont typeface="Arial" charset="0"/>
              <a:buNone/>
            </a:pPr>
            <a:endParaRPr lang="zh-CN" altLang="zh-CN">
              <a:solidFill>
                <a:srgbClr val="000000"/>
              </a:solidFill>
              <a:ea typeface="Gulim" pitchFamily="34" charset="-127"/>
              <a:sym typeface="Arial" charset="0"/>
            </a:endParaRPr>
          </a:p>
        </p:txBody>
      </p:sp>
      <p:sp>
        <p:nvSpPr>
          <p:cNvPr id="67597" name="AutoShape 11"/>
          <p:cNvSpPr>
            <a:spLocks noChangeArrowheads="1"/>
          </p:cNvSpPr>
          <p:nvPr/>
        </p:nvSpPr>
        <p:spPr bwMode="auto">
          <a:xfrm>
            <a:off x="3378200" y="3786188"/>
            <a:ext cx="533400" cy="381000"/>
          </a:xfrm>
          <a:prstGeom prst="rightArrow">
            <a:avLst>
              <a:gd name="adj1" fmla="val 50000"/>
              <a:gd name="adj2" fmla="val 58327"/>
            </a:avLst>
          </a:prstGeom>
          <a:solidFill>
            <a:schemeClr val="bg1"/>
          </a:solidFill>
          <a:ln w="9525">
            <a:noFill/>
            <a:miter lim="800000"/>
            <a:headEnd/>
            <a:tailEnd/>
          </a:ln>
        </p:spPr>
        <p:txBody>
          <a:bodyPr wrap="none" anchor="ctr"/>
          <a:lstStyle/>
          <a:p>
            <a:pPr algn="r">
              <a:buFont typeface="Arial" charset="0"/>
              <a:buNone/>
            </a:pPr>
            <a:endParaRPr lang="zh-CN" altLang="zh-CN">
              <a:solidFill>
                <a:srgbClr val="000000"/>
              </a:solidFill>
              <a:ea typeface="Gulim" pitchFamily="34" charset="-127"/>
              <a:sym typeface="Arial" charset="0"/>
            </a:endParaRPr>
          </a:p>
        </p:txBody>
      </p:sp>
      <p:sp>
        <p:nvSpPr>
          <p:cNvPr id="67598" name="AutoShape 13"/>
          <p:cNvSpPr>
            <a:spLocks noChangeArrowheads="1"/>
          </p:cNvSpPr>
          <p:nvPr/>
        </p:nvSpPr>
        <p:spPr bwMode="auto">
          <a:xfrm>
            <a:off x="3465513" y="4819650"/>
            <a:ext cx="5502275" cy="1400175"/>
          </a:xfrm>
          <a:prstGeom prst="roundRect">
            <a:avLst>
              <a:gd name="adj" fmla="val 10889"/>
            </a:avLst>
          </a:prstGeom>
          <a:gradFill rotWithShape="0">
            <a:gsLst>
              <a:gs pos="0">
                <a:srgbClr val="9DD7E6"/>
              </a:gs>
              <a:gs pos="100000">
                <a:srgbClr val="FFFFFF"/>
              </a:gs>
            </a:gsLst>
            <a:lin ang="0" scaled="1"/>
          </a:gradFill>
          <a:ln w="9525">
            <a:noFill/>
            <a:bevel/>
            <a:headEnd/>
            <a:tailEnd/>
          </a:ln>
        </p:spPr>
        <p:txBody>
          <a:bodyPr wrap="none" lIns="90170" tIns="46990" rIns="90170" bIns="46990" anchor="ctr"/>
          <a:lstStyle/>
          <a:p>
            <a:pPr algn="r">
              <a:buFont typeface="Arial" charset="0"/>
              <a:buNone/>
            </a:pPr>
            <a:endParaRPr lang="zh-CN" altLang="zh-CN">
              <a:solidFill>
                <a:srgbClr val="000000"/>
              </a:solidFill>
              <a:ea typeface="Gulim" pitchFamily="34" charset="-127"/>
              <a:sym typeface="Arial" charset="0"/>
            </a:endParaRPr>
          </a:p>
        </p:txBody>
      </p:sp>
      <p:sp>
        <p:nvSpPr>
          <p:cNvPr id="67599" name="AutoShape 14"/>
          <p:cNvSpPr>
            <a:spLocks noChangeArrowheads="1"/>
          </p:cNvSpPr>
          <p:nvPr/>
        </p:nvSpPr>
        <p:spPr bwMode="auto">
          <a:xfrm>
            <a:off x="3403600" y="5313363"/>
            <a:ext cx="533400" cy="381000"/>
          </a:xfrm>
          <a:prstGeom prst="rightArrow">
            <a:avLst>
              <a:gd name="adj1" fmla="val 50000"/>
              <a:gd name="adj2" fmla="val 58327"/>
            </a:avLst>
          </a:prstGeom>
          <a:solidFill>
            <a:schemeClr val="bg1"/>
          </a:solidFill>
          <a:ln w="9525">
            <a:noFill/>
            <a:miter lim="800000"/>
            <a:headEnd/>
            <a:tailEnd/>
          </a:ln>
        </p:spPr>
        <p:txBody>
          <a:bodyPr wrap="none" anchor="ctr"/>
          <a:lstStyle/>
          <a:p>
            <a:pPr algn="r">
              <a:buFont typeface="Arial" charset="0"/>
              <a:buNone/>
            </a:pPr>
            <a:endParaRPr lang="zh-CN" altLang="zh-CN">
              <a:solidFill>
                <a:srgbClr val="000000"/>
              </a:solidFill>
              <a:ea typeface="Gulim" pitchFamily="34" charset="-127"/>
              <a:sym typeface="Arial" charset="0"/>
            </a:endParaRPr>
          </a:p>
        </p:txBody>
      </p:sp>
      <p:sp>
        <p:nvSpPr>
          <p:cNvPr id="67600" name="Text Box 15"/>
          <p:cNvSpPr>
            <a:spLocks noChangeArrowheads="1"/>
          </p:cNvSpPr>
          <p:nvPr/>
        </p:nvSpPr>
        <p:spPr bwMode="auto">
          <a:xfrm>
            <a:off x="3848100" y="4981575"/>
            <a:ext cx="4851400" cy="1311275"/>
          </a:xfrm>
          <a:prstGeom prst="rect">
            <a:avLst/>
          </a:prstGeom>
          <a:noFill/>
          <a:ln w="9525">
            <a:noFill/>
            <a:miter lim="800000"/>
            <a:headEnd/>
            <a:tailEnd/>
          </a:ln>
        </p:spPr>
        <p:txBody>
          <a:bodyPr lIns="92382" tIns="46191" rIns="92382" bIns="46191">
            <a:spAutoFit/>
          </a:bodyPr>
          <a:lstStyle/>
          <a:p>
            <a:pPr eaLnBrk="0" hangingPunct="0">
              <a:buFont typeface="Arial" charset="0"/>
              <a:buNone/>
            </a:pPr>
            <a:r>
              <a:rPr lang="zh-CN" altLang="en-US" sz="2000">
                <a:solidFill>
                  <a:srgbClr val="0627F0"/>
                </a:solidFill>
                <a:latin typeface="Calibri" pitchFamily="34" charset="0"/>
                <a:ea typeface="Arial Unicode MS"/>
                <a:cs typeface="Arial Unicode MS"/>
                <a:sym typeface="Arial Unicode MS"/>
              </a:rPr>
              <a:t>    </a:t>
            </a:r>
            <a:r>
              <a:rPr lang="en-US" altLang="zh-CN" sz="2000">
                <a:solidFill>
                  <a:srgbClr val="0627F0"/>
                </a:solidFill>
                <a:latin typeface="Calibri" pitchFamily="34" charset="0"/>
                <a:ea typeface="Arial Unicode MS"/>
                <a:cs typeface="Arial Unicode MS"/>
                <a:sym typeface="Arial Unicode MS"/>
              </a:rPr>
              <a:t>Thermal force ventilation tower</a:t>
            </a:r>
            <a:r>
              <a:rPr lang="zh-CN" altLang="en-US" sz="2000">
                <a:solidFill>
                  <a:srgbClr val="0627F0"/>
                </a:solidFill>
                <a:latin typeface="Calibri" pitchFamily="34" charset="0"/>
                <a:ea typeface="Arial Unicode MS"/>
                <a:cs typeface="Arial Unicode MS"/>
                <a:sym typeface="Arial Unicode MS"/>
              </a:rPr>
              <a:t> </a:t>
            </a:r>
          </a:p>
          <a:p>
            <a:pPr eaLnBrk="0" hangingPunct="0">
              <a:buFont typeface="Arial" charset="0"/>
              <a:buNone/>
            </a:pPr>
            <a:r>
              <a:rPr lang="zh-CN" altLang="en-US" sz="2000">
                <a:solidFill>
                  <a:srgbClr val="0627F0"/>
                </a:solidFill>
                <a:latin typeface="Calibri" pitchFamily="34" charset="0"/>
                <a:ea typeface="Arial Unicode MS"/>
                <a:cs typeface="Arial Unicode MS"/>
                <a:sym typeface="Arial Unicode MS"/>
              </a:rPr>
              <a:t>    </a:t>
            </a:r>
            <a:r>
              <a:rPr lang="zh-CN" altLang="en-US" sz="2000">
                <a:solidFill>
                  <a:schemeClr val="tx1"/>
                </a:solidFill>
                <a:latin typeface="Calibri" pitchFamily="34" charset="0"/>
                <a:ea typeface="Arial Unicode MS"/>
                <a:cs typeface="Arial Unicode MS"/>
                <a:sym typeface="Arial Unicode MS"/>
              </a:rPr>
              <a:t>E</a:t>
            </a:r>
            <a:r>
              <a:rPr lang="en-US" altLang="zh-CN" sz="2000">
                <a:solidFill>
                  <a:schemeClr val="tx1"/>
                </a:solidFill>
                <a:latin typeface="Calibri" pitchFamily="34" charset="0"/>
                <a:ea typeface="Arial Unicode MS"/>
                <a:cs typeface="Arial Unicode MS"/>
                <a:sym typeface="Arial Unicode MS"/>
              </a:rPr>
              <a:t>nclosed thermal buoyancy</a:t>
            </a:r>
            <a:r>
              <a:rPr lang="zh-CN" altLang="en-US" sz="2000">
                <a:solidFill>
                  <a:schemeClr val="tx1"/>
                </a:solidFill>
                <a:latin typeface="Calibri" pitchFamily="34" charset="0"/>
                <a:ea typeface="Arial Unicode MS"/>
                <a:cs typeface="Arial Unicode MS"/>
                <a:sym typeface="Arial Unicode MS"/>
              </a:rPr>
              <a:t> </a:t>
            </a:r>
            <a:r>
              <a:rPr lang="en-US" altLang="zh-CN" sz="2000">
                <a:solidFill>
                  <a:schemeClr val="tx1"/>
                </a:solidFill>
                <a:latin typeface="Calibri" pitchFamily="34" charset="0"/>
                <a:ea typeface="Arial Unicode MS"/>
                <a:cs typeface="Arial Unicode MS"/>
                <a:sym typeface="Arial Unicode MS"/>
              </a:rPr>
              <a:t>ventilation </a:t>
            </a:r>
            <a:r>
              <a:rPr lang="zh-CN" altLang="en-US" sz="2000">
                <a:solidFill>
                  <a:schemeClr val="tx1"/>
                </a:solidFill>
                <a:latin typeface="Calibri" pitchFamily="34" charset="0"/>
                <a:ea typeface="Arial Unicode MS"/>
                <a:cs typeface="Arial Unicode MS"/>
                <a:sym typeface="Arial Unicode MS"/>
              </a:rPr>
              <a:t> </a:t>
            </a:r>
          </a:p>
          <a:p>
            <a:pPr eaLnBrk="0" hangingPunct="0">
              <a:buFont typeface="Arial" charset="0"/>
              <a:buNone/>
            </a:pPr>
            <a:r>
              <a:rPr lang="zh-CN" altLang="en-US" sz="2000">
                <a:solidFill>
                  <a:schemeClr val="tx1"/>
                </a:solidFill>
                <a:latin typeface="Calibri" pitchFamily="34" charset="0"/>
                <a:ea typeface="Arial Unicode MS"/>
                <a:cs typeface="Arial Unicode MS"/>
                <a:sym typeface="Arial Unicode MS"/>
              </a:rPr>
              <a:t>    Combine cloister and ventilation tower </a:t>
            </a:r>
          </a:p>
          <a:p>
            <a:pPr eaLnBrk="0" hangingPunct="0">
              <a:buFont typeface="Arial" charset="0"/>
              <a:buNone/>
            </a:pPr>
            <a:endParaRPr lang="zh-CN" altLang="en-US" sz="2000">
              <a:solidFill>
                <a:srgbClr val="0627F0"/>
              </a:solidFill>
              <a:latin typeface="Arial Unicode MS"/>
              <a:ea typeface="Arial Unicode MS"/>
              <a:cs typeface="Arial Unicode MS"/>
              <a:sym typeface="Arial Unicode MS"/>
            </a:endParaRPr>
          </a:p>
        </p:txBody>
      </p:sp>
      <p:sp>
        <p:nvSpPr>
          <p:cNvPr id="67601" name="Text Box 16"/>
          <p:cNvSpPr>
            <a:spLocks noChangeArrowheads="1"/>
          </p:cNvSpPr>
          <p:nvPr/>
        </p:nvSpPr>
        <p:spPr bwMode="auto">
          <a:xfrm>
            <a:off x="3883025" y="3446463"/>
            <a:ext cx="4994275" cy="1006475"/>
          </a:xfrm>
          <a:prstGeom prst="rect">
            <a:avLst/>
          </a:prstGeom>
          <a:noFill/>
          <a:ln w="9525">
            <a:noFill/>
            <a:miter lim="800000"/>
            <a:headEnd/>
            <a:tailEnd/>
          </a:ln>
        </p:spPr>
        <p:txBody>
          <a:bodyPr lIns="92382" tIns="46191" rIns="92382" bIns="46191">
            <a:spAutoFit/>
          </a:bodyPr>
          <a:lstStyle/>
          <a:p>
            <a:pPr eaLnBrk="0" hangingPunct="0">
              <a:buFont typeface="Arial" charset="0"/>
              <a:buNone/>
            </a:pPr>
            <a:r>
              <a:rPr lang="zh-CN" altLang="en-US" sz="2000">
                <a:solidFill>
                  <a:srgbClr val="0627F0"/>
                </a:solidFill>
                <a:latin typeface="Calibri" pitchFamily="34" charset="0"/>
                <a:ea typeface="Arial Unicode MS"/>
                <a:cs typeface="Arial Unicode MS"/>
                <a:sym typeface="Arial Unicode MS"/>
              </a:rPr>
              <a:t>C</a:t>
            </a:r>
            <a:r>
              <a:rPr lang="en-US" altLang="zh-CN" sz="2000">
                <a:solidFill>
                  <a:srgbClr val="0627F0"/>
                </a:solidFill>
                <a:latin typeface="Calibri" pitchFamily="34" charset="0"/>
                <a:ea typeface="Arial Unicode MS"/>
                <a:cs typeface="Arial Unicode MS"/>
                <a:sym typeface="Arial Unicode MS"/>
              </a:rPr>
              <a:t>ourtyard thermal force ventilation</a:t>
            </a:r>
            <a:r>
              <a:rPr lang="zh-CN" altLang="en-US" sz="2000">
                <a:solidFill>
                  <a:srgbClr val="0627F0"/>
                </a:solidFill>
                <a:latin typeface="Calibri" pitchFamily="34" charset="0"/>
                <a:ea typeface="Arial Unicode MS"/>
                <a:cs typeface="Arial Unicode MS"/>
                <a:sym typeface="Arial Unicode MS"/>
              </a:rPr>
              <a:t> </a:t>
            </a:r>
          </a:p>
          <a:p>
            <a:pPr eaLnBrk="0" hangingPunct="0">
              <a:buFont typeface="Arial" charset="0"/>
              <a:buNone/>
            </a:pPr>
            <a:r>
              <a:rPr lang="zh-CN" altLang="en-US" sz="2000">
                <a:solidFill>
                  <a:schemeClr val="tx1"/>
                </a:solidFill>
                <a:latin typeface="Calibri" pitchFamily="34" charset="0"/>
                <a:ea typeface="Arial Unicode MS"/>
                <a:cs typeface="Arial Unicode MS"/>
                <a:sym typeface="Arial Unicode MS"/>
              </a:rPr>
              <a:t>L</a:t>
            </a:r>
            <a:r>
              <a:rPr lang="en-US" altLang="zh-CN" sz="2000">
                <a:solidFill>
                  <a:schemeClr val="tx1"/>
                </a:solidFill>
                <a:latin typeface="Calibri" pitchFamily="34" charset="0"/>
                <a:ea typeface="Arial Unicode MS"/>
                <a:cs typeface="Arial Unicode MS"/>
                <a:sym typeface="Arial Unicode MS"/>
              </a:rPr>
              <a:t>arge  </a:t>
            </a:r>
            <a:r>
              <a:rPr lang="zh-CN" altLang="en-US" sz="2000">
                <a:solidFill>
                  <a:schemeClr val="tx1"/>
                </a:solidFill>
                <a:latin typeface="Calibri" pitchFamily="34" charset="0"/>
                <a:ea typeface="Arial Unicode MS"/>
                <a:cs typeface="Arial Unicode MS"/>
                <a:sym typeface="Arial Unicode MS"/>
              </a:rPr>
              <a:t>h</a:t>
            </a:r>
            <a:r>
              <a:rPr lang="en-US" altLang="zh-CN" sz="2000">
                <a:solidFill>
                  <a:schemeClr val="tx1"/>
                </a:solidFill>
                <a:latin typeface="Calibri" pitchFamily="34" charset="0"/>
                <a:ea typeface="Arial Unicode MS"/>
                <a:cs typeface="Arial Unicode MS"/>
                <a:sym typeface="Arial Unicode MS"/>
              </a:rPr>
              <a:t>eight difference</a:t>
            </a:r>
            <a:r>
              <a:rPr lang="zh-CN" altLang="en-US" sz="2000">
                <a:solidFill>
                  <a:schemeClr val="tx1"/>
                </a:solidFill>
                <a:latin typeface="Calibri" pitchFamily="34" charset="0"/>
                <a:ea typeface="Arial Unicode MS"/>
                <a:cs typeface="Arial Unicode MS"/>
                <a:sym typeface="Arial Unicode MS"/>
              </a:rPr>
              <a:t> </a:t>
            </a:r>
            <a:r>
              <a:rPr lang="en-US" altLang="zh-CN" sz="2000">
                <a:solidFill>
                  <a:schemeClr val="tx1"/>
                </a:solidFill>
                <a:latin typeface="Calibri" pitchFamily="34" charset="0"/>
                <a:ea typeface="Arial Unicode MS"/>
                <a:cs typeface="Arial Unicode MS"/>
                <a:sym typeface="Arial Unicode MS"/>
              </a:rPr>
              <a:t>is conducive to improve the ventilation efficiency</a:t>
            </a:r>
            <a:endParaRPr lang="zh-CN" altLang="en-US" sz="2000">
              <a:latin typeface="Calibri" pitchFamily="34" charset="0"/>
              <a:ea typeface="Gulim" pitchFamily="34" charset="-127"/>
            </a:endParaRPr>
          </a:p>
        </p:txBody>
      </p:sp>
      <p:sp>
        <p:nvSpPr>
          <p:cNvPr id="67602" name="Text Box 17"/>
          <p:cNvSpPr>
            <a:spLocks noChangeArrowheads="1"/>
          </p:cNvSpPr>
          <p:nvPr/>
        </p:nvSpPr>
        <p:spPr bwMode="auto">
          <a:xfrm>
            <a:off x="3962400" y="1647825"/>
            <a:ext cx="4903788" cy="1616075"/>
          </a:xfrm>
          <a:prstGeom prst="rect">
            <a:avLst/>
          </a:prstGeom>
          <a:noFill/>
          <a:ln w="9525">
            <a:noFill/>
            <a:miter lim="800000"/>
            <a:headEnd/>
            <a:tailEnd/>
          </a:ln>
        </p:spPr>
        <p:txBody>
          <a:bodyPr lIns="92382" tIns="46191" rIns="92382" bIns="46191">
            <a:spAutoFit/>
          </a:bodyPr>
          <a:lstStyle/>
          <a:p>
            <a:pPr eaLnBrk="0" hangingPunct="0">
              <a:buFont typeface="Arial" charset="0"/>
              <a:buNone/>
            </a:pPr>
            <a:r>
              <a:rPr lang="zh-CN" altLang="en-US" sz="2000">
                <a:solidFill>
                  <a:srgbClr val="0627F0"/>
                </a:solidFill>
                <a:latin typeface="Calibri" pitchFamily="34" charset="0"/>
                <a:ea typeface="Arial Unicode MS"/>
                <a:cs typeface="Arial Unicode MS"/>
                <a:sym typeface="Arial Unicode MS"/>
              </a:rPr>
              <a:t>   </a:t>
            </a:r>
            <a:r>
              <a:rPr lang="en-US" altLang="zh-CN" sz="2000">
                <a:solidFill>
                  <a:srgbClr val="0627F0"/>
                </a:solidFill>
                <a:latin typeface="Calibri" pitchFamily="34" charset="0"/>
                <a:ea typeface="Arial Unicode MS"/>
                <a:cs typeface="Arial Unicode MS"/>
                <a:sym typeface="Arial Unicode MS"/>
              </a:rPr>
              <a:t>Solar enhanced natural ventilation</a:t>
            </a:r>
            <a:endParaRPr lang="zh-CN" altLang="en-US" sz="2000">
              <a:solidFill>
                <a:srgbClr val="0627F0"/>
              </a:solidFill>
              <a:latin typeface="Calibri" pitchFamily="34" charset="0"/>
              <a:ea typeface="Arial Unicode MS"/>
              <a:cs typeface="Arial Unicode MS"/>
              <a:sym typeface="Arial Unicode MS"/>
            </a:endParaRPr>
          </a:p>
          <a:p>
            <a:pPr eaLnBrk="0" hangingPunct="0">
              <a:buFont typeface="Arial" charset="0"/>
              <a:buNone/>
            </a:pPr>
            <a:r>
              <a:rPr lang="zh-CN" altLang="en-US" sz="2000">
                <a:solidFill>
                  <a:srgbClr val="000000"/>
                </a:solidFill>
                <a:latin typeface="Calibri" pitchFamily="34" charset="0"/>
                <a:ea typeface="Arial Unicode MS"/>
                <a:cs typeface="Arial Unicode MS"/>
                <a:sym typeface="Arial Unicode MS"/>
              </a:rPr>
              <a:t>   U</a:t>
            </a:r>
            <a:r>
              <a:rPr lang="en-US" altLang="zh-CN" sz="2000">
                <a:solidFill>
                  <a:srgbClr val="000000"/>
                </a:solidFill>
                <a:latin typeface="Calibri" pitchFamily="34" charset="0"/>
                <a:ea typeface="Arial Unicode MS"/>
                <a:cs typeface="Arial Unicode MS"/>
                <a:sym typeface="Arial Unicode MS"/>
              </a:rPr>
              <a:t>se the sun</a:t>
            </a:r>
            <a:r>
              <a:rPr lang="zh-CN" altLang="en-US" sz="2000">
                <a:solidFill>
                  <a:srgbClr val="000000"/>
                </a:solidFill>
                <a:latin typeface="Calibri" pitchFamily="34" charset="0"/>
                <a:ea typeface="Arial Unicode MS"/>
                <a:cs typeface="Arial Unicode MS"/>
                <a:sym typeface="Arial Unicode MS"/>
              </a:rPr>
              <a:t>light</a:t>
            </a:r>
            <a:r>
              <a:rPr lang="en-US" altLang="zh-CN" sz="2000">
                <a:solidFill>
                  <a:srgbClr val="000000"/>
                </a:solidFill>
                <a:latin typeface="Calibri" pitchFamily="34" charset="0"/>
                <a:ea typeface="Arial Unicode MS"/>
                <a:cs typeface="Arial Unicode MS"/>
                <a:sym typeface="Arial Unicode MS"/>
              </a:rPr>
              <a:t> to heat the indoor air</a:t>
            </a:r>
            <a:endParaRPr lang="zh-CN" altLang="en-US" sz="2000">
              <a:solidFill>
                <a:srgbClr val="000000"/>
              </a:solidFill>
              <a:latin typeface="Calibri" pitchFamily="34" charset="0"/>
              <a:ea typeface="Arial Unicode MS"/>
              <a:cs typeface="Arial Unicode MS"/>
              <a:sym typeface="Arial Unicode MS"/>
            </a:endParaRPr>
          </a:p>
          <a:p>
            <a:pPr eaLnBrk="0" hangingPunct="0">
              <a:buFont typeface="Arial" charset="0"/>
              <a:buNone/>
            </a:pPr>
            <a:r>
              <a:rPr lang="zh-CN" altLang="en-US" sz="2000">
                <a:solidFill>
                  <a:srgbClr val="000000"/>
                </a:solidFill>
                <a:latin typeface="Calibri" pitchFamily="34" charset="0"/>
                <a:ea typeface="Arial Unicode MS"/>
                <a:cs typeface="Arial Unicode MS"/>
                <a:sym typeface="Arial Unicode MS"/>
              </a:rPr>
              <a:t>   Double glass curtain wall </a:t>
            </a:r>
          </a:p>
          <a:p>
            <a:pPr eaLnBrk="0" hangingPunct="0">
              <a:buFont typeface="Arial" charset="0"/>
              <a:buNone/>
            </a:pPr>
            <a:r>
              <a:rPr lang="zh-CN" altLang="en-US" sz="2000">
                <a:solidFill>
                  <a:srgbClr val="000000"/>
                </a:solidFill>
                <a:latin typeface="Calibri" pitchFamily="34" charset="0"/>
                <a:ea typeface="Arial Unicode MS"/>
                <a:cs typeface="Arial Unicode MS"/>
                <a:sym typeface="Arial Unicode MS"/>
              </a:rPr>
              <a:t>   Roof solar chimney</a:t>
            </a:r>
          </a:p>
          <a:p>
            <a:pPr eaLnBrk="0" hangingPunct="0">
              <a:buFont typeface="Arial" charset="0"/>
              <a:buNone/>
            </a:pPr>
            <a:r>
              <a:rPr lang="en-US" altLang="zh-CN" sz="2000">
                <a:solidFill>
                  <a:srgbClr val="000000"/>
                </a:solidFill>
                <a:latin typeface="Arial Unicode MS"/>
                <a:ea typeface="Arial Unicode MS"/>
                <a:cs typeface="Arial Unicode MS"/>
                <a:sym typeface="Arial Unicode MS"/>
              </a:rPr>
              <a:t> </a:t>
            </a:r>
            <a:endParaRPr lang="zh-CN" altLang="en-US">
              <a:ea typeface="Gulim" pitchFamily="34" charset="-127"/>
            </a:endParaRPr>
          </a:p>
        </p:txBody>
      </p:sp>
      <p:sp>
        <p:nvSpPr>
          <p:cNvPr id="67603" name="Text Box 19"/>
          <p:cNvSpPr>
            <a:spLocks noChangeArrowheads="1"/>
          </p:cNvSpPr>
          <p:nvPr/>
        </p:nvSpPr>
        <p:spPr bwMode="auto">
          <a:xfrm>
            <a:off x="407988" y="2954338"/>
            <a:ext cx="2238375" cy="1738312"/>
          </a:xfrm>
          <a:prstGeom prst="rect">
            <a:avLst/>
          </a:prstGeom>
          <a:noFill/>
          <a:ln w="9525">
            <a:noFill/>
            <a:miter lim="800000"/>
            <a:headEnd/>
            <a:tailEnd/>
          </a:ln>
        </p:spPr>
        <p:txBody>
          <a:bodyPr>
            <a:spAutoFit/>
          </a:bodyPr>
          <a:lstStyle/>
          <a:p>
            <a:pPr algn="ctr" eaLnBrk="0" hangingPunct="0">
              <a:lnSpc>
                <a:spcPct val="150000"/>
              </a:lnSpc>
              <a:buFont typeface="Arial" charset="0"/>
              <a:buNone/>
            </a:pPr>
            <a:r>
              <a:rPr lang="zh-CN" altLang="en-US" sz="2400">
                <a:solidFill>
                  <a:schemeClr val="tx1"/>
                </a:solidFill>
                <a:latin typeface="Calibri" pitchFamily="34" charset="0"/>
                <a:ea typeface="Arial Unicode MS"/>
                <a:cs typeface="Arial Unicode MS"/>
                <a:sym typeface="Arial Unicode MS"/>
              </a:rPr>
              <a:t>Based on the thermal force principle</a:t>
            </a:r>
          </a:p>
        </p:txBody>
      </p:sp>
      <p:sp>
        <p:nvSpPr>
          <p:cNvPr id="67604" name="Oval 6"/>
          <p:cNvSpPr>
            <a:spLocks noChangeArrowheads="1"/>
          </p:cNvSpPr>
          <p:nvPr/>
        </p:nvSpPr>
        <p:spPr bwMode="auto">
          <a:xfrm>
            <a:off x="3978275" y="2409825"/>
            <a:ext cx="166688" cy="127000"/>
          </a:xfrm>
          <a:prstGeom prst="ellipse">
            <a:avLst/>
          </a:prstGeom>
          <a:solidFill>
            <a:schemeClr val="tx1"/>
          </a:solidFill>
          <a:ln w="9525">
            <a:noFill/>
            <a:bevel/>
            <a:headEnd/>
            <a:tailEnd/>
          </a:ln>
        </p:spPr>
        <p:txBody>
          <a:bodyPr wrap="none" lIns="93345" tIns="46990" rIns="93345" bIns="46990" anchor="ctr"/>
          <a:lstStyle/>
          <a:p>
            <a:pPr algn="r" latinLnBrk="1">
              <a:buFont typeface="Arial" charset="0"/>
              <a:buNone/>
            </a:pPr>
            <a:endParaRPr lang="zh-CN" altLang="zh-CN" sz="2800" b="1">
              <a:solidFill>
                <a:srgbClr val="FFFFFF"/>
              </a:solidFill>
              <a:latin typeface="Arial Unicode MS"/>
              <a:ea typeface="Arial Unicode MS"/>
              <a:cs typeface="Arial Unicode MS"/>
              <a:sym typeface="Arial Unicode MS"/>
            </a:endParaRPr>
          </a:p>
        </p:txBody>
      </p:sp>
      <p:sp>
        <p:nvSpPr>
          <p:cNvPr id="67605" name="Oval 6"/>
          <p:cNvSpPr>
            <a:spLocks noChangeArrowheads="1"/>
          </p:cNvSpPr>
          <p:nvPr/>
        </p:nvSpPr>
        <p:spPr bwMode="auto">
          <a:xfrm>
            <a:off x="3978275" y="2727325"/>
            <a:ext cx="166688" cy="128588"/>
          </a:xfrm>
          <a:prstGeom prst="ellipse">
            <a:avLst/>
          </a:prstGeom>
          <a:solidFill>
            <a:schemeClr val="tx1"/>
          </a:solidFill>
          <a:ln w="9525">
            <a:noFill/>
            <a:bevel/>
            <a:headEnd/>
            <a:tailEnd/>
          </a:ln>
        </p:spPr>
        <p:txBody>
          <a:bodyPr wrap="none" lIns="93345" tIns="46990" rIns="93345" bIns="46990" anchor="ctr"/>
          <a:lstStyle/>
          <a:p>
            <a:pPr algn="r" latinLnBrk="1">
              <a:buFont typeface="Arial" charset="0"/>
              <a:buNone/>
            </a:pPr>
            <a:endParaRPr lang="zh-CN" altLang="zh-CN" sz="2800" b="1">
              <a:solidFill>
                <a:srgbClr val="FFFFFF"/>
              </a:solidFill>
              <a:latin typeface="Arial Unicode MS"/>
              <a:ea typeface="Arial Unicode MS"/>
              <a:cs typeface="Arial Unicode MS"/>
              <a:sym typeface="Arial Unicode MS"/>
            </a:endParaRPr>
          </a:p>
        </p:txBody>
      </p:sp>
      <p:sp>
        <p:nvSpPr>
          <p:cNvPr id="67606" name="Oval 6"/>
          <p:cNvSpPr>
            <a:spLocks noChangeArrowheads="1"/>
          </p:cNvSpPr>
          <p:nvPr/>
        </p:nvSpPr>
        <p:spPr bwMode="auto">
          <a:xfrm>
            <a:off x="3978275" y="5440363"/>
            <a:ext cx="166688" cy="128587"/>
          </a:xfrm>
          <a:prstGeom prst="ellipse">
            <a:avLst/>
          </a:prstGeom>
          <a:solidFill>
            <a:schemeClr val="tx1"/>
          </a:solidFill>
          <a:ln w="9525">
            <a:noFill/>
            <a:bevel/>
            <a:headEnd/>
            <a:tailEnd/>
          </a:ln>
        </p:spPr>
        <p:txBody>
          <a:bodyPr wrap="none" lIns="93345" tIns="46990" rIns="93345" bIns="46990" anchor="ctr"/>
          <a:lstStyle/>
          <a:p>
            <a:pPr algn="r" latinLnBrk="1">
              <a:buFont typeface="Arial" charset="0"/>
              <a:buNone/>
            </a:pPr>
            <a:endParaRPr lang="zh-CN" altLang="zh-CN" sz="2800" b="1">
              <a:solidFill>
                <a:srgbClr val="FFFFFF"/>
              </a:solidFill>
              <a:latin typeface="Arial Unicode MS"/>
              <a:ea typeface="Arial Unicode MS"/>
              <a:cs typeface="Arial Unicode MS"/>
              <a:sym typeface="Arial Unicode MS"/>
            </a:endParaRPr>
          </a:p>
        </p:txBody>
      </p:sp>
      <p:sp>
        <p:nvSpPr>
          <p:cNvPr id="67607" name="Oval 6"/>
          <p:cNvSpPr>
            <a:spLocks noChangeArrowheads="1"/>
          </p:cNvSpPr>
          <p:nvPr/>
        </p:nvSpPr>
        <p:spPr bwMode="auto">
          <a:xfrm>
            <a:off x="3978275" y="5734050"/>
            <a:ext cx="166688" cy="128588"/>
          </a:xfrm>
          <a:prstGeom prst="ellipse">
            <a:avLst/>
          </a:prstGeom>
          <a:solidFill>
            <a:schemeClr val="tx1"/>
          </a:solidFill>
          <a:ln w="9525">
            <a:noFill/>
            <a:bevel/>
            <a:headEnd/>
            <a:tailEnd/>
          </a:ln>
        </p:spPr>
        <p:txBody>
          <a:bodyPr wrap="none" lIns="93345" tIns="46990" rIns="93345" bIns="46990" anchor="ctr"/>
          <a:lstStyle/>
          <a:p>
            <a:pPr algn="r" latinLnBrk="1">
              <a:buFont typeface="Arial" charset="0"/>
              <a:buNone/>
            </a:pPr>
            <a:endParaRPr lang="zh-CN" altLang="zh-CN" sz="2800" b="1">
              <a:solidFill>
                <a:srgbClr val="FFFFFF"/>
              </a:solidFill>
              <a:latin typeface="Arial Unicode MS"/>
              <a:ea typeface="Arial Unicode MS"/>
              <a:cs typeface="Arial Unicode MS"/>
              <a:sym typeface="Arial Unicode MS"/>
            </a:endParaRPr>
          </a:p>
        </p:txBody>
      </p:sp>
      <p:sp>
        <p:nvSpPr>
          <p:cNvPr id="27" name="灯片编号占位符 26"/>
          <p:cNvSpPr>
            <a:spLocks noGrp="1"/>
          </p:cNvSpPr>
          <p:nvPr>
            <p:ph type="sldNum" sz="quarter" idx="11"/>
          </p:nvPr>
        </p:nvSpPr>
        <p:spPr>
          <a:xfrm>
            <a:off x="161925" y="6337300"/>
            <a:ext cx="2133600" cy="365125"/>
          </a:xfrm>
        </p:spPr>
        <p:txBody>
          <a:bodyPr/>
          <a:lstStyle/>
          <a:p>
            <a:pPr>
              <a:defRPr/>
            </a:pPr>
            <a:fld id="{D0D0ECB6-6A06-417B-928E-A1193119CE2A}" type="slidenum">
              <a:rPr lang="zh-CN" altLang="en-US"/>
              <a:pPr>
                <a:defRPr/>
              </a:pPr>
              <a:t>61</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67594"/>
                                        </p:tgtEl>
                                        <p:attrNameLst>
                                          <p:attrName>style.visibility</p:attrName>
                                        </p:attrNameLst>
                                      </p:cBhvr>
                                      <p:to>
                                        <p:strVal val="visible"/>
                                      </p:to>
                                    </p:set>
                                    <p:animEffect>
                                      <p:cBhvr>
                                        <p:cTn id="7" dur="2000"/>
                                        <p:tgtEl>
                                          <p:spTgt spid="67594"/>
                                        </p:tgtEl>
                                      </p:cBhvr>
                                    </p:animEffect>
                                    <p:anim calcmode="lin" valueType="num">
                                      <p:cBhvr>
                                        <p:cTn id="8" dur="2000" fill="hold"/>
                                        <p:tgtEl>
                                          <p:spTgt spid="67594"/>
                                        </p:tgtEl>
                                        <p:attrNameLst>
                                          <p:attrName>style.rotation</p:attrName>
                                        </p:attrNameLst>
                                      </p:cBhvr>
                                      <p:tavLst>
                                        <p:tav tm="0">
                                          <p:val>
                                            <p:fltVal val="720"/>
                                          </p:val>
                                        </p:tav>
                                        <p:tav tm="100000">
                                          <p:val>
                                            <p:fltVal val="0"/>
                                          </p:val>
                                        </p:tav>
                                      </p:tavLst>
                                    </p:anim>
                                    <p:anim calcmode="lin" valueType="num">
                                      <p:cBhvr>
                                        <p:cTn id="9" dur="2000" fill="hold"/>
                                        <p:tgtEl>
                                          <p:spTgt spid="67594"/>
                                        </p:tgtEl>
                                        <p:attrNameLst>
                                          <p:attrName>ppt_h</p:attrName>
                                        </p:attrNameLst>
                                      </p:cBhvr>
                                      <p:tavLst>
                                        <p:tav tm="0">
                                          <p:val>
                                            <p:fltVal val="0"/>
                                          </p:val>
                                        </p:tav>
                                        <p:tav tm="100000">
                                          <p:val>
                                            <p:strVal val="#ppt_h"/>
                                          </p:val>
                                        </p:tav>
                                      </p:tavLst>
                                    </p:anim>
                                    <p:anim calcmode="lin" valueType="num">
                                      <p:cBhvr>
                                        <p:cTn id="10" dur="2000" fill="hold"/>
                                        <p:tgtEl>
                                          <p:spTgt spid="67594"/>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67595"/>
                                        </p:tgtEl>
                                        <p:attrNameLst>
                                          <p:attrName>style.visibility</p:attrName>
                                        </p:attrNameLst>
                                      </p:cBhvr>
                                      <p:to>
                                        <p:strVal val="visible"/>
                                      </p:to>
                                    </p:set>
                                    <p:animEffect>
                                      <p:cBhvr>
                                        <p:cTn id="13" dur="2000"/>
                                        <p:tgtEl>
                                          <p:spTgt spid="67595"/>
                                        </p:tgtEl>
                                      </p:cBhvr>
                                    </p:animEffect>
                                    <p:anim calcmode="lin" valueType="num">
                                      <p:cBhvr>
                                        <p:cTn id="14" dur="2000" fill="hold"/>
                                        <p:tgtEl>
                                          <p:spTgt spid="67595"/>
                                        </p:tgtEl>
                                        <p:attrNameLst>
                                          <p:attrName>style.rotation</p:attrName>
                                        </p:attrNameLst>
                                      </p:cBhvr>
                                      <p:tavLst>
                                        <p:tav tm="0">
                                          <p:val>
                                            <p:fltVal val="720"/>
                                          </p:val>
                                        </p:tav>
                                        <p:tav tm="100000">
                                          <p:val>
                                            <p:fltVal val="0"/>
                                          </p:val>
                                        </p:tav>
                                      </p:tavLst>
                                    </p:anim>
                                    <p:anim calcmode="lin" valueType="num">
                                      <p:cBhvr>
                                        <p:cTn id="15" dur="2000" fill="hold"/>
                                        <p:tgtEl>
                                          <p:spTgt spid="67595"/>
                                        </p:tgtEl>
                                        <p:attrNameLst>
                                          <p:attrName>ppt_h</p:attrName>
                                        </p:attrNameLst>
                                      </p:cBhvr>
                                      <p:tavLst>
                                        <p:tav tm="0">
                                          <p:val>
                                            <p:fltVal val="0"/>
                                          </p:val>
                                        </p:tav>
                                        <p:tav tm="100000">
                                          <p:val>
                                            <p:strVal val="#ppt_h"/>
                                          </p:val>
                                        </p:tav>
                                      </p:tavLst>
                                    </p:anim>
                                    <p:anim calcmode="lin" valueType="num">
                                      <p:cBhvr>
                                        <p:cTn id="16" dur="2000" fill="hold"/>
                                        <p:tgtEl>
                                          <p:spTgt spid="67595"/>
                                        </p:tgtEl>
                                        <p:attrNameLst>
                                          <p:attrName>ppt_w</p:attrName>
                                        </p:attrNameLst>
                                      </p:cBhvr>
                                      <p:tavLst>
                                        <p:tav tm="0">
                                          <p:val>
                                            <p:fltVal val="0"/>
                                          </p:val>
                                        </p:tav>
                                        <p:tav tm="100000">
                                          <p:val>
                                            <p:strVal val="#ppt_w"/>
                                          </p:val>
                                        </p:tav>
                                      </p:tavLst>
                                    </p:anim>
                                  </p:childTnLst>
                                </p:cTn>
                              </p:par>
                              <p:par>
                                <p:cTn id="17" presetID="35" presetClass="entr" presetSubtype="0" fill="hold" grpId="0" nodeType="withEffect">
                                  <p:stCondLst>
                                    <p:cond delay="0"/>
                                  </p:stCondLst>
                                  <p:childTnLst>
                                    <p:set>
                                      <p:cBhvr>
                                        <p:cTn id="18" dur="1" fill="hold">
                                          <p:stCondLst>
                                            <p:cond delay="0"/>
                                          </p:stCondLst>
                                        </p:cTn>
                                        <p:tgtEl>
                                          <p:spTgt spid="67596"/>
                                        </p:tgtEl>
                                        <p:attrNameLst>
                                          <p:attrName>style.visibility</p:attrName>
                                        </p:attrNameLst>
                                      </p:cBhvr>
                                      <p:to>
                                        <p:strVal val="visible"/>
                                      </p:to>
                                    </p:set>
                                    <p:animEffect>
                                      <p:cBhvr>
                                        <p:cTn id="19" dur="2000"/>
                                        <p:tgtEl>
                                          <p:spTgt spid="67596"/>
                                        </p:tgtEl>
                                      </p:cBhvr>
                                    </p:animEffect>
                                    <p:anim calcmode="lin" valueType="num">
                                      <p:cBhvr>
                                        <p:cTn id="20" dur="2000" fill="hold"/>
                                        <p:tgtEl>
                                          <p:spTgt spid="67596"/>
                                        </p:tgtEl>
                                        <p:attrNameLst>
                                          <p:attrName>style.rotation</p:attrName>
                                        </p:attrNameLst>
                                      </p:cBhvr>
                                      <p:tavLst>
                                        <p:tav tm="0">
                                          <p:val>
                                            <p:fltVal val="720"/>
                                          </p:val>
                                        </p:tav>
                                        <p:tav tm="100000">
                                          <p:val>
                                            <p:fltVal val="0"/>
                                          </p:val>
                                        </p:tav>
                                      </p:tavLst>
                                    </p:anim>
                                    <p:anim calcmode="lin" valueType="num">
                                      <p:cBhvr>
                                        <p:cTn id="21" dur="2000" fill="hold"/>
                                        <p:tgtEl>
                                          <p:spTgt spid="67596"/>
                                        </p:tgtEl>
                                        <p:attrNameLst>
                                          <p:attrName>ppt_h</p:attrName>
                                        </p:attrNameLst>
                                      </p:cBhvr>
                                      <p:tavLst>
                                        <p:tav tm="0">
                                          <p:val>
                                            <p:fltVal val="0"/>
                                          </p:val>
                                        </p:tav>
                                        <p:tav tm="100000">
                                          <p:val>
                                            <p:strVal val="#ppt_h"/>
                                          </p:val>
                                        </p:tav>
                                      </p:tavLst>
                                    </p:anim>
                                    <p:anim calcmode="lin" valueType="num">
                                      <p:cBhvr>
                                        <p:cTn id="22" dur="2000" fill="hold"/>
                                        <p:tgtEl>
                                          <p:spTgt spid="67596"/>
                                        </p:tgtEl>
                                        <p:attrNameLst>
                                          <p:attrName>ppt_w</p:attrName>
                                        </p:attrNameLst>
                                      </p:cBhvr>
                                      <p:tavLst>
                                        <p:tav tm="0">
                                          <p:val>
                                            <p:fltVal val="0"/>
                                          </p:val>
                                        </p:tav>
                                        <p:tav tm="100000">
                                          <p:val>
                                            <p:strVal val="#ppt_w"/>
                                          </p:val>
                                        </p:tav>
                                      </p:tavLst>
                                    </p:anim>
                                  </p:childTnLst>
                                </p:cTn>
                              </p:par>
                              <p:par>
                                <p:cTn id="23" presetID="35" presetClass="entr" presetSubtype="0" fill="hold" grpId="0" nodeType="withEffect">
                                  <p:stCondLst>
                                    <p:cond delay="0"/>
                                  </p:stCondLst>
                                  <p:childTnLst>
                                    <p:set>
                                      <p:cBhvr>
                                        <p:cTn id="24" dur="1" fill="hold">
                                          <p:stCondLst>
                                            <p:cond delay="0"/>
                                          </p:stCondLst>
                                        </p:cTn>
                                        <p:tgtEl>
                                          <p:spTgt spid="67597"/>
                                        </p:tgtEl>
                                        <p:attrNameLst>
                                          <p:attrName>style.visibility</p:attrName>
                                        </p:attrNameLst>
                                      </p:cBhvr>
                                      <p:to>
                                        <p:strVal val="visible"/>
                                      </p:to>
                                    </p:set>
                                    <p:animEffect>
                                      <p:cBhvr>
                                        <p:cTn id="25" dur="2000"/>
                                        <p:tgtEl>
                                          <p:spTgt spid="67597"/>
                                        </p:tgtEl>
                                      </p:cBhvr>
                                    </p:animEffect>
                                    <p:anim calcmode="lin" valueType="num">
                                      <p:cBhvr>
                                        <p:cTn id="26" dur="2000" fill="hold"/>
                                        <p:tgtEl>
                                          <p:spTgt spid="67597"/>
                                        </p:tgtEl>
                                        <p:attrNameLst>
                                          <p:attrName>style.rotation</p:attrName>
                                        </p:attrNameLst>
                                      </p:cBhvr>
                                      <p:tavLst>
                                        <p:tav tm="0">
                                          <p:val>
                                            <p:fltVal val="720"/>
                                          </p:val>
                                        </p:tav>
                                        <p:tav tm="100000">
                                          <p:val>
                                            <p:fltVal val="0"/>
                                          </p:val>
                                        </p:tav>
                                      </p:tavLst>
                                    </p:anim>
                                    <p:anim calcmode="lin" valueType="num">
                                      <p:cBhvr>
                                        <p:cTn id="27" dur="2000" fill="hold"/>
                                        <p:tgtEl>
                                          <p:spTgt spid="67597"/>
                                        </p:tgtEl>
                                        <p:attrNameLst>
                                          <p:attrName>ppt_h</p:attrName>
                                        </p:attrNameLst>
                                      </p:cBhvr>
                                      <p:tavLst>
                                        <p:tav tm="0">
                                          <p:val>
                                            <p:fltVal val="0"/>
                                          </p:val>
                                        </p:tav>
                                        <p:tav tm="100000">
                                          <p:val>
                                            <p:strVal val="#ppt_h"/>
                                          </p:val>
                                        </p:tav>
                                      </p:tavLst>
                                    </p:anim>
                                    <p:anim calcmode="lin" valueType="num">
                                      <p:cBhvr>
                                        <p:cTn id="28" dur="2000" fill="hold"/>
                                        <p:tgtEl>
                                          <p:spTgt spid="67597"/>
                                        </p:tgtEl>
                                        <p:attrNameLst>
                                          <p:attrName>ppt_w</p:attrName>
                                        </p:attrNameLst>
                                      </p:cBhvr>
                                      <p:tavLst>
                                        <p:tav tm="0">
                                          <p:val>
                                            <p:fltVal val="0"/>
                                          </p:val>
                                        </p:tav>
                                        <p:tav tm="100000">
                                          <p:val>
                                            <p:strVal val="#ppt_w"/>
                                          </p:val>
                                        </p:tav>
                                      </p:tavLst>
                                    </p:anim>
                                  </p:childTnLst>
                                </p:cTn>
                              </p:par>
                              <p:par>
                                <p:cTn id="29" presetID="35" presetClass="entr" presetSubtype="0" fill="hold" grpId="0" nodeType="withEffect">
                                  <p:stCondLst>
                                    <p:cond delay="0"/>
                                  </p:stCondLst>
                                  <p:childTnLst>
                                    <p:set>
                                      <p:cBhvr>
                                        <p:cTn id="30" dur="1" fill="hold">
                                          <p:stCondLst>
                                            <p:cond delay="0"/>
                                          </p:stCondLst>
                                        </p:cTn>
                                        <p:tgtEl>
                                          <p:spTgt spid="67598"/>
                                        </p:tgtEl>
                                        <p:attrNameLst>
                                          <p:attrName>style.visibility</p:attrName>
                                        </p:attrNameLst>
                                      </p:cBhvr>
                                      <p:to>
                                        <p:strVal val="visible"/>
                                      </p:to>
                                    </p:set>
                                    <p:animEffect>
                                      <p:cBhvr>
                                        <p:cTn id="31" dur="2000"/>
                                        <p:tgtEl>
                                          <p:spTgt spid="67598"/>
                                        </p:tgtEl>
                                      </p:cBhvr>
                                    </p:animEffect>
                                    <p:anim calcmode="lin" valueType="num">
                                      <p:cBhvr>
                                        <p:cTn id="32" dur="2000" fill="hold"/>
                                        <p:tgtEl>
                                          <p:spTgt spid="67598"/>
                                        </p:tgtEl>
                                        <p:attrNameLst>
                                          <p:attrName>style.rotation</p:attrName>
                                        </p:attrNameLst>
                                      </p:cBhvr>
                                      <p:tavLst>
                                        <p:tav tm="0">
                                          <p:val>
                                            <p:fltVal val="720"/>
                                          </p:val>
                                        </p:tav>
                                        <p:tav tm="100000">
                                          <p:val>
                                            <p:fltVal val="0"/>
                                          </p:val>
                                        </p:tav>
                                      </p:tavLst>
                                    </p:anim>
                                    <p:anim calcmode="lin" valueType="num">
                                      <p:cBhvr>
                                        <p:cTn id="33" dur="2000" fill="hold"/>
                                        <p:tgtEl>
                                          <p:spTgt spid="67598"/>
                                        </p:tgtEl>
                                        <p:attrNameLst>
                                          <p:attrName>ppt_h</p:attrName>
                                        </p:attrNameLst>
                                      </p:cBhvr>
                                      <p:tavLst>
                                        <p:tav tm="0">
                                          <p:val>
                                            <p:fltVal val="0"/>
                                          </p:val>
                                        </p:tav>
                                        <p:tav tm="100000">
                                          <p:val>
                                            <p:strVal val="#ppt_h"/>
                                          </p:val>
                                        </p:tav>
                                      </p:tavLst>
                                    </p:anim>
                                    <p:anim calcmode="lin" valueType="num">
                                      <p:cBhvr>
                                        <p:cTn id="34" dur="2000" fill="hold"/>
                                        <p:tgtEl>
                                          <p:spTgt spid="67598"/>
                                        </p:tgtEl>
                                        <p:attrNameLst>
                                          <p:attrName>ppt_w</p:attrName>
                                        </p:attrNameLst>
                                      </p:cBhvr>
                                      <p:tavLst>
                                        <p:tav tm="0">
                                          <p:val>
                                            <p:fltVal val="0"/>
                                          </p:val>
                                        </p:tav>
                                        <p:tav tm="100000">
                                          <p:val>
                                            <p:strVal val="#ppt_w"/>
                                          </p:val>
                                        </p:tav>
                                      </p:tavLst>
                                    </p:anim>
                                  </p:childTnLst>
                                </p:cTn>
                              </p:par>
                              <p:par>
                                <p:cTn id="35" presetID="35" presetClass="entr" presetSubtype="0" fill="hold" grpId="0" nodeType="withEffect">
                                  <p:stCondLst>
                                    <p:cond delay="0"/>
                                  </p:stCondLst>
                                  <p:childTnLst>
                                    <p:set>
                                      <p:cBhvr>
                                        <p:cTn id="36" dur="1" fill="hold">
                                          <p:stCondLst>
                                            <p:cond delay="0"/>
                                          </p:stCondLst>
                                        </p:cTn>
                                        <p:tgtEl>
                                          <p:spTgt spid="67599"/>
                                        </p:tgtEl>
                                        <p:attrNameLst>
                                          <p:attrName>style.visibility</p:attrName>
                                        </p:attrNameLst>
                                      </p:cBhvr>
                                      <p:to>
                                        <p:strVal val="visible"/>
                                      </p:to>
                                    </p:set>
                                    <p:animEffect>
                                      <p:cBhvr>
                                        <p:cTn id="37" dur="2000"/>
                                        <p:tgtEl>
                                          <p:spTgt spid="67599"/>
                                        </p:tgtEl>
                                      </p:cBhvr>
                                    </p:animEffect>
                                    <p:anim calcmode="lin" valueType="num">
                                      <p:cBhvr>
                                        <p:cTn id="38" dur="2000" fill="hold"/>
                                        <p:tgtEl>
                                          <p:spTgt spid="67599"/>
                                        </p:tgtEl>
                                        <p:attrNameLst>
                                          <p:attrName>style.rotation</p:attrName>
                                        </p:attrNameLst>
                                      </p:cBhvr>
                                      <p:tavLst>
                                        <p:tav tm="0">
                                          <p:val>
                                            <p:fltVal val="720"/>
                                          </p:val>
                                        </p:tav>
                                        <p:tav tm="100000">
                                          <p:val>
                                            <p:fltVal val="0"/>
                                          </p:val>
                                        </p:tav>
                                      </p:tavLst>
                                    </p:anim>
                                    <p:anim calcmode="lin" valueType="num">
                                      <p:cBhvr>
                                        <p:cTn id="39" dur="2000" fill="hold"/>
                                        <p:tgtEl>
                                          <p:spTgt spid="67599"/>
                                        </p:tgtEl>
                                        <p:attrNameLst>
                                          <p:attrName>ppt_h</p:attrName>
                                        </p:attrNameLst>
                                      </p:cBhvr>
                                      <p:tavLst>
                                        <p:tav tm="0">
                                          <p:val>
                                            <p:fltVal val="0"/>
                                          </p:val>
                                        </p:tav>
                                        <p:tav tm="100000">
                                          <p:val>
                                            <p:strVal val="#ppt_h"/>
                                          </p:val>
                                        </p:tav>
                                      </p:tavLst>
                                    </p:anim>
                                    <p:anim calcmode="lin" valueType="num">
                                      <p:cBhvr>
                                        <p:cTn id="40" dur="2000" fill="hold"/>
                                        <p:tgtEl>
                                          <p:spTgt spid="67599"/>
                                        </p:tgtEl>
                                        <p:attrNameLst>
                                          <p:attrName>ppt_w</p:attrName>
                                        </p:attrNameLst>
                                      </p:cBhvr>
                                      <p:tavLst>
                                        <p:tav tm="0">
                                          <p:val>
                                            <p:fltVal val="0"/>
                                          </p:val>
                                        </p:tav>
                                        <p:tav tm="100000">
                                          <p:val>
                                            <p:strVal val="#ppt_w"/>
                                          </p:val>
                                        </p:tav>
                                      </p:tavLst>
                                    </p:anim>
                                  </p:childTnLst>
                                </p:cTn>
                              </p:par>
                              <p:par>
                                <p:cTn id="41" presetID="35" presetClass="entr" presetSubtype="0" fill="hold" grpId="0" nodeType="withEffect">
                                  <p:stCondLst>
                                    <p:cond delay="0"/>
                                  </p:stCondLst>
                                  <p:childTnLst>
                                    <p:set>
                                      <p:cBhvr>
                                        <p:cTn id="42" dur="1" fill="hold">
                                          <p:stCondLst>
                                            <p:cond delay="0"/>
                                          </p:stCondLst>
                                        </p:cTn>
                                        <p:tgtEl>
                                          <p:spTgt spid="67600"/>
                                        </p:tgtEl>
                                        <p:attrNameLst>
                                          <p:attrName>style.visibility</p:attrName>
                                        </p:attrNameLst>
                                      </p:cBhvr>
                                      <p:to>
                                        <p:strVal val="visible"/>
                                      </p:to>
                                    </p:set>
                                    <p:animEffect>
                                      <p:cBhvr>
                                        <p:cTn id="43" dur="2000"/>
                                        <p:tgtEl>
                                          <p:spTgt spid="67600"/>
                                        </p:tgtEl>
                                      </p:cBhvr>
                                    </p:animEffect>
                                    <p:anim calcmode="lin" valueType="num">
                                      <p:cBhvr>
                                        <p:cTn id="44" dur="2000" fill="hold"/>
                                        <p:tgtEl>
                                          <p:spTgt spid="67600"/>
                                        </p:tgtEl>
                                        <p:attrNameLst>
                                          <p:attrName>style.rotation</p:attrName>
                                        </p:attrNameLst>
                                      </p:cBhvr>
                                      <p:tavLst>
                                        <p:tav tm="0">
                                          <p:val>
                                            <p:fltVal val="720"/>
                                          </p:val>
                                        </p:tav>
                                        <p:tav tm="100000">
                                          <p:val>
                                            <p:fltVal val="0"/>
                                          </p:val>
                                        </p:tav>
                                      </p:tavLst>
                                    </p:anim>
                                    <p:anim calcmode="lin" valueType="num">
                                      <p:cBhvr>
                                        <p:cTn id="45" dur="2000" fill="hold"/>
                                        <p:tgtEl>
                                          <p:spTgt spid="67600"/>
                                        </p:tgtEl>
                                        <p:attrNameLst>
                                          <p:attrName>ppt_h</p:attrName>
                                        </p:attrNameLst>
                                      </p:cBhvr>
                                      <p:tavLst>
                                        <p:tav tm="0">
                                          <p:val>
                                            <p:fltVal val="0"/>
                                          </p:val>
                                        </p:tav>
                                        <p:tav tm="100000">
                                          <p:val>
                                            <p:strVal val="#ppt_h"/>
                                          </p:val>
                                        </p:tav>
                                      </p:tavLst>
                                    </p:anim>
                                    <p:anim calcmode="lin" valueType="num">
                                      <p:cBhvr>
                                        <p:cTn id="46" dur="2000" fill="hold"/>
                                        <p:tgtEl>
                                          <p:spTgt spid="67600"/>
                                        </p:tgtEl>
                                        <p:attrNameLst>
                                          <p:attrName>ppt_w</p:attrName>
                                        </p:attrNameLst>
                                      </p:cBhvr>
                                      <p:tavLst>
                                        <p:tav tm="0">
                                          <p:val>
                                            <p:fltVal val="0"/>
                                          </p:val>
                                        </p:tav>
                                        <p:tav tm="100000">
                                          <p:val>
                                            <p:strVal val="#ppt_w"/>
                                          </p:val>
                                        </p:tav>
                                      </p:tavLst>
                                    </p:anim>
                                  </p:childTnLst>
                                </p:cTn>
                              </p:par>
                              <p:par>
                                <p:cTn id="47" presetID="35" presetClass="entr" presetSubtype="0" fill="hold" grpId="0" nodeType="withEffect">
                                  <p:stCondLst>
                                    <p:cond delay="0"/>
                                  </p:stCondLst>
                                  <p:childTnLst>
                                    <p:set>
                                      <p:cBhvr>
                                        <p:cTn id="48" dur="1" fill="hold">
                                          <p:stCondLst>
                                            <p:cond delay="0"/>
                                          </p:stCondLst>
                                        </p:cTn>
                                        <p:tgtEl>
                                          <p:spTgt spid="67601"/>
                                        </p:tgtEl>
                                        <p:attrNameLst>
                                          <p:attrName>style.visibility</p:attrName>
                                        </p:attrNameLst>
                                      </p:cBhvr>
                                      <p:to>
                                        <p:strVal val="visible"/>
                                      </p:to>
                                    </p:set>
                                    <p:animEffect>
                                      <p:cBhvr>
                                        <p:cTn id="49" dur="2000"/>
                                        <p:tgtEl>
                                          <p:spTgt spid="67601"/>
                                        </p:tgtEl>
                                      </p:cBhvr>
                                    </p:animEffect>
                                    <p:anim calcmode="lin" valueType="num">
                                      <p:cBhvr>
                                        <p:cTn id="50" dur="2000" fill="hold"/>
                                        <p:tgtEl>
                                          <p:spTgt spid="67601"/>
                                        </p:tgtEl>
                                        <p:attrNameLst>
                                          <p:attrName>style.rotation</p:attrName>
                                        </p:attrNameLst>
                                      </p:cBhvr>
                                      <p:tavLst>
                                        <p:tav tm="0">
                                          <p:val>
                                            <p:fltVal val="720"/>
                                          </p:val>
                                        </p:tav>
                                        <p:tav tm="100000">
                                          <p:val>
                                            <p:fltVal val="0"/>
                                          </p:val>
                                        </p:tav>
                                      </p:tavLst>
                                    </p:anim>
                                    <p:anim calcmode="lin" valueType="num">
                                      <p:cBhvr>
                                        <p:cTn id="51" dur="2000" fill="hold"/>
                                        <p:tgtEl>
                                          <p:spTgt spid="67601"/>
                                        </p:tgtEl>
                                        <p:attrNameLst>
                                          <p:attrName>ppt_h</p:attrName>
                                        </p:attrNameLst>
                                      </p:cBhvr>
                                      <p:tavLst>
                                        <p:tav tm="0">
                                          <p:val>
                                            <p:fltVal val="0"/>
                                          </p:val>
                                        </p:tav>
                                        <p:tav tm="100000">
                                          <p:val>
                                            <p:strVal val="#ppt_h"/>
                                          </p:val>
                                        </p:tav>
                                      </p:tavLst>
                                    </p:anim>
                                    <p:anim calcmode="lin" valueType="num">
                                      <p:cBhvr>
                                        <p:cTn id="52" dur="2000" fill="hold"/>
                                        <p:tgtEl>
                                          <p:spTgt spid="67601"/>
                                        </p:tgtEl>
                                        <p:attrNameLst>
                                          <p:attrName>ppt_w</p:attrName>
                                        </p:attrNameLst>
                                      </p:cBhvr>
                                      <p:tavLst>
                                        <p:tav tm="0">
                                          <p:val>
                                            <p:fltVal val="0"/>
                                          </p:val>
                                        </p:tav>
                                        <p:tav tm="100000">
                                          <p:val>
                                            <p:strVal val="#ppt_w"/>
                                          </p:val>
                                        </p:tav>
                                      </p:tavLst>
                                    </p:anim>
                                  </p:childTnLst>
                                </p:cTn>
                              </p:par>
                              <p:par>
                                <p:cTn id="53" presetID="35" presetClass="entr" presetSubtype="0" fill="hold" grpId="0" nodeType="withEffect">
                                  <p:stCondLst>
                                    <p:cond delay="0"/>
                                  </p:stCondLst>
                                  <p:childTnLst>
                                    <p:set>
                                      <p:cBhvr>
                                        <p:cTn id="54" dur="1" fill="hold">
                                          <p:stCondLst>
                                            <p:cond delay="0"/>
                                          </p:stCondLst>
                                        </p:cTn>
                                        <p:tgtEl>
                                          <p:spTgt spid="67602"/>
                                        </p:tgtEl>
                                        <p:attrNameLst>
                                          <p:attrName>style.visibility</p:attrName>
                                        </p:attrNameLst>
                                      </p:cBhvr>
                                      <p:to>
                                        <p:strVal val="visible"/>
                                      </p:to>
                                    </p:set>
                                    <p:animEffect>
                                      <p:cBhvr>
                                        <p:cTn id="55" dur="2000"/>
                                        <p:tgtEl>
                                          <p:spTgt spid="67602"/>
                                        </p:tgtEl>
                                      </p:cBhvr>
                                    </p:animEffect>
                                    <p:anim calcmode="lin" valueType="num">
                                      <p:cBhvr>
                                        <p:cTn id="56" dur="2000" fill="hold"/>
                                        <p:tgtEl>
                                          <p:spTgt spid="67602"/>
                                        </p:tgtEl>
                                        <p:attrNameLst>
                                          <p:attrName>style.rotation</p:attrName>
                                        </p:attrNameLst>
                                      </p:cBhvr>
                                      <p:tavLst>
                                        <p:tav tm="0">
                                          <p:val>
                                            <p:fltVal val="720"/>
                                          </p:val>
                                        </p:tav>
                                        <p:tav tm="100000">
                                          <p:val>
                                            <p:fltVal val="0"/>
                                          </p:val>
                                        </p:tav>
                                      </p:tavLst>
                                    </p:anim>
                                    <p:anim calcmode="lin" valueType="num">
                                      <p:cBhvr>
                                        <p:cTn id="57" dur="2000" fill="hold"/>
                                        <p:tgtEl>
                                          <p:spTgt spid="67602"/>
                                        </p:tgtEl>
                                        <p:attrNameLst>
                                          <p:attrName>ppt_h</p:attrName>
                                        </p:attrNameLst>
                                      </p:cBhvr>
                                      <p:tavLst>
                                        <p:tav tm="0">
                                          <p:val>
                                            <p:fltVal val="0"/>
                                          </p:val>
                                        </p:tav>
                                        <p:tav tm="100000">
                                          <p:val>
                                            <p:strVal val="#ppt_h"/>
                                          </p:val>
                                        </p:tav>
                                      </p:tavLst>
                                    </p:anim>
                                    <p:anim calcmode="lin" valueType="num">
                                      <p:cBhvr>
                                        <p:cTn id="58" dur="2000" fill="hold"/>
                                        <p:tgtEl>
                                          <p:spTgt spid="67602"/>
                                        </p:tgtEl>
                                        <p:attrNameLst>
                                          <p:attrName>ppt_w</p:attrName>
                                        </p:attrNameLst>
                                      </p:cBhvr>
                                      <p:tavLst>
                                        <p:tav tm="0">
                                          <p:val>
                                            <p:fltVal val="0"/>
                                          </p:val>
                                        </p:tav>
                                        <p:tav tm="100000">
                                          <p:val>
                                            <p:strVal val="#ppt_w"/>
                                          </p:val>
                                        </p:tav>
                                      </p:tavLst>
                                    </p:anim>
                                  </p:childTnLst>
                                </p:cTn>
                              </p:par>
                              <p:par>
                                <p:cTn id="59" presetID="35" presetClass="entr" presetSubtype="0" fill="hold" grpId="0" nodeType="withEffect">
                                  <p:stCondLst>
                                    <p:cond delay="0"/>
                                  </p:stCondLst>
                                  <p:childTnLst>
                                    <p:set>
                                      <p:cBhvr>
                                        <p:cTn id="60" dur="1" fill="hold">
                                          <p:stCondLst>
                                            <p:cond delay="0"/>
                                          </p:stCondLst>
                                        </p:cTn>
                                        <p:tgtEl>
                                          <p:spTgt spid="67603"/>
                                        </p:tgtEl>
                                        <p:attrNameLst>
                                          <p:attrName>style.visibility</p:attrName>
                                        </p:attrNameLst>
                                      </p:cBhvr>
                                      <p:to>
                                        <p:strVal val="visible"/>
                                      </p:to>
                                    </p:set>
                                    <p:animEffect>
                                      <p:cBhvr>
                                        <p:cTn id="61" dur="2000"/>
                                        <p:tgtEl>
                                          <p:spTgt spid="67603"/>
                                        </p:tgtEl>
                                      </p:cBhvr>
                                    </p:animEffect>
                                    <p:anim calcmode="lin" valueType="num">
                                      <p:cBhvr>
                                        <p:cTn id="62" dur="2000" fill="hold"/>
                                        <p:tgtEl>
                                          <p:spTgt spid="67603"/>
                                        </p:tgtEl>
                                        <p:attrNameLst>
                                          <p:attrName>style.rotation</p:attrName>
                                        </p:attrNameLst>
                                      </p:cBhvr>
                                      <p:tavLst>
                                        <p:tav tm="0">
                                          <p:val>
                                            <p:fltVal val="720"/>
                                          </p:val>
                                        </p:tav>
                                        <p:tav tm="100000">
                                          <p:val>
                                            <p:fltVal val="0"/>
                                          </p:val>
                                        </p:tav>
                                      </p:tavLst>
                                    </p:anim>
                                    <p:anim calcmode="lin" valueType="num">
                                      <p:cBhvr>
                                        <p:cTn id="63" dur="2000" fill="hold"/>
                                        <p:tgtEl>
                                          <p:spTgt spid="67603"/>
                                        </p:tgtEl>
                                        <p:attrNameLst>
                                          <p:attrName>ppt_h</p:attrName>
                                        </p:attrNameLst>
                                      </p:cBhvr>
                                      <p:tavLst>
                                        <p:tav tm="0">
                                          <p:val>
                                            <p:fltVal val="0"/>
                                          </p:val>
                                        </p:tav>
                                        <p:tav tm="100000">
                                          <p:val>
                                            <p:strVal val="#ppt_h"/>
                                          </p:val>
                                        </p:tav>
                                      </p:tavLst>
                                    </p:anim>
                                    <p:anim calcmode="lin" valueType="num">
                                      <p:cBhvr>
                                        <p:cTn id="64" dur="2000" fill="hold"/>
                                        <p:tgtEl>
                                          <p:spTgt spid="67603"/>
                                        </p:tgtEl>
                                        <p:attrNameLst>
                                          <p:attrName>ppt_w</p:attrName>
                                        </p:attrNameLst>
                                      </p:cBhvr>
                                      <p:tavLst>
                                        <p:tav tm="0">
                                          <p:val>
                                            <p:fltVal val="0"/>
                                          </p:val>
                                        </p:tav>
                                        <p:tav tm="100000">
                                          <p:val>
                                            <p:strVal val="#ppt_w"/>
                                          </p:val>
                                        </p:tav>
                                      </p:tavLst>
                                    </p:anim>
                                  </p:childTnLst>
                                </p:cTn>
                              </p:par>
                              <p:par>
                                <p:cTn id="65" presetID="35" presetClass="entr" presetSubtype="0" fill="hold" grpId="0" nodeType="withEffect">
                                  <p:stCondLst>
                                    <p:cond delay="0"/>
                                  </p:stCondLst>
                                  <p:childTnLst>
                                    <p:set>
                                      <p:cBhvr>
                                        <p:cTn id="66" dur="1" fill="hold">
                                          <p:stCondLst>
                                            <p:cond delay="0"/>
                                          </p:stCondLst>
                                        </p:cTn>
                                        <p:tgtEl>
                                          <p:spTgt spid="67604"/>
                                        </p:tgtEl>
                                        <p:attrNameLst>
                                          <p:attrName>style.visibility</p:attrName>
                                        </p:attrNameLst>
                                      </p:cBhvr>
                                      <p:to>
                                        <p:strVal val="visible"/>
                                      </p:to>
                                    </p:set>
                                    <p:animEffect>
                                      <p:cBhvr>
                                        <p:cTn id="67" dur="2000"/>
                                        <p:tgtEl>
                                          <p:spTgt spid="67604"/>
                                        </p:tgtEl>
                                      </p:cBhvr>
                                    </p:animEffect>
                                    <p:anim calcmode="lin" valueType="num">
                                      <p:cBhvr>
                                        <p:cTn id="68" dur="2000" fill="hold"/>
                                        <p:tgtEl>
                                          <p:spTgt spid="67604"/>
                                        </p:tgtEl>
                                        <p:attrNameLst>
                                          <p:attrName>style.rotation</p:attrName>
                                        </p:attrNameLst>
                                      </p:cBhvr>
                                      <p:tavLst>
                                        <p:tav tm="0">
                                          <p:val>
                                            <p:fltVal val="720"/>
                                          </p:val>
                                        </p:tav>
                                        <p:tav tm="100000">
                                          <p:val>
                                            <p:fltVal val="0"/>
                                          </p:val>
                                        </p:tav>
                                      </p:tavLst>
                                    </p:anim>
                                    <p:anim calcmode="lin" valueType="num">
                                      <p:cBhvr>
                                        <p:cTn id="69" dur="2000" fill="hold"/>
                                        <p:tgtEl>
                                          <p:spTgt spid="67604"/>
                                        </p:tgtEl>
                                        <p:attrNameLst>
                                          <p:attrName>ppt_h</p:attrName>
                                        </p:attrNameLst>
                                      </p:cBhvr>
                                      <p:tavLst>
                                        <p:tav tm="0">
                                          <p:val>
                                            <p:fltVal val="0"/>
                                          </p:val>
                                        </p:tav>
                                        <p:tav tm="100000">
                                          <p:val>
                                            <p:strVal val="#ppt_h"/>
                                          </p:val>
                                        </p:tav>
                                      </p:tavLst>
                                    </p:anim>
                                    <p:anim calcmode="lin" valueType="num">
                                      <p:cBhvr>
                                        <p:cTn id="70" dur="2000" fill="hold"/>
                                        <p:tgtEl>
                                          <p:spTgt spid="67604"/>
                                        </p:tgtEl>
                                        <p:attrNameLst>
                                          <p:attrName>ppt_w</p:attrName>
                                        </p:attrNameLst>
                                      </p:cBhvr>
                                      <p:tavLst>
                                        <p:tav tm="0">
                                          <p:val>
                                            <p:fltVal val="0"/>
                                          </p:val>
                                        </p:tav>
                                        <p:tav tm="100000">
                                          <p:val>
                                            <p:strVal val="#ppt_w"/>
                                          </p:val>
                                        </p:tav>
                                      </p:tavLst>
                                    </p:anim>
                                  </p:childTnLst>
                                </p:cTn>
                              </p:par>
                              <p:par>
                                <p:cTn id="71" presetID="35" presetClass="entr" presetSubtype="0" fill="hold" grpId="0" nodeType="withEffect">
                                  <p:stCondLst>
                                    <p:cond delay="0"/>
                                  </p:stCondLst>
                                  <p:childTnLst>
                                    <p:set>
                                      <p:cBhvr>
                                        <p:cTn id="72" dur="1" fill="hold">
                                          <p:stCondLst>
                                            <p:cond delay="0"/>
                                          </p:stCondLst>
                                        </p:cTn>
                                        <p:tgtEl>
                                          <p:spTgt spid="67605"/>
                                        </p:tgtEl>
                                        <p:attrNameLst>
                                          <p:attrName>style.visibility</p:attrName>
                                        </p:attrNameLst>
                                      </p:cBhvr>
                                      <p:to>
                                        <p:strVal val="visible"/>
                                      </p:to>
                                    </p:set>
                                    <p:animEffect>
                                      <p:cBhvr>
                                        <p:cTn id="73" dur="2000"/>
                                        <p:tgtEl>
                                          <p:spTgt spid="67605"/>
                                        </p:tgtEl>
                                      </p:cBhvr>
                                    </p:animEffect>
                                    <p:anim calcmode="lin" valueType="num">
                                      <p:cBhvr>
                                        <p:cTn id="74" dur="2000" fill="hold"/>
                                        <p:tgtEl>
                                          <p:spTgt spid="67605"/>
                                        </p:tgtEl>
                                        <p:attrNameLst>
                                          <p:attrName>style.rotation</p:attrName>
                                        </p:attrNameLst>
                                      </p:cBhvr>
                                      <p:tavLst>
                                        <p:tav tm="0">
                                          <p:val>
                                            <p:fltVal val="720"/>
                                          </p:val>
                                        </p:tav>
                                        <p:tav tm="100000">
                                          <p:val>
                                            <p:fltVal val="0"/>
                                          </p:val>
                                        </p:tav>
                                      </p:tavLst>
                                    </p:anim>
                                    <p:anim calcmode="lin" valueType="num">
                                      <p:cBhvr>
                                        <p:cTn id="75" dur="2000" fill="hold"/>
                                        <p:tgtEl>
                                          <p:spTgt spid="67605"/>
                                        </p:tgtEl>
                                        <p:attrNameLst>
                                          <p:attrName>ppt_h</p:attrName>
                                        </p:attrNameLst>
                                      </p:cBhvr>
                                      <p:tavLst>
                                        <p:tav tm="0">
                                          <p:val>
                                            <p:fltVal val="0"/>
                                          </p:val>
                                        </p:tav>
                                        <p:tav tm="100000">
                                          <p:val>
                                            <p:strVal val="#ppt_h"/>
                                          </p:val>
                                        </p:tav>
                                      </p:tavLst>
                                    </p:anim>
                                    <p:anim calcmode="lin" valueType="num">
                                      <p:cBhvr>
                                        <p:cTn id="76" dur="2000" fill="hold"/>
                                        <p:tgtEl>
                                          <p:spTgt spid="67605"/>
                                        </p:tgtEl>
                                        <p:attrNameLst>
                                          <p:attrName>ppt_w</p:attrName>
                                        </p:attrNameLst>
                                      </p:cBhvr>
                                      <p:tavLst>
                                        <p:tav tm="0">
                                          <p:val>
                                            <p:fltVal val="0"/>
                                          </p:val>
                                        </p:tav>
                                        <p:tav tm="100000">
                                          <p:val>
                                            <p:strVal val="#ppt_w"/>
                                          </p:val>
                                        </p:tav>
                                      </p:tavLst>
                                    </p:anim>
                                  </p:childTnLst>
                                </p:cTn>
                              </p:par>
                              <p:par>
                                <p:cTn id="77" presetID="35" presetClass="entr" presetSubtype="0" fill="hold" grpId="0" nodeType="withEffect">
                                  <p:stCondLst>
                                    <p:cond delay="0"/>
                                  </p:stCondLst>
                                  <p:childTnLst>
                                    <p:set>
                                      <p:cBhvr>
                                        <p:cTn id="78" dur="1" fill="hold">
                                          <p:stCondLst>
                                            <p:cond delay="0"/>
                                          </p:stCondLst>
                                        </p:cTn>
                                        <p:tgtEl>
                                          <p:spTgt spid="67606"/>
                                        </p:tgtEl>
                                        <p:attrNameLst>
                                          <p:attrName>style.visibility</p:attrName>
                                        </p:attrNameLst>
                                      </p:cBhvr>
                                      <p:to>
                                        <p:strVal val="visible"/>
                                      </p:to>
                                    </p:set>
                                    <p:animEffect>
                                      <p:cBhvr>
                                        <p:cTn id="79" dur="2000"/>
                                        <p:tgtEl>
                                          <p:spTgt spid="67606"/>
                                        </p:tgtEl>
                                      </p:cBhvr>
                                    </p:animEffect>
                                    <p:anim calcmode="lin" valueType="num">
                                      <p:cBhvr>
                                        <p:cTn id="80" dur="2000" fill="hold"/>
                                        <p:tgtEl>
                                          <p:spTgt spid="67606"/>
                                        </p:tgtEl>
                                        <p:attrNameLst>
                                          <p:attrName>style.rotation</p:attrName>
                                        </p:attrNameLst>
                                      </p:cBhvr>
                                      <p:tavLst>
                                        <p:tav tm="0">
                                          <p:val>
                                            <p:fltVal val="720"/>
                                          </p:val>
                                        </p:tav>
                                        <p:tav tm="100000">
                                          <p:val>
                                            <p:fltVal val="0"/>
                                          </p:val>
                                        </p:tav>
                                      </p:tavLst>
                                    </p:anim>
                                    <p:anim calcmode="lin" valueType="num">
                                      <p:cBhvr>
                                        <p:cTn id="81" dur="2000" fill="hold"/>
                                        <p:tgtEl>
                                          <p:spTgt spid="67606"/>
                                        </p:tgtEl>
                                        <p:attrNameLst>
                                          <p:attrName>ppt_h</p:attrName>
                                        </p:attrNameLst>
                                      </p:cBhvr>
                                      <p:tavLst>
                                        <p:tav tm="0">
                                          <p:val>
                                            <p:fltVal val="0"/>
                                          </p:val>
                                        </p:tav>
                                        <p:tav tm="100000">
                                          <p:val>
                                            <p:strVal val="#ppt_h"/>
                                          </p:val>
                                        </p:tav>
                                      </p:tavLst>
                                    </p:anim>
                                    <p:anim calcmode="lin" valueType="num">
                                      <p:cBhvr>
                                        <p:cTn id="82" dur="2000" fill="hold"/>
                                        <p:tgtEl>
                                          <p:spTgt spid="67606"/>
                                        </p:tgtEl>
                                        <p:attrNameLst>
                                          <p:attrName>ppt_w</p:attrName>
                                        </p:attrNameLst>
                                      </p:cBhvr>
                                      <p:tavLst>
                                        <p:tav tm="0">
                                          <p:val>
                                            <p:fltVal val="0"/>
                                          </p:val>
                                        </p:tav>
                                        <p:tav tm="100000">
                                          <p:val>
                                            <p:strVal val="#ppt_w"/>
                                          </p:val>
                                        </p:tav>
                                      </p:tavLst>
                                    </p:anim>
                                  </p:childTnLst>
                                </p:cTn>
                              </p:par>
                              <p:par>
                                <p:cTn id="83" presetID="35" presetClass="entr" presetSubtype="0" fill="hold" grpId="0" nodeType="withEffect">
                                  <p:stCondLst>
                                    <p:cond delay="0"/>
                                  </p:stCondLst>
                                  <p:childTnLst>
                                    <p:set>
                                      <p:cBhvr>
                                        <p:cTn id="84" dur="1" fill="hold">
                                          <p:stCondLst>
                                            <p:cond delay="0"/>
                                          </p:stCondLst>
                                        </p:cTn>
                                        <p:tgtEl>
                                          <p:spTgt spid="67607"/>
                                        </p:tgtEl>
                                        <p:attrNameLst>
                                          <p:attrName>style.visibility</p:attrName>
                                        </p:attrNameLst>
                                      </p:cBhvr>
                                      <p:to>
                                        <p:strVal val="visible"/>
                                      </p:to>
                                    </p:set>
                                    <p:animEffect>
                                      <p:cBhvr>
                                        <p:cTn id="85" dur="2000"/>
                                        <p:tgtEl>
                                          <p:spTgt spid="67607"/>
                                        </p:tgtEl>
                                      </p:cBhvr>
                                    </p:animEffect>
                                    <p:anim calcmode="lin" valueType="num">
                                      <p:cBhvr>
                                        <p:cTn id="86" dur="2000" fill="hold"/>
                                        <p:tgtEl>
                                          <p:spTgt spid="67607"/>
                                        </p:tgtEl>
                                        <p:attrNameLst>
                                          <p:attrName>style.rotation</p:attrName>
                                        </p:attrNameLst>
                                      </p:cBhvr>
                                      <p:tavLst>
                                        <p:tav tm="0">
                                          <p:val>
                                            <p:fltVal val="720"/>
                                          </p:val>
                                        </p:tav>
                                        <p:tav tm="100000">
                                          <p:val>
                                            <p:fltVal val="0"/>
                                          </p:val>
                                        </p:tav>
                                      </p:tavLst>
                                    </p:anim>
                                    <p:anim calcmode="lin" valueType="num">
                                      <p:cBhvr>
                                        <p:cTn id="87" dur="2000" fill="hold"/>
                                        <p:tgtEl>
                                          <p:spTgt spid="67607"/>
                                        </p:tgtEl>
                                        <p:attrNameLst>
                                          <p:attrName>ppt_h</p:attrName>
                                        </p:attrNameLst>
                                      </p:cBhvr>
                                      <p:tavLst>
                                        <p:tav tm="0">
                                          <p:val>
                                            <p:fltVal val="0"/>
                                          </p:val>
                                        </p:tav>
                                        <p:tav tm="100000">
                                          <p:val>
                                            <p:strVal val="#ppt_h"/>
                                          </p:val>
                                        </p:tav>
                                      </p:tavLst>
                                    </p:anim>
                                    <p:anim calcmode="lin" valueType="num">
                                      <p:cBhvr>
                                        <p:cTn id="88" dur="2000" fill="hold"/>
                                        <p:tgtEl>
                                          <p:spTgt spid="67607"/>
                                        </p:tgtEl>
                                        <p:attrNameLst>
                                          <p:attrName>ppt_w</p:attrName>
                                        </p:attrNameLst>
                                      </p:cBhvr>
                                      <p:tavLst>
                                        <p:tav tm="0">
                                          <p:val>
                                            <p:fltVal val="0"/>
                                          </p:val>
                                        </p:tav>
                                        <p:tav tm="100000">
                                          <p:val>
                                            <p:strVal val="#ppt_w"/>
                                          </p:val>
                                        </p:tav>
                                      </p:tavLst>
                                    </p:anim>
                                  </p:childTnLst>
                                </p:cTn>
                              </p:par>
                              <p:par>
                                <p:cTn id="89" presetID="35" presetClass="entr" presetSubtype="0" fill="hold" grpId="0" nodeType="withEffect">
                                  <p:stCondLst>
                                    <p:cond delay="0"/>
                                  </p:stCondLst>
                                  <p:childTnLst>
                                    <p:set>
                                      <p:cBhvr>
                                        <p:cTn id="90" dur="1" fill="hold">
                                          <p:stCondLst>
                                            <p:cond delay="0"/>
                                          </p:stCondLst>
                                        </p:cTn>
                                        <p:tgtEl>
                                          <p:spTgt spid="67593"/>
                                        </p:tgtEl>
                                        <p:attrNameLst>
                                          <p:attrName>style.visibility</p:attrName>
                                        </p:attrNameLst>
                                      </p:cBhvr>
                                      <p:to>
                                        <p:strVal val="visible"/>
                                      </p:to>
                                    </p:set>
                                    <p:animEffect>
                                      <p:cBhvr>
                                        <p:cTn id="91" dur="2000"/>
                                        <p:tgtEl>
                                          <p:spTgt spid="67593"/>
                                        </p:tgtEl>
                                      </p:cBhvr>
                                    </p:animEffect>
                                    <p:anim calcmode="lin" valueType="num">
                                      <p:cBhvr>
                                        <p:cTn id="92" dur="2000" fill="hold"/>
                                        <p:tgtEl>
                                          <p:spTgt spid="67593"/>
                                        </p:tgtEl>
                                        <p:attrNameLst>
                                          <p:attrName>style.rotation</p:attrName>
                                        </p:attrNameLst>
                                      </p:cBhvr>
                                      <p:tavLst>
                                        <p:tav tm="0">
                                          <p:val>
                                            <p:fltVal val="720"/>
                                          </p:val>
                                        </p:tav>
                                        <p:tav tm="100000">
                                          <p:val>
                                            <p:fltVal val="0"/>
                                          </p:val>
                                        </p:tav>
                                      </p:tavLst>
                                    </p:anim>
                                    <p:anim calcmode="lin" valueType="num">
                                      <p:cBhvr>
                                        <p:cTn id="93" dur="2000" fill="hold"/>
                                        <p:tgtEl>
                                          <p:spTgt spid="67593"/>
                                        </p:tgtEl>
                                        <p:attrNameLst>
                                          <p:attrName>ppt_h</p:attrName>
                                        </p:attrNameLst>
                                      </p:cBhvr>
                                      <p:tavLst>
                                        <p:tav tm="0">
                                          <p:val>
                                            <p:fltVal val="0"/>
                                          </p:val>
                                        </p:tav>
                                        <p:tav tm="100000">
                                          <p:val>
                                            <p:strVal val="#ppt_h"/>
                                          </p:val>
                                        </p:tav>
                                      </p:tavLst>
                                    </p:anim>
                                    <p:anim calcmode="lin" valueType="num">
                                      <p:cBhvr>
                                        <p:cTn id="94" dur="2000" fill="hold"/>
                                        <p:tgtEl>
                                          <p:spTgt spid="6759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3" grpId="0" bldLvl="0" animBg="1" autoUpdateAnimBg="0"/>
      <p:bldP spid="67594" grpId="0" bldLvl="0" animBg="1" autoUpdateAnimBg="0"/>
      <p:bldP spid="67595" grpId="0" bldLvl="0" animBg="1" autoUpdateAnimBg="0"/>
      <p:bldP spid="67596" grpId="0" bldLvl="0" animBg="1" autoUpdateAnimBg="0"/>
      <p:bldP spid="67597" grpId="0" bldLvl="0" animBg="1" autoUpdateAnimBg="0"/>
      <p:bldP spid="67598" grpId="0" bldLvl="0" animBg="1" autoUpdateAnimBg="0"/>
      <p:bldP spid="67599" grpId="0" bldLvl="0" animBg="1" autoUpdateAnimBg="0"/>
      <p:bldP spid="67600" grpId="0" bldLvl="0" autoUpdateAnimBg="0"/>
      <p:bldP spid="67601" grpId="0" bldLvl="0" autoUpdateAnimBg="0"/>
      <p:bldP spid="67602" grpId="0" bldLvl="0" autoUpdateAnimBg="0"/>
      <p:bldP spid="67603" grpId="0" bldLvl="0" autoUpdateAnimBg="0"/>
      <p:bldP spid="67604" grpId="0" bldLvl="0" animBg="1" autoUpdateAnimBg="0"/>
      <p:bldP spid="67605" grpId="0" bldLvl="0" animBg="1" autoUpdateAnimBg="0"/>
      <p:bldP spid="67606" grpId="0" bldLvl="0" animBg="1" autoUpdateAnimBg="0"/>
      <p:bldP spid="67607" grpId="0" bldLvl="0" animBg="1"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页脚占位符 4"/>
          <p:cNvSpPr>
            <a:spLocks noGrp="1" noChangeArrowheads="1"/>
          </p:cNvSpPr>
          <p:nvPr/>
        </p:nvSpPr>
        <p:spPr bwMode="auto">
          <a:xfrm>
            <a:off x="3581400" y="6461125"/>
            <a:ext cx="5295900" cy="242888"/>
          </a:xfrm>
          <a:prstGeom prst="rect">
            <a:avLst/>
          </a:prstGeom>
          <a:noFill/>
          <a:ln w="9525">
            <a:noFill/>
            <a:miter lim="800000"/>
            <a:headEnd/>
            <a:tailEnd/>
          </a:ln>
        </p:spPr>
        <p:txBody>
          <a:bodyPr anchor="ctr">
            <a:spAutoFit/>
          </a:bodyPr>
          <a:lstStyle/>
          <a:p>
            <a:pPr algn="r" eaLnBrk="0" hangingPunct="0">
              <a:buFont typeface="Arial" charset="0"/>
              <a:buNone/>
            </a:pPr>
            <a:r>
              <a:rPr lang="en-US" altLang="zh-CN" sz="1000">
                <a:solidFill>
                  <a:srgbClr val="000000"/>
                </a:solidFill>
                <a:latin typeface="Arial" charset="0"/>
                <a:ea typeface="Gulim" pitchFamily="34" charset="-127"/>
                <a:sym typeface="Arial" charset="0"/>
              </a:rPr>
              <a:t>A Multidisciplinary Approach to Curriculum Development in Sustainable Built Environment</a:t>
            </a:r>
            <a:endParaRPr lang="zh-CN" altLang="en-US">
              <a:solidFill>
                <a:srgbClr val="000000"/>
              </a:solidFill>
              <a:ea typeface="Gulim" pitchFamily="34" charset="-127"/>
            </a:endParaRPr>
          </a:p>
        </p:txBody>
      </p:sp>
      <p:sp>
        <p:nvSpPr>
          <p:cNvPr id="3077" name="AutoShape 4"/>
          <p:cNvSpPr>
            <a:spLocks noChangeArrowheads="1"/>
          </p:cNvSpPr>
          <p:nvPr/>
        </p:nvSpPr>
        <p:spPr bwMode="auto">
          <a:xfrm>
            <a:off x="341313" y="903288"/>
            <a:ext cx="5056187" cy="414337"/>
          </a:xfrm>
          <a:prstGeom prst="roundRect">
            <a:avLst>
              <a:gd name="adj" fmla="val 50000"/>
            </a:avLst>
          </a:prstGeom>
          <a:solidFill>
            <a:srgbClr val="8FDBFE"/>
          </a:solidFill>
          <a:ln w="9525">
            <a:noFill/>
            <a:bevel/>
            <a:headEnd/>
            <a:tailEnd/>
          </a:ln>
        </p:spPr>
        <p:txBody>
          <a:bodyPr wrap="none" lIns="90170" tIns="46990" rIns="90170" bIns="46990" anchor="ctr"/>
          <a:lstStyle/>
          <a:p>
            <a:pPr algn="r">
              <a:buFont typeface="Arial" charset="0"/>
              <a:buNone/>
            </a:pPr>
            <a:endParaRPr lang="zh-CN" altLang="zh-CN">
              <a:solidFill>
                <a:srgbClr val="000000"/>
              </a:solidFill>
              <a:ea typeface="Gulim" pitchFamily="34" charset="-127"/>
              <a:sym typeface="Arial" charset="0"/>
            </a:endParaRPr>
          </a:p>
        </p:txBody>
      </p:sp>
      <p:sp>
        <p:nvSpPr>
          <p:cNvPr id="3078" name="AutoShape 8"/>
          <p:cNvSpPr>
            <a:spLocks noChangeArrowheads="1"/>
          </p:cNvSpPr>
          <p:nvPr/>
        </p:nvSpPr>
        <p:spPr bwMode="auto">
          <a:xfrm>
            <a:off x="203200" y="835025"/>
            <a:ext cx="596900" cy="596900"/>
          </a:xfrm>
          <a:custGeom>
            <a:avLst/>
            <a:gdLst>
              <a:gd name="T0" fmla="*/ 0 w 21600"/>
              <a:gd name="T1" fmla="*/ 8247445 h 21600"/>
              <a:gd name="T2" fmla="*/ 8247445 w 21600"/>
              <a:gd name="T3" fmla="*/ 0 h 21600"/>
              <a:gd name="T4" fmla="*/ 16494890 w 21600"/>
              <a:gd name="T5" fmla="*/ 8247445 h 21600"/>
              <a:gd name="T6" fmla="*/ 8247445 w 21600"/>
              <a:gd name="T7" fmla="*/ 16494890 h 21600"/>
              <a:gd name="T8" fmla="*/ 0 w 21600"/>
              <a:gd name="T9" fmla="*/ 8247445 h 21600"/>
              <a:gd name="T10" fmla="*/ 4123723 w 21600"/>
              <a:gd name="T11" fmla="*/ 8247445 h 21600"/>
              <a:gd name="T12" fmla="*/ 8247445 w 21600"/>
              <a:gd name="T13" fmla="*/ 12371166 h 21600"/>
              <a:gd name="T14" fmla="*/ 12371166 w 21600"/>
              <a:gd name="T15" fmla="*/ 8247445 h 21600"/>
              <a:gd name="T16" fmla="*/ 8247445 w 21600"/>
              <a:gd name="T17" fmla="*/ 4123723 h 21600"/>
              <a:gd name="T18" fmla="*/ 4123723 w 21600"/>
              <a:gd name="T19" fmla="*/ 8247445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600"/>
              <a:gd name="T31" fmla="*/ 0 h 21600"/>
              <a:gd name="T32" fmla="*/ 21600 w 21600"/>
              <a:gd name="T33" fmla="*/ 216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99CC"/>
          </a:solidFill>
          <a:ln w="9525" cmpd="sng">
            <a:noFill/>
            <a:bevel/>
            <a:headEnd/>
            <a:tailEnd/>
          </a:ln>
        </p:spPr>
        <p:txBody>
          <a:bodyPr wrap="none" anchor="ctr"/>
          <a:lstStyle/>
          <a:p>
            <a:endParaRPr lang="zh-CN" altLang="en-US"/>
          </a:p>
        </p:txBody>
      </p:sp>
      <p:sp>
        <p:nvSpPr>
          <p:cNvPr id="3079" name="Oval 9"/>
          <p:cNvSpPr>
            <a:spLocks noChangeArrowheads="1"/>
          </p:cNvSpPr>
          <p:nvPr/>
        </p:nvSpPr>
        <p:spPr bwMode="auto">
          <a:xfrm>
            <a:off x="341313" y="962025"/>
            <a:ext cx="336550" cy="338138"/>
          </a:xfrm>
          <a:prstGeom prst="ellipse">
            <a:avLst/>
          </a:prstGeom>
          <a:solidFill>
            <a:srgbClr val="00CCFF"/>
          </a:solidFill>
          <a:ln w="9525">
            <a:noFill/>
            <a:bevel/>
            <a:headEnd/>
            <a:tailEnd/>
          </a:ln>
        </p:spPr>
        <p:txBody>
          <a:bodyPr wrap="none" lIns="90170" tIns="46990" rIns="90170" bIns="46990" anchor="ctr"/>
          <a:lstStyle/>
          <a:p>
            <a:pPr algn="r">
              <a:buFont typeface="Arial" charset="0"/>
              <a:buNone/>
            </a:pPr>
            <a:endParaRPr lang="zh-CN" altLang="zh-CN">
              <a:solidFill>
                <a:srgbClr val="000000"/>
              </a:solidFill>
              <a:ea typeface="Gulim" pitchFamily="34" charset="-127"/>
              <a:sym typeface="Arial" charset="0"/>
            </a:endParaRPr>
          </a:p>
        </p:txBody>
      </p:sp>
      <p:sp>
        <p:nvSpPr>
          <p:cNvPr id="3080" name="Rectangle 10"/>
          <p:cNvSpPr>
            <a:spLocks noChangeArrowheads="1"/>
          </p:cNvSpPr>
          <p:nvPr/>
        </p:nvSpPr>
        <p:spPr bwMode="auto">
          <a:xfrm>
            <a:off x="808038" y="936625"/>
            <a:ext cx="4614862" cy="331788"/>
          </a:xfrm>
          <a:prstGeom prst="rect">
            <a:avLst/>
          </a:prstGeom>
          <a:noFill/>
          <a:ln w="9525">
            <a:noFill/>
            <a:miter lim="800000"/>
            <a:headEnd/>
            <a:tailEnd/>
          </a:ln>
        </p:spPr>
        <p:txBody>
          <a:bodyPr lIns="92382" tIns="46191" rIns="92382" bIns="46191" anchor="ctr"/>
          <a:lstStyle/>
          <a:p>
            <a:pPr>
              <a:buFont typeface="Arial" charset="0"/>
              <a:buNone/>
            </a:pPr>
            <a:endParaRPr lang="zh-CN" altLang="zh-CN" sz="2400">
              <a:solidFill>
                <a:schemeClr val="tx1"/>
              </a:solidFill>
              <a:latin typeface="Arial Unicode MS"/>
              <a:ea typeface="Arial Unicode MS"/>
              <a:cs typeface="Arial Unicode MS"/>
              <a:sym typeface="Arial Unicode MS"/>
            </a:endParaRPr>
          </a:p>
        </p:txBody>
      </p:sp>
      <p:sp>
        <p:nvSpPr>
          <p:cNvPr id="3081" name="Text Box 7"/>
          <p:cNvSpPr>
            <a:spLocks noChangeArrowheads="1"/>
          </p:cNvSpPr>
          <p:nvPr/>
        </p:nvSpPr>
        <p:spPr bwMode="auto">
          <a:xfrm>
            <a:off x="139700" y="882650"/>
            <a:ext cx="6780213" cy="457200"/>
          </a:xfrm>
          <a:prstGeom prst="rect">
            <a:avLst/>
          </a:prstGeom>
          <a:noFill/>
          <a:ln w="9525">
            <a:noFill/>
            <a:miter lim="800000"/>
            <a:headEnd/>
            <a:tailEnd/>
          </a:ln>
        </p:spPr>
        <p:txBody>
          <a:bodyPr>
            <a:spAutoFit/>
          </a:bodyPr>
          <a:lstStyle/>
          <a:p>
            <a:pPr eaLnBrk="0" hangingPunct="0">
              <a:buFont typeface="Arial" charset="0"/>
              <a:buNone/>
            </a:pPr>
            <a:r>
              <a:rPr lang="zh-CN" altLang="en-US" sz="2400" b="1">
                <a:solidFill>
                  <a:schemeClr val="tx1"/>
                </a:solidFill>
                <a:latin typeface="Calibri" pitchFamily="34" charset="0"/>
                <a:ea typeface="Arial Unicode MS"/>
                <a:cs typeface="Arial Unicode MS"/>
                <a:sym typeface="Arial Unicode MS"/>
              </a:rPr>
              <a:t>         Thermal force ventilation design</a:t>
            </a:r>
          </a:p>
        </p:txBody>
      </p:sp>
      <p:sp>
        <p:nvSpPr>
          <p:cNvPr id="3082" name="Text Box 8"/>
          <p:cNvSpPr>
            <a:spLocks noChangeArrowheads="1"/>
          </p:cNvSpPr>
          <p:nvPr/>
        </p:nvSpPr>
        <p:spPr bwMode="auto">
          <a:xfrm>
            <a:off x="317500" y="909638"/>
            <a:ext cx="333375" cy="457200"/>
          </a:xfrm>
          <a:prstGeom prst="rect">
            <a:avLst/>
          </a:prstGeom>
          <a:noFill/>
          <a:ln w="9525">
            <a:noFill/>
            <a:miter lim="800000"/>
            <a:headEnd/>
            <a:tailEnd/>
          </a:ln>
        </p:spPr>
        <p:txBody>
          <a:bodyPr>
            <a:spAutoFit/>
          </a:bodyPr>
          <a:lstStyle/>
          <a:p>
            <a:pPr algn="r" eaLnBrk="0" hangingPunct="0">
              <a:buFont typeface="Arial" charset="0"/>
              <a:buNone/>
            </a:pPr>
            <a:r>
              <a:rPr lang="zh-CN" altLang="en-US" sz="2400">
                <a:solidFill>
                  <a:schemeClr val="tx1"/>
                </a:solidFill>
                <a:ea typeface="Gulim" pitchFamily="34" charset="-127"/>
                <a:sym typeface="Arial" charset="0"/>
              </a:rPr>
              <a:t>2</a:t>
            </a:r>
            <a:endParaRPr lang="zh-CN" altLang="en-US">
              <a:solidFill>
                <a:srgbClr val="000000"/>
              </a:solidFill>
              <a:ea typeface="Gulim" pitchFamily="34" charset="-127"/>
            </a:endParaRPr>
          </a:p>
        </p:txBody>
      </p:sp>
      <p:sp>
        <p:nvSpPr>
          <p:cNvPr id="68617" name="Text Box 9"/>
          <p:cNvSpPr>
            <a:spLocks noChangeArrowheads="1"/>
          </p:cNvSpPr>
          <p:nvPr/>
        </p:nvSpPr>
        <p:spPr bwMode="auto">
          <a:xfrm>
            <a:off x="944563" y="5732463"/>
            <a:ext cx="3787775" cy="579437"/>
          </a:xfrm>
          <a:prstGeom prst="rect">
            <a:avLst/>
          </a:prstGeom>
          <a:noFill/>
          <a:ln w="9525">
            <a:noFill/>
            <a:miter lim="800000"/>
            <a:headEnd/>
            <a:tailEnd/>
          </a:ln>
        </p:spPr>
        <p:txBody>
          <a:bodyPr>
            <a:spAutoFit/>
          </a:bodyP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68618" name="Text Box 10"/>
          <p:cNvSpPr>
            <a:spLocks noChangeArrowheads="1"/>
          </p:cNvSpPr>
          <p:nvPr/>
        </p:nvSpPr>
        <p:spPr bwMode="auto">
          <a:xfrm>
            <a:off x="547688" y="1663700"/>
            <a:ext cx="6716712" cy="577850"/>
          </a:xfrm>
          <a:prstGeom prst="rect">
            <a:avLst/>
          </a:prstGeom>
          <a:noFill/>
          <a:ln w="9525">
            <a:noFill/>
            <a:miter lim="800000"/>
            <a:headEnd/>
            <a:tailEnd/>
          </a:ln>
        </p:spPr>
        <p:txBody>
          <a:bodyPr>
            <a:spAutoFit/>
          </a:bodyP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68619" name="Text Box 11"/>
          <p:cNvSpPr>
            <a:spLocks noChangeArrowheads="1"/>
          </p:cNvSpPr>
          <p:nvPr/>
        </p:nvSpPr>
        <p:spPr bwMode="auto">
          <a:xfrm>
            <a:off x="1168400" y="5654675"/>
            <a:ext cx="3424238" cy="396875"/>
          </a:xfrm>
          <a:prstGeom prst="rect">
            <a:avLst/>
          </a:prstGeom>
          <a:noFill/>
          <a:ln w="9525">
            <a:noFill/>
            <a:miter lim="800000"/>
            <a:headEnd/>
            <a:tailEnd/>
          </a:ln>
        </p:spPr>
        <p:txBody>
          <a:bodyPr>
            <a:spAutoFit/>
          </a:bodyPr>
          <a:lstStyle/>
          <a:p>
            <a:pPr algn="ctr" eaLnBrk="0" hangingPunct="0">
              <a:buFont typeface="Arial" charset="0"/>
              <a:buNone/>
            </a:pPr>
            <a:r>
              <a:rPr lang="zh-CN" altLang="en-US" sz="2000">
                <a:solidFill>
                  <a:schemeClr val="tx1"/>
                </a:solidFill>
                <a:latin typeface="Arial Unicode MS"/>
                <a:ea typeface="Arial Unicode MS"/>
                <a:cs typeface="Arial Unicode MS"/>
                <a:sym typeface="Arial Unicode MS"/>
              </a:rPr>
              <a:t>    </a:t>
            </a:r>
            <a:r>
              <a:rPr lang="zh-CN" altLang="en-US" sz="2000">
                <a:solidFill>
                  <a:schemeClr val="tx1"/>
                </a:solidFill>
                <a:latin typeface="Calibri" pitchFamily="34" charset="0"/>
                <a:ea typeface="Arial Unicode MS"/>
                <a:cs typeface="Arial Unicode MS"/>
                <a:sym typeface="Arial Unicode MS"/>
              </a:rPr>
              <a:t> Double glass curtain wall</a:t>
            </a:r>
            <a:endParaRPr lang="zh-CN" altLang="en-US">
              <a:latin typeface="Calibri" pitchFamily="34" charset="0"/>
              <a:ea typeface="Gulim" pitchFamily="34" charset="-127"/>
            </a:endParaRPr>
          </a:p>
        </p:txBody>
      </p:sp>
      <p:sp>
        <p:nvSpPr>
          <p:cNvPr id="68620" name="Text Box 12"/>
          <p:cNvSpPr>
            <a:spLocks noChangeArrowheads="1"/>
          </p:cNvSpPr>
          <p:nvPr/>
        </p:nvSpPr>
        <p:spPr bwMode="auto">
          <a:xfrm>
            <a:off x="765175" y="1560513"/>
            <a:ext cx="5322888" cy="457200"/>
          </a:xfrm>
          <a:prstGeom prst="rect">
            <a:avLst/>
          </a:prstGeom>
          <a:noFill/>
          <a:ln w="9525">
            <a:noFill/>
            <a:miter lim="800000"/>
            <a:headEnd/>
            <a:tailEnd/>
          </a:ln>
        </p:spPr>
        <p:txBody>
          <a:bodyPr>
            <a:spAutoFit/>
          </a:bodyPr>
          <a:lstStyle/>
          <a:p>
            <a:pPr eaLnBrk="0" hangingPunct="0">
              <a:buFont typeface="Arial" charset="0"/>
              <a:buNone/>
            </a:pPr>
            <a:r>
              <a:rPr lang="en-US" altLang="zh-CN" sz="2400">
                <a:solidFill>
                  <a:srgbClr val="0627F0"/>
                </a:solidFill>
                <a:latin typeface="Calibri" pitchFamily="34" charset="0"/>
                <a:ea typeface="Arial Unicode MS"/>
                <a:cs typeface="Arial Unicode MS"/>
                <a:sym typeface="Arial Unicode MS"/>
              </a:rPr>
              <a:t>Solar enhanced natural ventilation</a:t>
            </a:r>
          </a:p>
        </p:txBody>
      </p:sp>
      <p:sp>
        <p:nvSpPr>
          <p:cNvPr id="68621" name="AutoShape 13"/>
          <p:cNvSpPr>
            <a:spLocks noChangeArrowheads="1"/>
          </p:cNvSpPr>
          <p:nvPr/>
        </p:nvSpPr>
        <p:spPr bwMode="auto">
          <a:xfrm>
            <a:off x="650875" y="1727200"/>
            <a:ext cx="127000" cy="128588"/>
          </a:xfrm>
          <a:prstGeom prst="flowChartConnector">
            <a:avLst/>
          </a:prstGeom>
          <a:solidFill>
            <a:srgbClr val="0000FF"/>
          </a:solidFill>
          <a:ln w="9525">
            <a:solidFill>
              <a:srgbClr val="0000FF"/>
            </a:solidFill>
            <a:bevel/>
            <a:headEnd/>
            <a:tailEnd/>
          </a:ln>
        </p:spPr>
        <p:txBody>
          <a:bodyPr anchor="ctr"/>
          <a:lstStyle/>
          <a:p>
            <a:pPr algn="r" eaLnBrk="0" hangingPunct="0">
              <a:buFont typeface="Arial" charset="0"/>
              <a:buNone/>
            </a:pPr>
            <a:endParaRPr lang="zh-CN" altLang="zh-CN">
              <a:solidFill>
                <a:srgbClr val="000000"/>
              </a:solidFill>
              <a:ea typeface="Gulim" pitchFamily="34" charset="-127"/>
              <a:sym typeface="Arial" charset="0"/>
            </a:endParaRPr>
          </a:p>
        </p:txBody>
      </p:sp>
      <p:graphicFrame>
        <p:nvGraphicFramePr>
          <p:cNvPr id="68622" name="Object 14"/>
          <p:cNvGraphicFramePr>
            <a:graphicFrameLocks/>
          </p:cNvGraphicFramePr>
          <p:nvPr/>
        </p:nvGraphicFramePr>
        <p:xfrm>
          <a:off x="4889500" y="2060575"/>
          <a:ext cx="3578225" cy="3403600"/>
        </p:xfrm>
        <a:graphic>
          <a:graphicData uri="http://schemas.openxmlformats.org/presentationml/2006/ole">
            <p:oleObj spid="_x0000_s3074" r:id="rId3" imgW="3520217" imgH="3579614" progId="">
              <p:embed/>
            </p:oleObj>
          </a:graphicData>
        </a:graphic>
      </p:graphicFrame>
      <p:sp>
        <p:nvSpPr>
          <p:cNvPr id="68623" name="Text Box 15"/>
          <p:cNvSpPr>
            <a:spLocks noChangeArrowheads="1"/>
          </p:cNvSpPr>
          <p:nvPr/>
        </p:nvSpPr>
        <p:spPr bwMode="auto">
          <a:xfrm>
            <a:off x="5581650" y="5667375"/>
            <a:ext cx="2946400" cy="396875"/>
          </a:xfrm>
          <a:prstGeom prst="rect">
            <a:avLst/>
          </a:prstGeom>
          <a:noFill/>
          <a:ln w="9525">
            <a:noFill/>
            <a:miter lim="800000"/>
            <a:headEnd/>
            <a:tailEnd/>
          </a:ln>
        </p:spPr>
        <p:txBody>
          <a:bodyPr>
            <a:spAutoFit/>
          </a:bodyPr>
          <a:lstStyle/>
          <a:p>
            <a:pPr algn="ctr" eaLnBrk="0" hangingPunct="0">
              <a:buFont typeface="Arial" charset="0"/>
              <a:buNone/>
            </a:pPr>
            <a:r>
              <a:rPr lang="zh-CN" altLang="en-US" sz="2000">
                <a:solidFill>
                  <a:schemeClr val="tx1"/>
                </a:solidFill>
                <a:latin typeface="Calibri" pitchFamily="34" charset="0"/>
                <a:ea typeface="Arial Unicode MS"/>
                <a:cs typeface="Arial Unicode MS"/>
                <a:sym typeface="Arial Unicode MS"/>
              </a:rPr>
              <a:t>Roof solar chimney</a:t>
            </a:r>
            <a:endParaRPr lang="zh-CN" altLang="en-US">
              <a:latin typeface="Calibri" pitchFamily="34" charset="0"/>
              <a:ea typeface="Gulim" pitchFamily="34" charset="-127"/>
            </a:endParaRPr>
          </a:p>
        </p:txBody>
      </p:sp>
      <p:graphicFrame>
        <p:nvGraphicFramePr>
          <p:cNvPr id="68624" name="Object 16"/>
          <p:cNvGraphicFramePr>
            <a:graphicFrameLocks/>
          </p:cNvGraphicFramePr>
          <p:nvPr/>
        </p:nvGraphicFramePr>
        <p:xfrm>
          <a:off x="-131763" y="2520950"/>
          <a:ext cx="4932363" cy="3009900"/>
        </p:xfrm>
        <a:graphic>
          <a:graphicData uri="http://schemas.openxmlformats.org/presentationml/2006/ole">
            <p:oleObj spid="_x0000_s3075" r:id="rId4" imgW="5311846" imgH="3031629" progId="">
              <p:embed/>
            </p:oleObj>
          </a:graphicData>
        </a:graphic>
      </p:graphicFrame>
      <p:sp>
        <p:nvSpPr>
          <p:cNvPr id="20" name="灯片编号占位符 19"/>
          <p:cNvSpPr>
            <a:spLocks noGrp="1"/>
          </p:cNvSpPr>
          <p:nvPr>
            <p:ph type="sldNum" sz="quarter" idx="11"/>
          </p:nvPr>
        </p:nvSpPr>
        <p:spPr>
          <a:xfrm>
            <a:off x="161925" y="6337300"/>
            <a:ext cx="2133600" cy="365125"/>
          </a:xfrm>
        </p:spPr>
        <p:txBody>
          <a:bodyPr/>
          <a:lstStyle/>
          <a:p>
            <a:pPr>
              <a:defRPr/>
            </a:pPr>
            <a:fld id="{68C2D809-AB6A-4281-B2F0-AB8D74423B6F}" type="slidenum">
              <a:rPr lang="zh-CN" altLang="en-US"/>
              <a:pPr>
                <a:defRPr/>
              </a:pPr>
              <a:t>62</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nodePh="1">
                                  <p:stCondLst>
                                    <p:cond delay="0"/>
                                  </p:stCondLst>
                                  <p:endCondLst>
                                    <p:cond evt="begin" delay="0">
                                      <p:tn val="84"/>
                                    </p:cond>
                                  </p:endCondLst>
                                  <p:childTnLst>
                                    <p:set>
                                      <p:cBhvr>
                                        <p:cTn id="6" dur="1" fill="hold">
                                          <p:stCondLst>
                                            <p:cond delay="0"/>
                                          </p:stCondLst>
                                        </p:cTn>
                                        <p:tgtEl>
                                          <p:spTgt spid="68617"/>
                                        </p:tgtEl>
                                        <p:attrNameLst>
                                          <p:attrName>style.visibility</p:attrName>
                                        </p:attrNameLst>
                                      </p:cBhvr>
                                      <p:to>
                                        <p:strVal val="visible"/>
                                      </p:to>
                                    </p:set>
                                    <p:anim calcmode="lin" valueType="num">
                                      <p:cBhvr>
                                        <p:cTn id="7" dur="500" decel="50000" fill="hold">
                                          <p:stCondLst>
                                            <p:cond delay="0"/>
                                          </p:stCondLst>
                                        </p:cTn>
                                        <p:tgtEl>
                                          <p:spTgt spid="6861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861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8617"/>
                                        </p:tgtEl>
                                        <p:attrNameLst>
                                          <p:attrName>ppt_w</p:attrName>
                                        </p:attrNameLst>
                                      </p:cBhvr>
                                      <p:tavLst>
                                        <p:tav tm="0">
                                          <p:val>
                                            <p:strVal val="#ppt_w*.05"/>
                                          </p:val>
                                        </p:tav>
                                        <p:tav tm="100000">
                                          <p:val>
                                            <p:strVal val="#ppt_w"/>
                                          </p:val>
                                        </p:tav>
                                      </p:tavLst>
                                    </p:anim>
                                    <p:anim calcmode="lin" valueType="num">
                                      <p:cBhvr>
                                        <p:cTn id="10" dur="1000" fill="hold"/>
                                        <p:tgtEl>
                                          <p:spTgt spid="6861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861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861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8617"/>
                                        </p:tgtEl>
                                        <p:attrNameLst>
                                          <p:attrName>ppt_y</p:attrName>
                                        </p:attrNameLst>
                                      </p:cBhvr>
                                      <p:tavLst>
                                        <p:tav tm="0">
                                          <p:val>
                                            <p:strVal val="#ppt_y+.1"/>
                                          </p:val>
                                        </p:tav>
                                        <p:tav tm="100000">
                                          <p:val>
                                            <p:strVal val="#ppt_y"/>
                                          </p:val>
                                        </p:tav>
                                      </p:tavLst>
                                    </p:anim>
                                    <p:animEffect>
                                      <p:cBhvr>
                                        <p:cTn id="14" dur="1000" decel="50000">
                                          <p:stCondLst>
                                            <p:cond delay="0"/>
                                          </p:stCondLst>
                                        </p:cTn>
                                        <p:tgtEl>
                                          <p:spTgt spid="68617"/>
                                        </p:tgtEl>
                                      </p:cBhvr>
                                    </p:animEffect>
                                  </p:childTnLst>
                                </p:cTn>
                              </p:par>
                              <p:par>
                                <p:cTn id="15" presetID="25" presetClass="entr" presetSubtype="0" fill="hold" grpId="0" nodeType="withEffect" nodePh="1">
                                  <p:stCondLst>
                                    <p:cond delay="0"/>
                                  </p:stCondLst>
                                  <p:endCondLst>
                                    <p:cond evt="begin" delay="0">
                                      <p:tn val="84"/>
                                    </p:cond>
                                  </p:endCondLst>
                                  <p:childTnLst>
                                    <p:set>
                                      <p:cBhvr>
                                        <p:cTn id="16" dur="1" fill="hold">
                                          <p:stCondLst>
                                            <p:cond delay="0"/>
                                          </p:stCondLst>
                                        </p:cTn>
                                        <p:tgtEl>
                                          <p:spTgt spid="68618"/>
                                        </p:tgtEl>
                                        <p:attrNameLst>
                                          <p:attrName>style.visibility</p:attrName>
                                        </p:attrNameLst>
                                      </p:cBhvr>
                                      <p:to>
                                        <p:strVal val="visible"/>
                                      </p:to>
                                    </p:set>
                                    <p:anim calcmode="lin" valueType="num">
                                      <p:cBhvr>
                                        <p:cTn id="17" dur="500" decel="50000" fill="hold">
                                          <p:stCondLst>
                                            <p:cond delay="0"/>
                                          </p:stCondLst>
                                        </p:cTn>
                                        <p:tgtEl>
                                          <p:spTgt spid="68618"/>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68618"/>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68618"/>
                                        </p:tgtEl>
                                        <p:attrNameLst>
                                          <p:attrName>ppt_w</p:attrName>
                                        </p:attrNameLst>
                                      </p:cBhvr>
                                      <p:tavLst>
                                        <p:tav tm="0">
                                          <p:val>
                                            <p:strVal val="#ppt_w*.05"/>
                                          </p:val>
                                        </p:tav>
                                        <p:tav tm="100000">
                                          <p:val>
                                            <p:strVal val="#ppt_w"/>
                                          </p:val>
                                        </p:tav>
                                      </p:tavLst>
                                    </p:anim>
                                    <p:anim calcmode="lin" valueType="num">
                                      <p:cBhvr>
                                        <p:cTn id="20" dur="1000" fill="hold"/>
                                        <p:tgtEl>
                                          <p:spTgt spid="68618"/>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68618"/>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68618"/>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68618"/>
                                        </p:tgtEl>
                                        <p:attrNameLst>
                                          <p:attrName>ppt_y</p:attrName>
                                        </p:attrNameLst>
                                      </p:cBhvr>
                                      <p:tavLst>
                                        <p:tav tm="0">
                                          <p:val>
                                            <p:strVal val="#ppt_y+.1"/>
                                          </p:val>
                                        </p:tav>
                                        <p:tav tm="100000">
                                          <p:val>
                                            <p:strVal val="#ppt_y"/>
                                          </p:val>
                                        </p:tav>
                                      </p:tavLst>
                                    </p:anim>
                                    <p:animEffect>
                                      <p:cBhvr>
                                        <p:cTn id="24" dur="1000" decel="50000">
                                          <p:stCondLst>
                                            <p:cond delay="0"/>
                                          </p:stCondLst>
                                        </p:cTn>
                                        <p:tgtEl>
                                          <p:spTgt spid="68618"/>
                                        </p:tgtEl>
                                      </p:cBhvr>
                                    </p:animEffect>
                                  </p:childTnLst>
                                </p:cTn>
                              </p:par>
                              <p:par>
                                <p:cTn id="25" presetID="25" presetClass="entr" presetSubtype="0" fill="hold" grpId="0" nodeType="withEffect">
                                  <p:stCondLst>
                                    <p:cond delay="0"/>
                                  </p:stCondLst>
                                  <p:childTnLst>
                                    <p:set>
                                      <p:cBhvr>
                                        <p:cTn id="26" dur="1" fill="hold">
                                          <p:stCondLst>
                                            <p:cond delay="0"/>
                                          </p:stCondLst>
                                        </p:cTn>
                                        <p:tgtEl>
                                          <p:spTgt spid="68619"/>
                                        </p:tgtEl>
                                        <p:attrNameLst>
                                          <p:attrName>style.visibility</p:attrName>
                                        </p:attrNameLst>
                                      </p:cBhvr>
                                      <p:to>
                                        <p:strVal val="visible"/>
                                      </p:to>
                                    </p:set>
                                    <p:anim calcmode="lin" valueType="num">
                                      <p:cBhvr>
                                        <p:cTn id="27" dur="500" decel="50000" fill="hold">
                                          <p:stCondLst>
                                            <p:cond delay="0"/>
                                          </p:stCondLst>
                                        </p:cTn>
                                        <p:tgtEl>
                                          <p:spTgt spid="68619"/>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68619"/>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68619"/>
                                        </p:tgtEl>
                                        <p:attrNameLst>
                                          <p:attrName>ppt_w</p:attrName>
                                        </p:attrNameLst>
                                      </p:cBhvr>
                                      <p:tavLst>
                                        <p:tav tm="0">
                                          <p:val>
                                            <p:strVal val="#ppt_w*.05"/>
                                          </p:val>
                                        </p:tav>
                                        <p:tav tm="100000">
                                          <p:val>
                                            <p:strVal val="#ppt_w"/>
                                          </p:val>
                                        </p:tav>
                                      </p:tavLst>
                                    </p:anim>
                                    <p:anim calcmode="lin" valueType="num">
                                      <p:cBhvr>
                                        <p:cTn id="30" dur="1000" fill="hold"/>
                                        <p:tgtEl>
                                          <p:spTgt spid="68619"/>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68619"/>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68619"/>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68619"/>
                                        </p:tgtEl>
                                        <p:attrNameLst>
                                          <p:attrName>ppt_y</p:attrName>
                                        </p:attrNameLst>
                                      </p:cBhvr>
                                      <p:tavLst>
                                        <p:tav tm="0">
                                          <p:val>
                                            <p:strVal val="#ppt_y+.1"/>
                                          </p:val>
                                        </p:tav>
                                        <p:tav tm="100000">
                                          <p:val>
                                            <p:strVal val="#ppt_y"/>
                                          </p:val>
                                        </p:tav>
                                      </p:tavLst>
                                    </p:anim>
                                    <p:animEffect>
                                      <p:cBhvr>
                                        <p:cTn id="34" dur="1000" decel="50000">
                                          <p:stCondLst>
                                            <p:cond delay="0"/>
                                          </p:stCondLst>
                                        </p:cTn>
                                        <p:tgtEl>
                                          <p:spTgt spid="68619"/>
                                        </p:tgtEl>
                                      </p:cBhvr>
                                    </p:animEffect>
                                  </p:childTnLst>
                                </p:cTn>
                              </p:par>
                              <p:par>
                                <p:cTn id="35" presetID="25" presetClass="entr" presetSubtype="0" fill="hold" grpId="0" nodeType="withEffect">
                                  <p:stCondLst>
                                    <p:cond delay="0"/>
                                  </p:stCondLst>
                                  <p:childTnLst>
                                    <p:set>
                                      <p:cBhvr>
                                        <p:cTn id="36" dur="1" fill="hold">
                                          <p:stCondLst>
                                            <p:cond delay="0"/>
                                          </p:stCondLst>
                                        </p:cTn>
                                        <p:tgtEl>
                                          <p:spTgt spid="68620"/>
                                        </p:tgtEl>
                                        <p:attrNameLst>
                                          <p:attrName>style.visibility</p:attrName>
                                        </p:attrNameLst>
                                      </p:cBhvr>
                                      <p:to>
                                        <p:strVal val="visible"/>
                                      </p:to>
                                    </p:set>
                                    <p:anim calcmode="lin" valueType="num">
                                      <p:cBhvr>
                                        <p:cTn id="37" dur="500" decel="50000" fill="hold">
                                          <p:stCondLst>
                                            <p:cond delay="0"/>
                                          </p:stCondLst>
                                        </p:cTn>
                                        <p:tgtEl>
                                          <p:spTgt spid="68620"/>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68620"/>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68620"/>
                                        </p:tgtEl>
                                        <p:attrNameLst>
                                          <p:attrName>ppt_w</p:attrName>
                                        </p:attrNameLst>
                                      </p:cBhvr>
                                      <p:tavLst>
                                        <p:tav tm="0">
                                          <p:val>
                                            <p:strVal val="#ppt_w*.05"/>
                                          </p:val>
                                        </p:tav>
                                        <p:tav tm="100000">
                                          <p:val>
                                            <p:strVal val="#ppt_w"/>
                                          </p:val>
                                        </p:tav>
                                      </p:tavLst>
                                    </p:anim>
                                    <p:anim calcmode="lin" valueType="num">
                                      <p:cBhvr>
                                        <p:cTn id="40" dur="1000" fill="hold"/>
                                        <p:tgtEl>
                                          <p:spTgt spid="68620"/>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68620"/>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68620"/>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68620"/>
                                        </p:tgtEl>
                                        <p:attrNameLst>
                                          <p:attrName>ppt_y</p:attrName>
                                        </p:attrNameLst>
                                      </p:cBhvr>
                                      <p:tavLst>
                                        <p:tav tm="0">
                                          <p:val>
                                            <p:strVal val="#ppt_y+.1"/>
                                          </p:val>
                                        </p:tav>
                                        <p:tav tm="100000">
                                          <p:val>
                                            <p:strVal val="#ppt_y"/>
                                          </p:val>
                                        </p:tav>
                                      </p:tavLst>
                                    </p:anim>
                                    <p:animEffect>
                                      <p:cBhvr>
                                        <p:cTn id="44" dur="1000" decel="50000">
                                          <p:stCondLst>
                                            <p:cond delay="0"/>
                                          </p:stCondLst>
                                        </p:cTn>
                                        <p:tgtEl>
                                          <p:spTgt spid="68620"/>
                                        </p:tgtEl>
                                      </p:cBhvr>
                                    </p:animEffect>
                                  </p:childTnLst>
                                </p:cTn>
                              </p:par>
                              <p:par>
                                <p:cTn id="45" presetID="25" presetClass="entr" presetSubtype="0" fill="hold" grpId="0" nodeType="withEffect">
                                  <p:stCondLst>
                                    <p:cond delay="0"/>
                                  </p:stCondLst>
                                  <p:childTnLst>
                                    <p:set>
                                      <p:cBhvr>
                                        <p:cTn id="46" dur="1" fill="hold">
                                          <p:stCondLst>
                                            <p:cond delay="0"/>
                                          </p:stCondLst>
                                        </p:cTn>
                                        <p:tgtEl>
                                          <p:spTgt spid="68621"/>
                                        </p:tgtEl>
                                        <p:attrNameLst>
                                          <p:attrName>style.visibility</p:attrName>
                                        </p:attrNameLst>
                                      </p:cBhvr>
                                      <p:to>
                                        <p:strVal val="visible"/>
                                      </p:to>
                                    </p:set>
                                    <p:anim calcmode="lin" valueType="num">
                                      <p:cBhvr>
                                        <p:cTn id="47" dur="500" decel="50000" fill="hold">
                                          <p:stCondLst>
                                            <p:cond delay="0"/>
                                          </p:stCondLst>
                                        </p:cTn>
                                        <p:tgtEl>
                                          <p:spTgt spid="68621"/>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68621"/>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68621"/>
                                        </p:tgtEl>
                                        <p:attrNameLst>
                                          <p:attrName>ppt_w</p:attrName>
                                        </p:attrNameLst>
                                      </p:cBhvr>
                                      <p:tavLst>
                                        <p:tav tm="0">
                                          <p:val>
                                            <p:strVal val="#ppt_w*.05"/>
                                          </p:val>
                                        </p:tav>
                                        <p:tav tm="100000">
                                          <p:val>
                                            <p:strVal val="#ppt_w"/>
                                          </p:val>
                                        </p:tav>
                                      </p:tavLst>
                                    </p:anim>
                                    <p:anim calcmode="lin" valueType="num">
                                      <p:cBhvr>
                                        <p:cTn id="50" dur="1000" fill="hold"/>
                                        <p:tgtEl>
                                          <p:spTgt spid="68621"/>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68621"/>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68621"/>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68621"/>
                                        </p:tgtEl>
                                        <p:attrNameLst>
                                          <p:attrName>ppt_y</p:attrName>
                                        </p:attrNameLst>
                                      </p:cBhvr>
                                      <p:tavLst>
                                        <p:tav tm="0">
                                          <p:val>
                                            <p:strVal val="#ppt_y+.1"/>
                                          </p:val>
                                        </p:tav>
                                        <p:tav tm="100000">
                                          <p:val>
                                            <p:strVal val="#ppt_y"/>
                                          </p:val>
                                        </p:tav>
                                      </p:tavLst>
                                    </p:anim>
                                    <p:animEffect>
                                      <p:cBhvr>
                                        <p:cTn id="54" dur="1000" decel="50000">
                                          <p:stCondLst>
                                            <p:cond delay="0"/>
                                          </p:stCondLst>
                                        </p:cTn>
                                        <p:tgtEl>
                                          <p:spTgt spid="68621"/>
                                        </p:tgtEl>
                                      </p:cBhvr>
                                    </p:animEffect>
                                  </p:childTnLst>
                                </p:cTn>
                              </p:par>
                              <p:par>
                                <p:cTn id="55" presetID="25" presetClass="entr" presetSubtype="0" fill="hold" nodeType="withEffect">
                                  <p:stCondLst>
                                    <p:cond delay="0"/>
                                  </p:stCondLst>
                                  <p:childTnLst>
                                    <p:set>
                                      <p:cBhvr>
                                        <p:cTn id="56" dur="1" fill="hold">
                                          <p:stCondLst>
                                            <p:cond delay="0"/>
                                          </p:stCondLst>
                                        </p:cTn>
                                        <p:tgtEl>
                                          <p:spTgt spid="68622"/>
                                        </p:tgtEl>
                                        <p:attrNameLst>
                                          <p:attrName>style.visibility</p:attrName>
                                        </p:attrNameLst>
                                      </p:cBhvr>
                                      <p:to>
                                        <p:strVal val="visible"/>
                                      </p:to>
                                    </p:set>
                                    <p:anim calcmode="lin" valueType="num">
                                      <p:cBhvr>
                                        <p:cTn id="57" dur="500" decel="50000" fill="hold">
                                          <p:stCondLst>
                                            <p:cond delay="0"/>
                                          </p:stCondLst>
                                        </p:cTn>
                                        <p:tgtEl>
                                          <p:spTgt spid="68622"/>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68622"/>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68622"/>
                                        </p:tgtEl>
                                        <p:attrNameLst>
                                          <p:attrName>ppt_w</p:attrName>
                                        </p:attrNameLst>
                                      </p:cBhvr>
                                      <p:tavLst>
                                        <p:tav tm="0">
                                          <p:val>
                                            <p:strVal val="#ppt_w*.05"/>
                                          </p:val>
                                        </p:tav>
                                        <p:tav tm="100000">
                                          <p:val>
                                            <p:strVal val="#ppt_w"/>
                                          </p:val>
                                        </p:tav>
                                      </p:tavLst>
                                    </p:anim>
                                    <p:anim calcmode="lin" valueType="num">
                                      <p:cBhvr>
                                        <p:cTn id="60" dur="1000" fill="hold"/>
                                        <p:tgtEl>
                                          <p:spTgt spid="68622"/>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68622"/>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68622"/>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68622"/>
                                        </p:tgtEl>
                                        <p:attrNameLst>
                                          <p:attrName>ppt_y</p:attrName>
                                        </p:attrNameLst>
                                      </p:cBhvr>
                                      <p:tavLst>
                                        <p:tav tm="0">
                                          <p:val>
                                            <p:strVal val="#ppt_y+.1"/>
                                          </p:val>
                                        </p:tav>
                                        <p:tav tm="100000">
                                          <p:val>
                                            <p:strVal val="#ppt_y"/>
                                          </p:val>
                                        </p:tav>
                                      </p:tavLst>
                                    </p:anim>
                                    <p:animEffect>
                                      <p:cBhvr>
                                        <p:cTn id="64" dur="1000" decel="50000">
                                          <p:stCondLst>
                                            <p:cond delay="0"/>
                                          </p:stCondLst>
                                        </p:cTn>
                                        <p:tgtEl>
                                          <p:spTgt spid="68622"/>
                                        </p:tgtEl>
                                      </p:cBhvr>
                                    </p:animEffect>
                                  </p:childTnLst>
                                </p:cTn>
                              </p:par>
                              <p:par>
                                <p:cTn id="65" presetID="25" presetClass="entr" presetSubtype="0" fill="hold" grpId="0" nodeType="withEffect">
                                  <p:stCondLst>
                                    <p:cond delay="0"/>
                                  </p:stCondLst>
                                  <p:childTnLst>
                                    <p:set>
                                      <p:cBhvr>
                                        <p:cTn id="66" dur="1" fill="hold">
                                          <p:stCondLst>
                                            <p:cond delay="0"/>
                                          </p:stCondLst>
                                        </p:cTn>
                                        <p:tgtEl>
                                          <p:spTgt spid="68623"/>
                                        </p:tgtEl>
                                        <p:attrNameLst>
                                          <p:attrName>style.visibility</p:attrName>
                                        </p:attrNameLst>
                                      </p:cBhvr>
                                      <p:to>
                                        <p:strVal val="visible"/>
                                      </p:to>
                                    </p:set>
                                    <p:anim calcmode="lin" valueType="num">
                                      <p:cBhvr>
                                        <p:cTn id="67" dur="500" decel="50000" fill="hold">
                                          <p:stCondLst>
                                            <p:cond delay="0"/>
                                          </p:stCondLst>
                                        </p:cTn>
                                        <p:tgtEl>
                                          <p:spTgt spid="68623"/>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68623"/>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68623"/>
                                        </p:tgtEl>
                                        <p:attrNameLst>
                                          <p:attrName>ppt_w</p:attrName>
                                        </p:attrNameLst>
                                      </p:cBhvr>
                                      <p:tavLst>
                                        <p:tav tm="0">
                                          <p:val>
                                            <p:strVal val="#ppt_w*.05"/>
                                          </p:val>
                                        </p:tav>
                                        <p:tav tm="100000">
                                          <p:val>
                                            <p:strVal val="#ppt_w"/>
                                          </p:val>
                                        </p:tav>
                                      </p:tavLst>
                                    </p:anim>
                                    <p:anim calcmode="lin" valueType="num">
                                      <p:cBhvr>
                                        <p:cTn id="70" dur="1000" fill="hold"/>
                                        <p:tgtEl>
                                          <p:spTgt spid="68623"/>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68623"/>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68623"/>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68623"/>
                                        </p:tgtEl>
                                        <p:attrNameLst>
                                          <p:attrName>ppt_y</p:attrName>
                                        </p:attrNameLst>
                                      </p:cBhvr>
                                      <p:tavLst>
                                        <p:tav tm="0">
                                          <p:val>
                                            <p:strVal val="#ppt_y+.1"/>
                                          </p:val>
                                        </p:tav>
                                        <p:tav tm="100000">
                                          <p:val>
                                            <p:strVal val="#ppt_y"/>
                                          </p:val>
                                        </p:tav>
                                      </p:tavLst>
                                    </p:anim>
                                    <p:animEffect>
                                      <p:cBhvr>
                                        <p:cTn id="74" dur="1000" decel="50000">
                                          <p:stCondLst>
                                            <p:cond delay="0"/>
                                          </p:stCondLst>
                                        </p:cTn>
                                        <p:tgtEl>
                                          <p:spTgt spid="68623"/>
                                        </p:tgtEl>
                                      </p:cBhvr>
                                    </p:animEffect>
                                  </p:childTnLst>
                                </p:cTn>
                              </p:par>
                              <p:par>
                                <p:cTn id="75" presetID="25" presetClass="entr" presetSubtype="0" fill="hold" nodeType="withEffect">
                                  <p:stCondLst>
                                    <p:cond delay="0"/>
                                  </p:stCondLst>
                                  <p:childTnLst>
                                    <p:set>
                                      <p:cBhvr>
                                        <p:cTn id="76" dur="1" fill="hold">
                                          <p:stCondLst>
                                            <p:cond delay="0"/>
                                          </p:stCondLst>
                                        </p:cTn>
                                        <p:tgtEl>
                                          <p:spTgt spid="68624"/>
                                        </p:tgtEl>
                                        <p:attrNameLst>
                                          <p:attrName>style.visibility</p:attrName>
                                        </p:attrNameLst>
                                      </p:cBhvr>
                                      <p:to>
                                        <p:strVal val="visible"/>
                                      </p:to>
                                    </p:set>
                                    <p:anim calcmode="lin" valueType="num">
                                      <p:cBhvr>
                                        <p:cTn id="77" dur="500" decel="50000" fill="hold">
                                          <p:stCondLst>
                                            <p:cond delay="0"/>
                                          </p:stCondLst>
                                        </p:cTn>
                                        <p:tgtEl>
                                          <p:spTgt spid="68624"/>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68624"/>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68624"/>
                                        </p:tgtEl>
                                        <p:attrNameLst>
                                          <p:attrName>ppt_w</p:attrName>
                                        </p:attrNameLst>
                                      </p:cBhvr>
                                      <p:tavLst>
                                        <p:tav tm="0">
                                          <p:val>
                                            <p:strVal val="#ppt_w*.05"/>
                                          </p:val>
                                        </p:tav>
                                        <p:tav tm="100000">
                                          <p:val>
                                            <p:strVal val="#ppt_w"/>
                                          </p:val>
                                        </p:tav>
                                      </p:tavLst>
                                    </p:anim>
                                    <p:anim calcmode="lin" valueType="num">
                                      <p:cBhvr>
                                        <p:cTn id="80" dur="1000" fill="hold"/>
                                        <p:tgtEl>
                                          <p:spTgt spid="68624"/>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68624"/>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68624"/>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68624"/>
                                        </p:tgtEl>
                                        <p:attrNameLst>
                                          <p:attrName>ppt_y</p:attrName>
                                        </p:attrNameLst>
                                      </p:cBhvr>
                                      <p:tavLst>
                                        <p:tav tm="0">
                                          <p:val>
                                            <p:strVal val="#ppt_y+.1"/>
                                          </p:val>
                                        </p:tav>
                                        <p:tav tm="100000">
                                          <p:val>
                                            <p:strVal val="#ppt_y"/>
                                          </p:val>
                                        </p:tav>
                                      </p:tavLst>
                                    </p:anim>
                                    <p:animEffect>
                                      <p:cBhvr>
                                        <p:cTn id="84" dur="1000" decel="50000">
                                          <p:stCondLst>
                                            <p:cond delay="0"/>
                                          </p:stCondLst>
                                        </p:cTn>
                                        <p:tgtEl>
                                          <p:spTgt spid="686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7" grpId="0" bldLvl="0" autoUpdateAnimBg="0"/>
      <p:bldP spid="68618" grpId="0" bldLvl="0" autoUpdateAnimBg="0"/>
      <p:bldP spid="68619" grpId="0" bldLvl="0" autoUpdateAnimBg="0"/>
      <p:bldP spid="68620" grpId="0" bldLvl="0" autoUpdateAnimBg="0"/>
      <p:bldP spid="68621" grpId="0" bldLvl="0" animBg="1" autoUpdateAnimBg="0"/>
      <p:bldP spid="68623" grpId="0" bldLvl="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页脚占位符 4"/>
          <p:cNvSpPr>
            <a:spLocks noGrp="1" noChangeArrowheads="1"/>
          </p:cNvSpPr>
          <p:nvPr/>
        </p:nvSpPr>
        <p:spPr bwMode="auto">
          <a:xfrm>
            <a:off x="3581400" y="6461125"/>
            <a:ext cx="5295900" cy="242888"/>
          </a:xfrm>
          <a:prstGeom prst="rect">
            <a:avLst/>
          </a:prstGeom>
          <a:noFill/>
          <a:ln w="9525">
            <a:noFill/>
            <a:miter lim="800000"/>
            <a:headEnd/>
            <a:tailEnd/>
          </a:ln>
        </p:spPr>
        <p:txBody>
          <a:bodyPr anchor="ctr">
            <a:spAutoFit/>
          </a:bodyPr>
          <a:lstStyle/>
          <a:p>
            <a:pPr algn="r" eaLnBrk="0" hangingPunct="0">
              <a:buFont typeface="Arial" charset="0"/>
              <a:buNone/>
            </a:pPr>
            <a:r>
              <a:rPr lang="en-US" altLang="zh-CN" sz="1000">
                <a:solidFill>
                  <a:srgbClr val="000000"/>
                </a:solidFill>
                <a:latin typeface="Arial" charset="0"/>
                <a:ea typeface="Gulim" pitchFamily="34" charset="-127"/>
                <a:sym typeface="Arial" charset="0"/>
              </a:rPr>
              <a:t>A Multidisciplinary Approach to Curriculum Development in Sustainable Built Environment</a:t>
            </a:r>
            <a:endParaRPr lang="zh-CN" altLang="en-US">
              <a:solidFill>
                <a:srgbClr val="000000"/>
              </a:solidFill>
              <a:ea typeface="Gulim" pitchFamily="34" charset="-127"/>
            </a:endParaRPr>
          </a:p>
        </p:txBody>
      </p:sp>
      <p:sp>
        <p:nvSpPr>
          <p:cNvPr id="98306" name="AutoShape 4"/>
          <p:cNvSpPr>
            <a:spLocks noChangeArrowheads="1"/>
          </p:cNvSpPr>
          <p:nvPr/>
        </p:nvSpPr>
        <p:spPr bwMode="auto">
          <a:xfrm>
            <a:off x="404813" y="852488"/>
            <a:ext cx="5056187" cy="414337"/>
          </a:xfrm>
          <a:prstGeom prst="roundRect">
            <a:avLst>
              <a:gd name="adj" fmla="val 50000"/>
            </a:avLst>
          </a:prstGeom>
          <a:solidFill>
            <a:srgbClr val="8FDBFE"/>
          </a:solidFill>
          <a:ln w="9525">
            <a:noFill/>
            <a:bevel/>
            <a:headEnd/>
            <a:tailEnd/>
          </a:ln>
        </p:spPr>
        <p:txBody>
          <a:bodyPr wrap="none" lIns="90170" tIns="46990" rIns="90170" bIns="46990" anchor="ctr"/>
          <a:lstStyle/>
          <a:p>
            <a:pPr algn="r">
              <a:buFont typeface="Arial" charset="0"/>
              <a:buNone/>
            </a:pPr>
            <a:endParaRPr lang="zh-CN" altLang="zh-CN">
              <a:solidFill>
                <a:srgbClr val="000000"/>
              </a:solidFill>
              <a:ea typeface="Gulim" pitchFamily="34" charset="-127"/>
              <a:sym typeface="Arial" charset="0"/>
            </a:endParaRPr>
          </a:p>
        </p:txBody>
      </p:sp>
      <p:sp>
        <p:nvSpPr>
          <p:cNvPr id="98307" name="AutoShape 8"/>
          <p:cNvSpPr>
            <a:spLocks noChangeArrowheads="1"/>
          </p:cNvSpPr>
          <p:nvPr/>
        </p:nvSpPr>
        <p:spPr bwMode="auto">
          <a:xfrm>
            <a:off x="268288" y="784225"/>
            <a:ext cx="596900" cy="596900"/>
          </a:xfrm>
          <a:custGeom>
            <a:avLst/>
            <a:gdLst>
              <a:gd name="T0" fmla="*/ 0 w 21600"/>
              <a:gd name="T1" fmla="*/ 8247445 h 21600"/>
              <a:gd name="T2" fmla="*/ 8247445 w 21600"/>
              <a:gd name="T3" fmla="*/ 0 h 21600"/>
              <a:gd name="T4" fmla="*/ 16494890 w 21600"/>
              <a:gd name="T5" fmla="*/ 8247445 h 21600"/>
              <a:gd name="T6" fmla="*/ 8247445 w 21600"/>
              <a:gd name="T7" fmla="*/ 16494890 h 21600"/>
              <a:gd name="T8" fmla="*/ 0 w 21600"/>
              <a:gd name="T9" fmla="*/ 8247445 h 21600"/>
              <a:gd name="T10" fmla="*/ 4123723 w 21600"/>
              <a:gd name="T11" fmla="*/ 8247445 h 21600"/>
              <a:gd name="T12" fmla="*/ 8247445 w 21600"/>
              <a:gd name="T13" fmla="*/ 12371166 h 21600"/>
              <a:gd name="T14" fmla="*/ 12371166 w 21600"/>
              <a:gd name="T15" fmla="*/ 8247445 h 21600"/>
              <a:gd name="T16" fmla="*/ 8247445 w 21600"/>
              <a:gd name="T17" fmla="*/ 4123723 h 21600"/>
              <a:gd name="T18" fmla="*/ 4123723 w 21600"/>
              <a:gd name="T19" fmla="*/ 8247445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600"/>
              <a:gd name="T31" fmla="*/ 0 h 21600"/>
              <a:gd name="T32" fmla="*/ 21600 w 21600"/>
              <a:gd name="T33" fmla="*/ 216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99CC"/>
          </a:solidFill>
          <a:ln w="9525" cmpd="sng">
            <a:noFill/>
            <a:bevel/>
            <a:headEnd/>
            <a:tailEnd/>
          </a:ln>
        </p:spPr>
        <p:txBody>
          <a:bodyPr wrap="none" anchor="ctr"/>
          <a:lstStyle/>
          <a:p>
            <a:endParaRPr lang="zh-CN" altLang="en-US"/>
          </a:p>
        </p:txBody>
      </p:sp>
      <p:sp>
        <p:nvSpPr>
          <p:cNvPr id="98308" name="Oval 9"/>
          <p:cNvSpPr>
            <a:spLocks noChangeArrowheads="1"/>
          </p:cNvSpPr>
          <p:nvPr/>
        </p:nvSpPr>
        <p:spPr bwMode="auto">
          <a:xfrm>
            <a:off x="406400" y="911225"/>
            <a:ext cx="336550" cy="338138"/>
          </a:xfrm>
          <a:prstGeom prst="ellipse">
            <a:avLst/>
          </a:prstGeom>
          <a:solidFill>
            <a:srgbClr val="00CCFF"/>
          </a:solidFill>
          <a:ln w="9525">
            <a:noFill/>
            <a:bevel/>
            <a:headEnd/>
            <a:tailEnd/>
          </a:ln>
        </p:spPr>
        <p:txBody>
          <a:bodyPr wrap="none" lIns="90170" tIns="46990" rIns="90170" bIns="46990" anchor="ctr"/>
          <a:lstStyle/>
          <a:p>
            <a:pPr algn="r">
              <a:buFont typeface="Arial" charset="0"/>
              <a:buNone/>
            </a:pPr>
            <a:endParaRPr lang="zh-CN" altLang="zh-CN">
              <a:solidFill>
                <a:srgbClr val="000000"/>
              </a:solidFill>
              <a:ea typeface="Gulim" pitchFamily="34" charset="-127"/>
              <a:sym typeface="Arial" charset="0"/>
            </a:endParaRPr>
          </a:p>
        </p:txBody>
      </p:sp>
      <p:sp>
        <p:nvSpPr>
          <p:cNvPr id="98309" name="Rectangle 10"/>
          <p:cNvSpPr>
            <a:spLocks noChangeArrowheads="1"/>
          </p:cNvSpPr>
          <p:nvPr/>
        </p:nvSpPr>
        <p:spPr bwMode="auto">
          <a:xfrm>
            <a:off x="871538" y="885825"/>
            <a:ext cx="4616450" cy="331788"/>
          </a:xfrm>
          <a:prstGeom prst="rect">
            <a:avLst/>
          </a:prstGeom>
          <a:noFill/>
          <a:ln w="9525">
            <a:noFill/>
            <a:miter lim="800000"/>
            <a:headEnd/>
            <a:tailEnd/>
          </a:ln>
        </p:spPr>
        <p:txBody>
          <a:bodyPr lIns="92382" tIns="46191" rIns="92382" bIns="46191" anchor="ctr"/>
          <a:lstStyle/>
          <a:p>
            <a:pPr>
              <a:buFont typeface="Arial" charset="0"/>
              <a:buNone/>
            </a:pPr>
            <a:endParaRPr lang="zh-CN" altLang="zh-CN" sz="2400">
              <a:solidFill>
                <a:schemeClr val="tx1"/>
              </a:solidFill>
              <a:latin typeface="Arial Unicode MS"/>
              <a:ea typeface="Arial Unicode MS"/>
              <a:cs typeface="Arial Unicode MS"/>
              <a:sym typeface="Arial Unicode MS"/>
            </a:endParaRPr>
          </a:p>
        </p:txBody>
      </p:sp>
      <p:sp>
        <p:nvSpPr>
          <p:cNvPr id="98310" name="Text Box 7"/>
          <p:cNvSpPr>
            <a:spLocks noChangeArrowheads="1"/>
          </p:cNvSpPr>
          <p:nvPr/>
        </p:nvSpPr>
        <p:spPr bwMode="auto">
          <a:xfrm>
            <a:off x="203200" y="831850"/>
            <a:ext cx="6780213" cy="457200"/>
          </a:xfrm>
          <a:prstGeom prst="rect">
            <a:avLst/>
          </a:prstGeom>
          <a:noFill/>
          <a:ln w="9525">
            <a:noFill/>
            <a:miter lim="800000"/>
            <a:headEnd/>
            <a:tailEnd/>
          </a:ln>
        </p:spPr>
        <p:txBody>
          <a:bodyPr>
            <a:spAutoFit/>
          </a:bodyPr>
          <a:lstStyle/>
          <a:p>
            <a:pPr eaLnBrk="0" hangingPunct="0">
              <a:buFont typeface="Arial" charset="0"/>
              <a:buNone/>
            </a:pPr>
            <a:r>
              <a:rPr lang="zh-CN" altLang="en-US" sz="2400" b="1">
                <a:solidFill>
                  <a:schemeClr val="tx1"/>
                </a:solidFill>
                <a:latin typeface="Calibri" pitchFamily="34" charset="0"/>
                <a:ea typeface="Arial Unicode MS"/>
                <a:cs typeface="Arial Unicode MS"/>
                <a:sym typeface="Arial Unicode MS"/>
              </a:rPr>
              <a:t>         Thermal force ventilation design</a:t>
            </a:r>
          </a:p>
        </p:txBody>
      </p:sp>
      <p:sp>
        <p:nvSpPr>
          <p:cNvPr id="98311" name="Text Box 8"/>
          <p:cNvSpPr>
            <a:spLocks noChangeArrowheads="1"/>
          </p:cNvSpPr>
          <p:nvPr/>
        </p:nvSpPr>
        <p:spPr bwMode="auto">
          <a:xfrm>
            <a:off x="381000" y="858838"/>
            <a:ext cx="333375" cy="457200"/>
          </a:xfrm>
          <a:prstGeom prst="rect">
            <a:avLst/>
          </a:prstGeom>
          <a:noFill/>
          <a:ln w="9525">
            <a:noFill/>
            <a:miter lim="800000"/>
            <a:headEnd/>
            <a:tailEnd/>
          </a:ln>
        </p:spPr>
        <p:txBody>
          <a:bodyPr>
            <a:spAutoFit/>
          </a:bodyPr>
          <a:lstStyle/>
          <a:p>
            <a:pPr algn="r" eaLnBrk="0" hangingPunct="0">
              <a:buFont typeface="Arial" charset="0"/>
              <a:buNone/>
            </a:pPr>
            <a:r>
              <a:rPr lang="zh-CN" altLang="en-US" sz="2400">
                <a:solidFill>
                  <a:schemeClr val="tx1"/>
                </a:solidFill>
                <a:ea typeface="Gulim" pitchFamily="34" charset="-127"/>
                <a:sym typeface="Arial" charset="0"/>
              </a:rPr>
              <a:t>2</a:t>
            </a:r>
            <a:endParaRPr lang="zh-CN" altLang="en-US">
              <a:solidFill>
                <a:srgbClr val="000000"/>
              </a:solidFill>
              <a:ea typeface="Gulim" pitchFamily="34" charset="-127"/>
            </a:endParaRPr>
          </a:p>
        </p:txBody>
      </p:sp>
      <p:sp>
        <p:nvSpPr>
          <p:cNvPr id="69641" name="Text Box 9"/>
          <p:cNvSpPr>
            <a:spLocks noChangeArrowheads="1"/>
          </p:cNvSpPr>
          <p:nvPr/>
        </p:nvSpPr>
        <p:spPr bwMode="auto">
          <a:xfrm>
            <a:off x="573088" y="1484313"/>
            <a:ext cx="4146550" cy="396875"/>
          </a:xfrm>
          <a:prstGeom prst="rect">
            <a:avLst/>
          </a:prstGeom>
          <a:noFill/>
          <a:ln w="9525">
            <a:noFill/>
            <a:miter lim="800000"/>
            <a:headEnd/>
            <a:tailEnd/>
          </a:ln>
        </p:spPr>
        <p:txBody>
          <a:bodyPr>
            <a:spAutoFit/>
          </a:bodyPr>
          <a:lstStyle/>
          <a:p>
            <a:pPr eaLnBrk="0" hangingPunct="0">
              <a:buFont typeface="Arial" charset="0"/>
              <a:buNone/>
            </a:pPr>
            <a:r>
              <a:rPr lang="zh-CN" altLang="en-US" sz="2000">
                <a:solidFill>
                  <a:srgbClr val="0627F0"/>
                </a:solidFill>
                <a:latin typeface="Calibri" pitchFamily="34" charset="0"/>
                <a:ea typeface="Arial Unicode MS"/>
                <a:cs typeface="Arial Unicode MS"/>
                <a:sym typeface="Arial Unicode MS"/>
              </a:rPr>
              <a:t>C</a:t>
            </a:r>
            <a:r>
              <a:rPr lang="en-US" altLang="zh-CN" sz="2000">
                <a:solidFill>
                  <a:srgbClr val="0627F0"/>
                </a:solidFill>
                <a:latin typeface="Calibri" pitchFamily="34" charset="0"/>
                <a:ea typeface="Arial Unicode MS"/>
                <a:cs typeface="Arial Unicode MS"/>
                <a:sym typeface="Arial Unicode MS"/>
              </a:rPr>
              <a:t>ourtyard thermal force ventilation</a:t>
            </a:r>
            <a:endParaRPr lang="zh-CN" altLang="en-US">
              <a:latin typeface="Calibri" pitchFamily="34" charset="0"/>
              <a:ea typeface="Gulim" pitchFamily="34" charset="-127"/>
            </a:endParaRPr>
          </a:p>
        </p:txBody>
      </p:sp>
      <p:sp>
        <p:nvSpPr>
          <p:cNvPr id="69642" name="AutoShape 10"/>
          <p:cNvSpPr>
            <a:spLocks noChangeArrowheads="1"/>
          </p:cNvSpPr>
          <p:nvPr/>
        </p:nvSpPr>
        <p:spPr bwMode="auto">
          <a:xfrm>
            <a:off x="485775" y="1627188"/>
            <a:ext cx="98425" cy="127000"/>
          </a:xfrm>
          <a:prstGeom prst="flowChartConnector">
            <a:avLst/>
          </a:prstGeom>
          <a:solidFill>
            <a:srgbClr val="0000FF"/>
          </a:solidFill>
          <a:ln w="9525">
            <a:solidFill>
              <a:srgbClr val="0000FF"/>
            </a:solidFill>
            <a:round/>
            <a:headEnd/>
            <a:tailEnd/>
          </a:ln>
        </p:spPr>
        <p:txBody>
          <a:bodyPr anchor="ctr"/>
          <a:lstStyle/>
          <a:p>
            <a:pPr algn="r" eaLnBrk="0" hangingPunct="0">
              <a:buFont typeface="Arial" charset="0"/>
              <a:buNone/>
            </a:pPr>
            <a:endParaRPr lang="zh-CN" altLang="zh-CN">
              <a:solidFill>
                <a:srgbClr val="000000"/>
              </a:solidFill>
              <a:ea typeface="Gulim" pitchFamily="34" charset="-127"/>
              <a:sym typeface="Arial" charset="0"/>
            </a:endParaRPr>
          </a:p>
        </p:txBody>
      </p:sp>
      <p:pic>
        <p:nvPicPr>
          <p:cNvPr id="69643" name="Picture 11"/>
          <p:cNvPicPr>
            <a:picLocks noChangeAspect="1" noChangeArrowheads="1"/>
          </p:cNvPicPr>
          <p:nvPr/>
        </p:nvPicPr>
        <p:blipFill>
          <a:blip r:embed="rId2" cstate="print"/>
          <a:srcRect/>
          <a:stretch>
            <a:fillRect/>
          </a:stretch>
        </p:blipFill>
        <p:spPr bwMode="auto">
          <a:xfrm>
            <a:off x="217488" y="2155825"/>
            <a:ext cx="4926012" cy="3792538"/>
          </a:xfrm>
          <a:prstGeom prst="rect">
            <a:avLst/>
          </a:prstGeom>
          <a:noFill/>
          <a:ln w="9525">
            <a:noFill/>
            <a:miter lim="800000"/>
            <a:headEnd/>
            <a:tailEnd/>
          </a:ln>
        </p:spPr>
      </p:pic>
      <p:pic>
        <p:nvPicPr>
          <p:cNvPr id="69644" name="Picture 12"/>
          <p:cNvPicPr>
            <a:picLocks noChangeAspect="1" noChangeArrowheads="1"/>
          </p:cNvPicPr>
          <p:nvPr/>
        </p:nvPicPr>
        <p:blipFill>
          <a:blip r:embed="rId3" cstate="print"/>
          <a:srcRect/>
          <a:stretch>
            <a:fillRect/>
          </a:stretch>
        </p:blipFill>
        <p:spPr bwMode="auto">
          <a:xfrm>
            <a:off x="5476875" y="2093913"/>
            <a:ext cx="3333750" cy="3856037"/>
          </a:xfrm>
          <a:prstGeom prst="rect">
            <a:avLst/>
          </a:prstGeom>
          <a:noFill/>
          <a:ln w="9525">
            <a:noFill/>
            <a:miter lim="800000"/>
            <a:headEnd/>
            <a:tailEnd/>
          </a:ln>
        </p:spPr>
      </p:pic>
      <p:sp>
        <p:nvSpPr>
          <p:cNvPr id="69645" name="Text Box 13"/>
          <p:cNvSpPr>
            <a:spLocks noChangeArrowheads="1"/>
          </p:cNvSpPr>
          <p:nvPr/>
        </p:nvSpPr>
        <p:spPr bwMode="auto">
          <a:xfrm>
            <a:off x="5691188" y="1319213"/>
            <a:ext cx="2970212" cy="549275"/>
          </a:xfrm>
          <a:prstGeom prst="rect">
            <a:avLst/>
          </a:prstGeom>
          <a:noFill/>
          <a:ln w="9525">
            <a:noFill/>
            <a:miter lim="800000"/>
            <a:headEnd/>
            <a:tailEnd/>
          </a:ln>
        </p:spPr>
        <p:txBody>
          <a:bodyPr>
            <a:spAutoFit/>
          </a:bodyPr>
          <a:lstStyle/>
          <a:p>
            <a:pPr eaLnBrk="0" hangingPunct="0">
              <a:lnSpc>
                <a:spcPct val="150000"/>
              </a:lnSpc>
              <a:buFont typeface="Arial" charset="0"/>
              <a:buNone/>
            </a:pPr>
            <a:r>
              <a:rPr lang="zh-CN" altLang="en-US" sz="2000">
                <a:solidFill>
                  <a:schemeClr val="hlink"/>
                </a:solidFill>
                <a:latin typeface="Calibri" pitchFamily="34" charset="0"/>
                <a:ea typeface="Arial Unicode MS"/>
                <a:cs typeface="Arial Unicode MS"/>
                <a:sym typeface="Arial Unicode MS"/>
              </a:rPr>
              <a:t>Wind catch tower in Iran</a:t>
            </a:r>
          </a:p>
        </p:txBody>
      </p:sp>
      <p:sp>
        <p:nvSpPr>
          <p:cNvPr id="69646" name="AutoShape 14"/>
          <p:cNvSpPr>
            <a:spLocks noChangeArrowheads="1"/>
          </p:cNvSpPr>
          <p:nvPr/>
        </p:nvSpPr>
        <p:spPr bwMode="auto">
          <a:xfrm>
            <a:off x="5591175" y="1600200"/>
            <a:ext cx="103188" cy="127000"/>
          </a:xfrm>
          <a:prstGeom prst="flowChartConnector">
            <a:avLst/>
          </a:prstGeom>
          <a:solidFill>
            <a:srgbClr val="0000FF"/>
          </a:solidFill>
          <a:ln w="9525">
            <a:solidFill>
              <a:srgbClr val="0000FF"/>
            </a:solidFill>
            <a:bevel/>
            <a:headEnd/>
            <a:tailEnd/>
          </a:ln>
        </p:spPr>
        <p:txBody>
          <a:bodyPr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18" name="灯片编号占位符 17"/>
          <p:cNvSpPr>
            <a:spLocks noGrp="1"/>
          </p:cNvSpPr>
          <p:nvPr>
            <p:ph type="sldNum" sz="quarter" idx="11"/>
          </p:nvPr>
        </p:nvSpPr>
        <p:spPr>
          <a:xfrm>
            <a:off x="161925" y="6337300"/>
            <a:ext cx="2133600" cy="365125"/>
          </a:xfrm>
        </p:spPr>
        <p:txBody>
          <a:bodyPr/>
          <a:lstStyle/>
          <a:p>
            <a:pPr>
              <a:defRPr/>
            </a:pPr>
            <a:fld id="{15E09892-3734-419B-A45A-5CAF0C805E44}" type="slidenum">
              <a:rPr lang="zh-CN" altLang="en-US"/>
              <a:pPr>
                <a:defRPr/>
              </a:pPr>
              <a:t>63</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69641"/>
                                        </p:tgtEl>
                                        <p:attrNameLst>
                                          <p:attrName>style.visibility</p:attrName>
                                        </p:attrNameLst>
                                      </p:cBhvr>
                                      <p:to>
                                        <p:strVal val="visible"/>
                                      </p:to>
                                    </p:set>
                                    <p:anim calcmode="lin" valueType="num">
                                      <p:cBhvr>
                                        <p:cTn id="7" dur="500" fill="hold"/>
                                        <p:tgtEl>
                                          <p:spTgt spid="69641"/>
                                        </p:tgtEl>
                                        <p:attrNameLst>
                                          <p:attrName>ppt_w</p:attrName>
                                        </p:attrNameLst>
                                      </p:cBhvr>
                                      <p:tavLst>
                                        <p:tav tm="0">
                                          <p:val>
                                            <p:fltVal val="0"/>
                                          </p:val>
                                        </p:tav>
                                        <p:tav tm="100000">
                                          <p:val>
                                            <p:strVal val="#ppt_w"/>
                                          </p:val>
                                        </p:tav>
                                      </p:tavLst>
                                    </p:anim>
                                    <p:anim calcmode="lin" valueType="num">
                                      <p:cBhvr>
                                        <p:cTn id="8" dur="500" fill="hold"/>
                                        <p:tgtEl>
                                          <p:spTgt spid="69641"/>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69642"/>
                                        </p:tgtEl>
                                        <p:attrNameLst>
                                          <p:attrName>style.visibility</p:attrName>
                                        </p:attrNameLst>
                                      </p:cBhvr>
                                      <p:to>
                                        <p:strVal val="visible"/>
                                      </p:to>
                                    </p:set>
                                    <p:anim calcmode="lin" valueType="num">
                                      <p:cBhvr>
                                        <p:cTn id="11" dur="500" fill="hold"/>
                                        <p:tgtEl>
                                          <p:spTgt spid="69642"/>
                                        </p:tgtEl>
                                        <p:attrNameLst>
                                          <p:attrName>ppt_w</p:attrName>
                                        </p:attrNameLst>
                                      </p:cBhvr>
                                      <p:tavLst>
                                        <p:tav tm="0">
                                          <p:val>
                                            <p:fltVal val="0"/>
                                          </p:val>
                                        </p:tav>
                                        <p:tav tm="100000">
                                          <p:val>
                                            <p:strVal val="#ppt_w"/>
                                          </p:val>
                                        </p:tav>
                                      </p:tavLst>
                                    </p:anim>
                                    <p:anim calcmode="lin" valueType="num">
                                      <p:cBhvr>
                                        <p:cTn id="12" dur="500" fill="hold"/>
                                        <p:tgtEl>
                                          <p:spTgt spid="69642"/>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69643"/>
                                        </p:tgtEl>
                                        <p:attrNameLst>
                                          <p:attrName>style.visibility</p:attrName>
                                        </p:attrNameLst>
                                      </p:cBhvr>
                                      <p:to>
                                        <p:strVal val="visible"/>
                                      </p:to>
                                    </p:set>
                                    <p:anim calcmode="lin" valueType="num">
                                      <p:cBhvr>
                                        <p:cTn id="15" dur="500" fill="hold"/>
                                        <p:tgtEl>
                                          <p:spTgt spid="69643"/>
                                        </p:tgtEl>
                                        <p:attrNameLst>
                                          <p:attrName>ppt_w</p:attrName>
                                        </p:attrNameLst>
                                      </p:cBhvr>
                                      <p:tavLst>
                                        <p:tav tm="0">
                                          <p:val>
                                            <p:fltVal val="0"/>
                                          </p:val>
                                        </p:tav>
                                        <p:tav tm="100000">
                                          <p:val>
                                            <p:strVal val="#ppt_w"/>
                                          </p:val>
                                        </p:tav>
                                      </p:tavLst>
                                    </p:anim>
                                    <p:anim calcmode="lin" valueType="num">
                                      <p:cBhvr>
                                        <p:cTn id="16" dur="500" fill="hold"/>
                                        <p:tgtEl>
                                          <p:spTgt spid="69643"/>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69644"/>
                                        </p:tgtEl>
                                        <p:attrNameLst>
                                          <p:attrName>style.visibility</p:attrName>
                                        </p:attrNameLst>
                                      </p:cBhvr>
                                      <p:to>
                                        <p:strVal val="visible"/>
                                      </p:to>
                                    </p:set>
                                    <p:anim calcmode="lin" valueType="num">
                                      <p:cBhvr>
                                        <p:cTn id="19" dur="500" fill="hold"/>
                                        <p:tgtEl>
                                          <p:spTgt spid="69644"/>
                                        </p:tgtEl>
                                        <p:attrNameLst>
                                          <p:attrName>ppt_w</p:attrName>
                                        </p:attrNameLst>
                                      </p:cBhvr>
                                      <p:tavLst>
                                        <p:tav tm="0">
                                          <p:val>
                                            <p:fltVal val="0"/>
                                          </p:val>
                                        </p:tav>
                                        <p:tav tm="100000">
                                          <p:val>
                                            <p:strVal val="#ppt_w"/>
                                          </p:val>
                                        </p:tav>
                                      </p:tavLst>
                                    </p:anim>
                                    <p:anim calcmode="lin" valueType="num">
                                      <p:cBhvr>
                                        <p:cTn id="20" dur="500" fill="hold"/>
                                        <p:tgtEl>
                                          <p:spTgt spid="69644"/>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69645"/>
                                        </p:tgtEl>
                                        <p:attrNameLst>
                                          <p:attrName>style.visibility</p:attrName>
                                        </p:attrNameLst>
                                      </p:cBhvr>
                                      <p:to>
                                        <p:strVal val="visible"/>
                                      </p:to>
                                    </p:set>
                                    <p:anim calcmode="lin" valueType="num">
                                      <p:cBhvr>
                                        <p:cTn id="23" dur="500" fill="hold"/>
                                        <p:tgtEl>
                                          <p:spTgt spid="69645"/>
                                        </p:tgtEl>
                                        <p:attrNameLst>
                                          <p:attrName>ppt_w</p:attrName>
                                        </p:attrNameLst>
                                      </p:cBhvr>
                                      <p:tavLst>
                                        <p:tav tm="0">
                                          <p:val>
                                            <p:fltVal val="0"/>
                                          </p:val>
                                        </p:tav>
                                        <p:tav tm="100000">
                                          <p:val>
                                            <p:strVal val="#ppt_w"/>
                                          </p:val>
                                        </p:tav>
                                      </p:tavLst>
                                    </p:anim>
                                    <p:anim calcmode="lin" valueType="num">
                                      <p:cBhvr>
                                        <p:cTn id="24" dur="500" fill="hold"/>
                                        <p:tgtEl>
                                          <p:spTgt spid="69645"/>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69646"/>
                                        </p:tgtEl>
                                        <p:attrNameLst>
                                          <p:attrName>style.visibility</p:attrName>
                                        </p:attrNameLst>
                                      </p:cBhvr>
                                      <p:to>
                                        <p:strVal val="visible"/>
                                      </p:to>
                                    </p:set>
                                    <p:anim calcmode="lin" valueType="num">
                                      <p:cBhvr>
                                        <p:cTn id="27" dur="500" fill="hold"/>
                                        <p:tgtEl>
                                          <p:spTgt spid="69646"/>
                                        </p:tgtEl>
                                        <p:attrNameLst>
                                          <p:attrName>ppt_w</p:attrName>
                                        </p:attrNameLst>
                                      </p:cBhvr>
                                      <p:tavLst>
                                        <p:tav tm="0">
                                          <p:val>
                                            <p:fltVal val="0"/>
                                          </p:val>
                                        </p:tav>
                                        <p:tav tm="100000">
                                          <p:val>
                                            <p:strVal val="#ppt_w"/>
                                          </p:val>
                                        </p:tav>
                                      </p:tavLst>
                                    </p:anim>
                                    <p:anim calcmode="lin" valueType="num">
                                      <p:cBhvr>
                                        <p:cTn id="28" dur="500" fill="hold"/>
                                        <p:tgtEl>
                                          <p:spTgt spid="696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1" grpId="0" bldLvl="0" autoUpdateAnimBg="0"/>
      <p:bldP spid="69642" grpId="0" bldLvl="0" animBg="1" autoUpdateAnimBg="0"/>
      <p:bldP spid="69645" grpId="0" bldLvl="0" autoUpdateAnimBg="0"/>
      <p:bldP spid="69646" grpId="0" bldLvl="0" animBg="1"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AutoShape 2"/>
          <p:cNvSpPr>
            <a:spLocks noChangeArrowheads="1"/>
          </p:cNvSpPr>
          <p:nvPr/>
        </p:nvSpPr>
        <p:spPr bwMode="auto">
          <a:xfrm>
            <a:off x="496888" y="1330325"/>
            <a:ext cx="7829550" cy="819150"/>
          </a:xfrm>
          <a:prstGeom prst="roundRect">
            <a:avLst>
              <a:gd name="adj" fmla="val 16667"/>
            </a:avLst>
          </a:prstGeom>
          <a:solidFill>
            <a:schemeClr val="accent1"/>
          </a:solidFill>
          <a:ln w="9525">
            <a:solidFill>
              <a:schemeClr val="tx1"/>
            </a:solidFill>
            <a:bevel/>
            <a:headEnd/>
            <a:tailEnd/>
          </a:ln>
        </p:spPr>
        <p:txBody>
          <a:bodyPr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99330" name="页脚占位符 4"/>
          <p:cNvSpPr>
            <a:spLocks noGrp="1" noChangeArrowheads="1"/>
          </p:cNvSpPr>
          <p:nvPr/>
        </p:nvSpPr>
        <p:spPr bwMode="auto">
          <a:xfrm>
            <a:off x="3581400" y="6461125"/>
            <a:ext cx="5295900" cy="242888"/>
          </a:xfrm>
          <a:prstGeom prst="rect">
            <a:avLst/>
          </a:prstGeom>
          <a:noFill/>
          <a:ln w="9525">
            <a:noFill/>
            <a:miter lim="800000"/>
            <a:headEnd/>
            <a:tailEnd/>
          </a:ln>
        </p:spPr>
        <p:txBody>
          <a:bodyPr anchor="ctr">
            <a:spAutoFit/>
          </a:bodyPr>
          <a:lstStyle/>
          <a:p>
            <a:pPr algn="r" eaLnBrk="0" hangingPunct="0">
              <a:buFont typeface="Arial" charset="0"/>
              <a:buNone/>
            </a:pPr>
            <a:r>
              <a:rPr lang="en-US" altLang="zh-CN" sz="1000">
                <a:solidFill>
                  <a:srgbClr val="000000"/>
                </a:solidFill>
                <a:latin typeface="Arial" charset="0"/>
                <a:ea typeface="Gulim" pitchFamily="34" charset="-127"/>
                <a:sym typeface="Arial" charset="0"/>
              </a:rPr>
              <a:t>A Multidisciplinary Approach to Curriculum Development in Sustainable Built Environment</a:t>
            </a:r>
            <a:endParaRPr lang="zh-CN" altLang="en-US">
              <a:solidFill>
                <a:srgbClr val="000000"/>
              </a:solidFill>
              <a:ea typeface="Gulim" pitchFamily="34" charset="-127"/>
            </a:endParaRPr>
          </a:p>
        </p:txBody>
      </p:sp>
      <p:sp>
        <p:nvSpPr>
          <p:cNvPr id="99331" name="Rectangle 2"/>
          <p:cNvSpPr>
            <a:spLocks noGrp="1" noChangeArrowheads="1"/>
          </p:cNvSpPr>
          <p:nvPr/>
        </p:nvSpPr>
        <p:spPr bwMode="auto">
          <a:xfrm>
            <a:off x="180975" y="800100"/>
            <a:ext cx="4914900" cy="395288"/>
          </a:xfrm>
          <a:prstGeom prst="rect">
            <a:avLst/>
          </a:prstGeom>
          <a:noFill/>
          <a:ln w="9525">
            <a:noFill/>
            <a:miter lim="800000"/>
            <a:headEnd/>
            <a:tailEnd/>
          </a:ln>
        </p:spPr>
        <p:txBody>
          <a:bodyPr lIns="91449" tIns="45725" rIns="91449" bIns="45725" anchor="ctr"/>
          <a:lstStyle/>
          <a:p>
            <a:pPr eaLnBrk="0" hangingPunct="0">
              <a:lnSpc>
                <a:spcPct val="90000"/>
              </a:lnSpc>
              <a:buFont typeface="Arial" charset="0"/>
              <a:buNone/>
            </a:pPr>
            <a:r>
              <a:rPr lang="zh-CN" altLang="en-US" sz="2800" b="1">
                <a:solidFill>
                  <a:schemeClr val="tx1"/>
                </a:solidFill>
                <a:latin typeface="Calibri" pitchFamily="34" charset="0"/>
                <a:ea typeface="Gulim" pitchFamily="34" charset="-127"/>
                <a:sym typeface="Arial" charset="0"/>
              </a:rPr>
              <a:t>Step4—</a:t>
            </a:r>
            <a:r>
              <a:rPr lang="en-US" altLang="zh-CN" sz="2800" b="1">
                <a:solidFill>
                  <a:schemeClr val="tx1"/>
                </a:solidFill>
                <a:latin typeface="Calibri" pitchFamily="34" charset="0"/>
                <a:ea typeface="Gulim" pitchFamily="34" charset="-127"/>
                <a:sym typeface="Arial Unicode MS"/>
              </a:rPr>
              <a:t>Equipment </a:t>
            </a:r>
            <a:r>
              <a:rPr lang="zh-CN" altLang="en-US" sz="2800" b="1">
                <a:solidFill>
                  <a:schemeClr val="tx1"/>
                </a:solidFill>
                <a:latin typeface="Calibri" pitchFamily="34" charset="0"/>
                <a:sym typeface="Arial Unicode MS"/>
              </a:rPr>
              <a:t>s</a:t>
            </a:r>
            <a:r>
              <a:rPr lang="en-US" altLang="zh-CN" sz="2800" b="1">
                <a:solidFill>
                  <a:schemeClr val="tx1"/>
                </a:solidFill>
                <a:latin typeface="Calibri" pitchFamily="34" charset="0"/>
                <a:ea typeface="Gulim" pitchFamily="34" charset="-127"/>
                <a:sym typeface="Arial Unicode MS"/>
              </a:rPr>
              <a:t>election</a:t>
            </a:r>
            <a:endParaRPr lang="zh-CN" altLang="en-US" b="1">
              <a:latin typeface="Calibri" pitchFamily="34" charset="0"/>
              <a:ea typeface="Gulim" pitchFamily="34" charset="-127"/>
            </a:endParaRPr>
          </a:p>
        </p:txBody>
      </p:sp>
      <p:grpSp>
        <p:nvGrpSpPr>
          <p:cNvPr id="2" name="Group 5"/>
          <p:cNvGrpSpPr>
            <a:grpSpLocks/>
          </p:cNvGrpSpPr>
          <p:nvPr/>
        </p:nvGrpSpPr>
        <p:grpSpPr bwMode="auto">
          <a:xfrm>
            <a:off x="1266825" y="4583113"/>
            <a:ext cx="415925" cy="450850"/>
            <a:chOff x="0" y="0"/>
            <a:chExt cx="676" cy="727"/>
          </a:xfrm>
        </p:grpSpPr>
        <p:sp>
          <p:nvSpPr>
            <p:cNvPr id="99459" name="Oval 9"/>
            <p:cNvSpPr>
              <a:spLocks noChangeArrowheads="1"/>
            </p:cNvSpPr>
            <p:nvPr/>
          </p:nvSpPr>
          <p:spPr bwMode="auto">
            <a:xfrm>
              <a:off x="269" y="0"/>
              <a:ext cx="111" cy="105"/>
            </a:xfrm>
            <a:prstGeom prst="ellipse">
              <a:avLst/>
            </a:prstGeom>
            <a:solidFill>
              <a:srgbClr val="FFFFFF">
                <a:alpha val="63136"/>
              </a:srgbClr>
            </a:solidFill>
            <a:ln w="9525">
              <a:solidFill>
                <a:srgbClr val="FFFFFF"/>
              </a:solidFill>
              <a:round/>
              <a:headEnd/>
              <a:tailEnd/>
            </a:ln>
          </p:spPr>
          <p:txBody>
            <a:bodyPr wrap="none" anchor="ctr"/>
            <a:lstStyle/>
            <a:p>
              <a:pPr algn="r">
                <a:buFont typeface="Arial" charset="0"/>
                <a:buNone/>
              </a:pPr>
              <a:endParaRPr lang="zh-CN" altLang="zh-CN">
                <a:solidFill>
                  <a:srgbClr val="000000"/>
                </a:solidFill>
                <a:ea typeface="Gulim" pitchFamily="34" charset="-127"/>
                <a:sym typeface="Arial" charset="0"/>
              </a:endParaRPr>
            </a:p>
          </p:txBody>
        </p:sp>
        <p:sp>
          <p:nvSpPr>
            <p:cNvPr id="99460" name="Oval 10"/>
            <p:cNvSpPr>
              <a:spLocks noChangeArrowheads="1"/>
            </p:cNvSpPr>
            <p:nvPr/>
          </p:nvSpPr>
          <p:spPr bwMode="auto">
            <a:xfrm>
              <a:off x="103" y="288"/>
              <a:ext cx="157" cy="149"/>
            </a:xfrm>
            <a:prstGeom prst="ellipse">
              <a:avLst/>
            </a:prstGeom>
            <a:solidFill>
              <a:srgbClr val="FFFFFF">
                <a:alpha val="63136"/>
              </a:srgbClr>
            </a:solidFill>
            <a:ln w="9525">
              <a:solidFill>
                <a:srgbClr val="FFFFFF"/>
              </a:solidFill>
              <a:round/>
              <a:headEnd/>
              <a:tailEnd/>
            </a:ln>
          </p:spPr>
          <p:txBody>
            <a:bodyPr wrap="none" anchor="ctr"/>
            <a:lstStyle/>
            <a:p>
              <a:pPr algn="r">
                <a:buFont typeface="Arial" charset="0"/>
                <a:buNone/>
              </a:pPr>
              <a:endParaRPr lang="zh-CN" altLang="zh-CN">
                <a:solidFill>
                  <a:srgbClr val="000000"/>
                </a:solidFill>
                <a:ea typeface="Gulim" pitchFamily="34" charset="-127"/>
                <a:sym typeface="Arial" charset="0"/>
              </a:endParaRPr>
            </a:p>
          </p:txBody>
        </p:sp>
        <p:sp>
          <p:nvSpPr>
            <p:cNvPr id="99461" name="Oval 11"/>
            <p:cNvSpPr>
              <a:spLocks noChangeArrowheads="1"/>
            </p:cNvSpPr>
            <p:nvPr/>
          </p:nvSpPr>
          <p:spPr bwMode="auto">
            <a:xfrm>
              <a:off x="397" y="175"/>
              <a:ext cx="117" cy="111"/>
            </a:xfrm>
            <a:prstGeom prst="ellipse">
              <a:avLst/>
            </a:prstGeom>
            <a:solidFill>
              <a:srgbClr val="FFFFFF">
                <a:alpha val="63136"/>
              </a:srgbClr>
            </a:solidFill>
            <a:ln w="9525">
              <a:solidFill>
                <a:srgbClr val="FFFFFF"/>
              </a:solidFill>
              <a:round/>
              <a:headEnd/>
              <a:tailEnd/>
            </a:ln>
          </p:spPr>
          <p:txBody>
            <a:bodyPr wrap="none" anchor="ctr"/>
            <a:lstStyle/>
            <a:p>
              <a:pPr algn="r">
                <a:buFont typeface="Arial" charset="0"/>
                <a:buNone/>
              </a:pPr>
              <a:endParaRPr lang="zh-CN" altLang="zh-CN">
                <a:solidFill>
                  <a:srgbClr val="000000"/>
                </a:solidFill>
                <a:ea typeface="Gulim" pitchFamily="34" charset="-127"/>
                <a:sym typeface="Arial" charset="0"/>
              </a:endParaRPr>
            </a:p>
          </p:txBody>
        </p:sp>
        <p:sp>
          <p:nvSpPr>
            <p:cNvPr id="99462" name="Oval 12"/>
            <p:cNvSpPr>
              <a:spLocks noChangeArrowheads="1"/>
            </p:cNvSpPr>
            <p:nvPr/>
          </p:nvSpPr>
          <p:spPr bwMode="auto">
            <a:xfrm>
              <a:off x="149" y="649"/>
              <a:ext cx="82" cy="78"/>
            </a:xfrm>
            <a:prstGeom prst="ellipse">
              <a:avLst/>
            </a:prstGeom>
            <a:solidFill>
              <a:srgbClr val="FFFFFF">
                <a:alpha val="63136"/>
              </a:srgbClr>
            </a:solidFill>
            <a:ln w="9525">
              <a:solidFill>
                <a:srgbClr val="FFFFFF"/>
              </a:solidFill>
              <a:round/>
              <a:headEnd/>
              <a:tailEnd/>
            </a:ln>
          </p:spPr>
          <p:txBody>
            <a:bodyPr wrap="none" anchor="ctr"/>
            <a:lstStyle/>
            <a:p>
              <a:pPr algn="r">
                <a:buFont typeface="Arial" charset="0"/>
                <a:buNone/>
              </a:pPr>
              <a:endParaRPr lang="zh-CN" altLang="zh-CN">
                <a:solidFill>
                  <a:srgbClr val="000000"/>
                </a:solidFill>
                <a:ea typeface="Gulim" pitchFamily="34" charset="-127"/>
                <a:sym typeface="Arial" charset="0"/>
              </a:endParaRPr>
            </a:p>
          </p:txBody>
        </p:sp>
        <p:sp>
          <p:nvSpPr>
            <p:cNvPr id="99463" name="Line 13"/>
            <p:cNvSpPr>
              <a:spLocks noChangeShapeType="1"/>
            </p:cNvSpPr>
            <p:nvPr/>
          </p:nvSpPr>
          <p:spPr bwMode="auto">
            <a:xfrm>
              <a:off x="182" y="436"/>
              <a:ext cx="1" cy="215"/>
            </a:xfrm>
            <a:prstGeom prst="line">
              <a:avLst/>
            </a:prstGeom>
            <a:noFill/>
            <a:ln w="12700">
              <a:solidFill>
                <a:srgbClr val="FFFFFF"/>
              </a:solidFill>
              <a:round/>
              <a:headEnd/>
              <a:tailEnd/>
            </a:ln>
          </p:spPr>
          <p:txBody>
            <a:bodyPr wrap="none" anchor="ctr"/>
            <a:lstStyle/>
            <a:p>
              <a:endParaRPr lang="zh-CN" altLang="en-US"/>
            </a:p>
          </p:txBody>
        </p:sp>
        <p:sp>
          <p:nvSpPr>
            <p:cNvPr id="99464" name="Line 14"/>
            <p:cNvSpPr>
              <a:spLocks noChangeShapeType="1"/>
            </p:cNvSpPr>
            <p:nvPr/>
          </p:nvSpPr>
          <p:spPr bwMode="auto">
            <a:xfrm flipV="1">
              <a:off x="240" y="256"/>
              <a:ext cx="175" cy="52"/>
            </a:xfrm>
            <a:prstGeom prst="line">
              <a:avLst/>
            </a:prstGeom>
            <a:noFill/>
            <a:ln w="9525">
              <a:solidFill>
                <a:srgbClr val="FFFFFF"/>
              </a:solidFill>
              <a:round/>
              <a:headEnd/>
              <a:tailEnd/>
            </a:ln>
          </p:spPr>
          <p:txBody>
            <a:bodyPr wrap="none" anchor="ctr"/>
            <a:lstStyle/>
            <a:p>
              <a:endParaRPr lang="zh-CN" altLang="en-US"/>
            </a:p>
          </p:txBody>
        </p:sp>
        <p:sp>
          <p:nvSpPr>
            <p:cNvPr id="99465" name="Line 15"/>
            <p:cNvSpPr>
              <a:spLocks noChangeShapeType="1"/>
            </p:cNvSpPr>
            <p:nvPr/>
          </p:nvSpPr>
          <p:spPr bwMode="auto">
            <a:xfrm flipH="1" flipV="1">
              <a:off x="351" y="87"/>
              <a:ext cx="69" cy="93"/>
            </a:xfrm>
            <a:prstGeom prst="line">
              <a:avLst/>
            </a:prstGeom>
            <a:noFill/>
            <a:ln w="9525">
              <a:solidFill>
                <a:srgbClr val="FFFFFF"/>
              </a:solidFill>
              <a:round/>
              <a:headEnd/>
              <a:tailEnd/>
            </a:ln>
          </p:spPr>
          <p:txBody>
            <a:bodyPr wrap="none" anchor="ctr"/>
            <a:lstStyle/>
            <a:p>
              <a:endParaRPr lang="zh-CN" altLang="en-US"/>
            </a:p>
          </p:txBody>
        </p:sp>
        <p:sp>
          <p:nvSpPr>
            <p:cNvPr id="99466" name="Oval 16"/>
            <p:cNvSpPr>
              <a:spLocks noChangeArrowheads="1"/>
            </p:cNvSpPr>
            <p:nvPr/>
          </p:nvSpPr>
          <p:spPr bwMode="auto">
            <a:xfrm>
              <a:off x="594" y="99"/>
              <a:ext cx="82" cy="78"/>
            </a:xfrm>
            <a:prstGeom prst="ellipse">
              <a:avLst/>
            </a:prstGeom>
            <a:solidFill>
              <a:srgbClr val="FFFFFF">
                <a:alpha val="63136"/>
              </a:srgbClr>
            </a:solidFill>
            <a:ln w="9525">
              <a:solidFill>
                <a:srgbClr val="FFFFFF"/>
              </a:solidFill>
              <a:round/>
              <a:headEnd/>
              <a:tailEnd/>
            </a:ln>
          </p:spPr>
          <p:txBody>
            <a:bodyPr wrap="none" anchor="ctr"/>
            <a:lstStyle/>
            <a:p>
              <a:pPr algn="r">
                <a:buFont typeface="Arial" charset="0"/>
                <a:buNone/>
              </a:pPr>
              <a:endParaRPr lang="zh-CN" altLang="zh-CN">
                <a:solidFill>
                  <a:srgbClr val="000000"/>
                </a:solidFill>
                <a:ea typeface="Gulim" pitchFamily="34" charset="-127"/>
                <a:sym typeface="Arial" charset="0"/>
              </a:endParaRPr>
            </a:p>
          </p:txBody>
        </p:sp>
        <p:sp>
          <p:nvSpPr>
            <p:cNvPr id="99467" name="Oval 17"/>
            <p:cNvSpPr>
              <a:spLocks noChangeArrowheads="1"/>
            </p:cNvSpPr>
            <p:nvPr/>
          </p:nvSpPr>
          <p:spPr bwMode="auto">
            <a:xfrm>
              <a:off x="480" y="399"/>
              <a:ext cx="94" cy="89"/>
            </a:xfrm>
            <a:prstGeom prst="ellipse">
              <a:avLst/>
            </a:prstGeom>
            <a:solidFill>
              <a:srgbClr val="FFFFFF">
                <a:alpha val="63136"/>
              </a:srgbClr>
            </a:solidFill>
            <a:ln w="9525">
              <a:solidFill>
                <a:srgbClr val="FFFFFF"/>
              </a:solidFill>
              <a:round/>
              <a:headEnd/>
              <a:tailEnd/>
            </a:ln>
          </p:spPr>
          <p:txBody>
            <a:bodyPr wrap="none" anchor="ctr"/>
            <a:lstStyle/>
            <a:p>
              <a:pPr algn="r">
                <a:buFont typeface="Arial" charset="0"/>
                <a:buNone/>
              </a:pPr>
              <a:endParaRPr lang="zh-CN" altLang="zh-CN">
                <a:solidFill>
                  <a:srgbClr val="000000"/>
                </a:solidFill>
                <a:ea typeface="Gulim" pitchFamily="34" charset="-127"/>
                <a:sym typeface="Arial" charset="0"/>
              </a:endParaRPr>
            </a:p>
          </p:txBody>
        </p:sp>
        <p:sp>
          <p:nvSpPr>
            <p:cNvPr id="99468" name="Line 18"/>
            <p:cNvSpPr>
              <a:spLocks noChangeShapeType="1"/>
            </p:cNvSpPr>
            <p:nvPr/>
          </p:nvSpPr>
          <p:spPr bwMode="auto">
            <a:xfrm>
              <a:off x="479" y="285"/>
              <a:ext cx="29" cy="134"/>
            </a:xfrm>
            <a:prstGeom prst="line">
              <a:avLst/>
            </a:prstGeom>
            <a:noFill/>
            <a:ln w="9525">
              <a:solidFill>
                <a:srgbClr val="FFFFFF"/>
              </a:solidFill>
              <a:round/>
              <a:headEnd/>
              <a:tailEnd/>
            </a:ln>
          </p:spPr>
          <p:txBody>
            <a:bodyPr wrap="none" anchor="ctr"/>
            <a:lstStyle/>
            <a:p>
              <a:endParaRPr lang="zh-CN" altLang="en-US"/>
            </a:p>
          </p:txBody>
        </p:sp>
        <p:sp>
          <p:nvSpPr>
            <p:cNvPr id="99469" name="Line 19"/>
            <p:cNvSpPr>
              <a:spLocks noChangeShapeType="1"/>
            </p:cNvSpPr>
            <p:nvPr/>
          </p:nvSpPr>
          <p:spPr bwMode="auto">
            <a:xfrm flipV="1">
              <a:off x="514" y="134"/>
              <a:ext cx="87" cy="75"/>
            </a:xfrm>
            <a:prstGeom prst="line">
              <a:avLst/>
            </a:prstGeom>
            <a:noFill/>
            <a:ln w="9525">
              <a:solidFill>
                <a:srgbClr val="FFFFFF"/>
              </a:solidFill>
              <a:round/>
              <a:headEnd/>
              <a:tailEnd/>
            </a:ln>
          </p:spPr>
          <p:txBody>
            <a:bodyPr wrap="none" anchor="ctr"/>
            <a:lstStyle/>
            <a:p>
              <a:endParaRPr lang="zh-CN" altLang="en-US"/>
            </a:p>
          </p:txBody>
        </p:sp>
        <p:sp>
          <p:nvSpPr>
            <p:cNvPr id="99470" name="Oval 20"/>
            <p:cNvSpPr>
              <a:spLocks noChangeArrowheads="1"/>
            </p:cNvSpPr>
            <p:nvPr/>
          </p:nvSpPr>
          <p:spPr bwMode="auto">
            <a:xfrm>
              <a:off x="0" y="169"/>
              <a:ext cx="82" cy="78"/>
            </a:xfrm>
            <a:prstGeom prst="ellipse">
              <a:avLst/>
            </a:prstGeom>
            <a:solidFill>
              <a:srgbClr val="FFFFFF">
                <a:alpha val="63136"/>
              </a:srgbClr>
            </a:solidFill>
            <a:ln w="9525">
              <a:solidFill>
                <a:srgbClr val="FFFFFF"/>
              </a:solidFill>
              <a:round/>
              <a:headEnd/>
              <a:tailEnd/>
            </a:ln>
          </p:spPr>
          <p:txBody>
            <a:bodyPr wrap="none" anchor="ctr"/>
            <a:lstStyle/>
            <a:p>
              <a:pPr algn="r">
                <a:buFont typeface="Arial" charset="0"/>
                <a:buNone/>
              </a:pPr>
              <a:endParaRPr lang="zh-CN" altLang="zh-CN">
                <a:solidFill>
                  <a:srgbClr val="000000"/>
                </a:solidFill>
                <a:ea typeface="Gulim" pitchFamily="34" charset="-127"/>
                <a:sym typeface="Arial" charset="0"/>
              </a:endParaRPr>
            </a:p>
          </p:txBody>
        </p:sp>
        <p:sp>
          <p:nvSpPr>
            <p:cNvPr id="99471" name="Line 21"/>
            <p:cNvSpPr>
              <a:spLocks noChangeShapeType="1"/>
            </p:cNvSpPr>
            <p:nvPr/>
          </p:nvSpPr>
          <p:spPr bwMode="auto">
            <a:xfrm>
              <a:off x="48" y="238"/>
              <a:ext cx="70" cy="70"/>
            </a:xfrm>
            <a:prstGeom prst="line">
              <a:avLst/>
            </a:prstGeom>
            <a:noFill/>
            <a:ln w="9525">
              <a:solidFill>
                <a:srgbClr val="FFFFFF"/>
              </a:solidFill>
              <a:round/>
              <a:headEnd/>
              <a:tailEnd/>
            </a:ln>
          </p:spPr>
          <p:txBody>
            <a:bodyPr wrap="none" anchor="ctr"/>
            <a:lstStyle/>
            <a:p>
              <a:endParaRPr lang="zh-CN" altLang="en-US"/>
            </a:p>
          </p:txBody>
        </p:sp>
        <p:sp>
          <p:nvSpPr>
            <p:cNvPr id="99472" name="Line 22"/>
            <p:cNvSpPr>
              <a:spLocks noChangeShapeType="1"/>
            </p:cNvSpPr>
            <p:nvPr/>
          </p:nvSpPr>
          <p:spPr bwMode="auto">
            <a:xfrm flipH="1">
              <a:off x="377" y="462"/>
              <a:ext cx="127" cy="36"/>
            </a:xfrm>
            <a:prstGeom prst="line">
              <a:avLst/>
            </a:prstGeom>
            <a:noFill/>
            <a:ln w="9525">
              <a:solidFill>
                <a:srgbClr val="FFFFFF"/>
              </a:solidFill>
              <a:round/>
              <a:headEnd/>
              <a:tailEnd/>
            </a:ln>
          </p:spPr>
          <p:txBody>
            <a:bodyPr wrap="none" anchor="ctr"/>
            <a:lstStyle/>
            <a:p>
              <a:endParaRPr lang="zh-CN" altLang="en-US"/>
            </a:p>
          </p:txBody>
        </p:sp>
        <p:sp>
          <p:nvSpPr>
            <p:cNvPr id="99473" name="Oval 23"/>
            <p:cNvSpPr>
              <a:spLocks noChangeArrowheads="1"/>
            </p:cNvSpPr>
            <p:nvPr/>
          </p:nvSpPr>
          <p:spPr bwMode="auto">
            <a:xfrm>
              <a:off x="320" y="465"/>
              <a:ext cx="82" cy="78"/>
            </a:xfrm>
            <a:prstGeom prst="ellipse">
              <a:avLst/>
            </a:prstGeom>
            <a:solidFill>
              <a:srgbClr val="FFFFFF">
                <a:alpha val="63136"/>
              </a:srgbClr>
            </a:solidFill>
            <a:ln w="9525">
              <a:solidFill>
                <a:srgbClr val="FFFFFF"/>
              </a:solidFill>
              <a:round/>
              <a:headEnd/>
              <a:tailEnd/>
            </a:ln>
          </p:spPr>
          <p:txBody>
            <a:bodyPr wrap="none" anchor="ctr"/>
            <a:lstStyle/>
            <a:p>
              <a:pPr algn="r">
                <a:buFont typeface="Arial" charset="0"/>
                <a:buNone/>
              </a:pPr>
              <a:endParaRPr lang="zh-CN" altLang="zh-CN">
                <a:solidFill>
                  <a:srgbClr val="000000"/>
                </a:solidFill>
                <a:ea typeface="Gulim" pitchFamily="34" charset="-127"/>
                <a:sym typeface="Arial" charset="0"/>
              </a:endParaRPr>
            </a:p>
          </p:txBody>
        </p:sp>
        <p:sp>
          <p:nvSpPr>
            <p:cNvPr id="99474" name="Line 24"/>
            <p:cNvSpPr>
              <a:spLocks noChangeShapeType="1"/>
            </p:cNvSpPr>
            <p:nvPr/>
          </p:nvSpPr>
          <p:spPr bwMode="auto">
            <a:xfrm>
              <a:off x="554" y="477"/>
              <a:ext cx="29" cy="35"/>
            </a:xfrm>
            <a:prstGeom prst="line">
              <a:avLst/>
            </a:prstGeom>
            <a:noFill/>
            <a:ln w="9525">
              <a:solidFill>
                <a:srgbClr val="FFFFFF"/>
              </a:solidFill>
              <a:round/>
              <a:headEnd/>
              <a:tailEnd/>
            </a:ln>
          </p:spPr>
          <p:txBody>
            <a:bodyPr wrap="none" anchor="ctr"/>
            <a:lstStyle/>
            <a:p>
              <a:endParaRPr lang="zh-CN" altLang="en-US"/>
            </a:p>
          </p:txBody>
        </p:sp>
        <p:sp>
          <p:nvSpPr>
            <p:cNvPr id="99475" name="Oval 25"/>
            <p:cNvSpPr>
              <a:spLocks noChangeArrowheads="1"/>
            </p:cNvSpPr>
            <p:nvPr/>
          </p:nvSpPr>
          <p:spPr bwMode="auto">
            <a:xfrm>
              <a:off x="567" y="520"/>
              <a:ext cx="82" cy="78"/>
            </a:xfrm>
            <a:prstGeom prst="ellipse">
              <a:avLst/>
            </a:prstGeom>
            <a:solidFill>
              <a:srgbClr val="FFFFFF">
                <a:alpha val="63136"/>
              </a:srgbClr>
            </a:solidFill>
            <a:ln w="9525">
              <a:solidFill>
                <a:srgbClr val="FFFFFF"/>
              </a:solidFill>
              <a:round/>
              <a:headEnd/>
              <a:tailEnd/>
            </a:ln>
          </p:spPr>
          <p:txBody>
            <a:bodyPr wrap="none" anchor="ctr"/>
            <a:lstStyle/>
            <a:p>
              <a:pPr algn="r">
                <a:buFont typeface="Arial" charset="0"/>
                <a:buNone/>
              </a:pPr>
              <a:endParaRPr lang="zh-CN" altLang="zh-CN">
                <a:solidFill>
                  <a:srgbClr val="000000"/>
                </a:solidFill>
                <a:ea typeface="Gulim" pitchFamily="34" charset="-127"/>
                <a:sym typeface="Arial" charset="0"/>
              </a:endParaRPr>
            </a:p>
          </p:txBody>
        </p:sp>
      </p:grpSp>
      <p:grpSp>
        <p:nvGrpSpPr>
          <p:cNvPr id="3" name="Group 23"/>
          <p:cNvGrpSpPr>
            <a:grpSpLocks/>
          </p:cNvGrpSpPr>
          <p:nvPr/>
        </p:nvGrpSpPr>
        <p:grpSpPr bwMode="auto">
          <a:xfrm>
            <a:off x="5899150" y="4568825"/>
            <a:ext cx="415925" cy="450850"/>
            <a:chOff x="0" y="0"/>
            <a:chExt cx="676" cy="727"/>
          </a:xfrm>
        </p:grpSpPr>
        <p:sp>
          <p:nvSpPr>
            <p:cNvPr id="99442" name="Oval 27"/>
            <p:cNvSpPr>
              <a:spLocks noChangeArrowheads="1"/>
            </p:cNvSpPr>
            <p:nvPr/>
          </p:nvSpPr>
          <p:spPr bwMode="auto">
            <a:xfrm>
              <a:off x="269" y="0"/>
              <a:ext cx="111" cy="105"/>
            </a:xfrm>
            <a:prstGeom prst="ellipse">
              <a:avLst/>
            </a:prstGeom>
            <a:solidFill>
              <a:srgbClr val="FFFFFF">
                <a:alpha val="63136"/>
              </a:srgbClr>
            </a:solidFill>
            <a:ln w="9525">
              <a:solidFill>
                <a:srgbClr val="FFFFFF"/>
              </a:solidFill>
              <a:round/>
              <a:headEnd/>
              <a:tailEnd/>
            </a:ln>
          </p:spPr>
          <p:txBody>
            <a:bodyPr wrap="none" anchor="ctr"/>
            <a:lstStyle/>
            <a:p>
              <a:pPr algn="r">
                <a:buFont typeface="Arial" charset="0"/>
                <a:buNone/>
              </a:pPr>
              <a:endParaRPr lang="zh-CN" altLang="zh-CN">
                <a:solidFill>
                  <a:srgbClr val="000000"/>
                </a:solidFill>
                <a:ea typeface="Gulim" pitchFamily="34" charset="-127"/>
                <a:sym typeface="Arial" charset="0"/>
              </a:endParaRPr>
            </a:p>
          </p:txBody>
        </p:sp>
        <p:sp>
          <p:nvSpPr>
            <p:cNvPr id="99443" name="Oval 28"/>
            <p:cNvSpPr>
              <a:spLocks noChangeArrowheads="1"/>
            </p:cNvSpPr>
            <p:nvPr/>
          </p:nvSpPr>
          <p:spPr bwMode="auto">
            <a:xfrm>
              <a:off x="103" y="288"/>
              <a:ext cx="157" cy="149"/>
            </a:xfrm>
            <a:prstGeom prst="ellipse">
              <a:avLst/>
            </a:prstGeom>
            <a:solidFill>
              <a:srgbClr val="FFFFFF">
                <a:alpha val="63136"/>
              </a:srgbClr>
            </a:solidFill>
            <a:ln w="9525">
              <a:solidFill>
                <a:srgbClr val="FFFFFF"/>
              </a:solidFill>
              <a:round/>
              <a:headEnd/>
              <a:tailEnd/>
            </a:ln>
          </p:spPr>
          <p:txBody>
            <a:bodyPr wrap="none" anchor="ctr"/>
            <a:lstStyle/>
            <a:p>
              <a:pPr algn="r">
                <a:buFont typeface="Arial" charset="0"/>
                <a:buNone/>
              </a:pPr>
              <a:endParaRPr lang="zh-CN" altLang="zh-CN">
                <a:solidFill>
                  <a:srgbClr val="000000"/>
                </a:solidFill>
                <a:ea typeface="Gulim" pitchFamily="34" charset="-127"/>
                <a:sym typeface="Arial" charset="0"/>
              </a:endParaRPr>
            </a:p>
          </p:txBody>
        </p:sp>
        <p:sp>
          <p:nvSpPr>
            <p:cNvPr id="99444" name="Oval 29"/>
            <p:cNvSpPr>
              <a:spLocks noChangeArrowheads="1"/>
            </p:cNvSpPr>
            <p:nvPr/>
          </p:nvSpPr>
          <p:spPr bwMode="auto">
            <a:xfrm>
              <a:off x="397" y="175"/>
              <a:ext cx="117" cy="111"/>
            </a:xfrm>
            <a:prstGeom prst="ellipse">
              <a:avLst/>
            </a:prstGeom>
            <a:solidFill>
              <a:srgbClr val="FFFFFF">
                <a:alpha val="63136"/>
              </a:srgbClr>
            </a:solidFill>
            <a:ln w="9525">
              <a:solidFill>
                <a:srgbClr val="FFFFFF"/>
              </a:solidFill>
              <a:round/>
              <a:headEnd/>
              <a:tailEnd/>
            </a:ln>
          </p:spPr>
          <p:txBody>
            <a:bodyPr wrap="none" anchor="ctr"/>
            <a:lstStyle/>
            <a:p>
              <a:pPr algn="r">
                <a:buFont typeface="Arial" charset="0"/>
                <a:buNone/>
              </a:pPr>
              <a:endParaRPr lang="zh-CN" altLang="zh-CN">
                <a:solidFill>
                  <a:srgbClr val="000000"/>
                </a:solidFill>
                <a:ea typeface="Gulim" pitchFamily="34" charset="-127"/>
                <a:sym typeface="Arial" charset="0"/>
              </a:endParaRPr>
            </a:p>
          </p:txBody>
        </p:sp>
        <p:sp>
          <p:nvSpPr>
            <p:cNvPr id="99445" name="Oval 30"/>
            <p:cNvSpPr>
              <a:spLocks noChangeArrowheads="1"/>
            </p:cNvSpPr>
            <p:nvPr/>
          </p:nvSpPr>
          <p:spPr bwMode="auto">
            <a:xfrm>
              <a:off x="149" y="649"/>
              <a:ext cx="82" cy="78"/>
            </a:xfrm>
            <a:prstGeom prst="ellipse">
              <a:avLst/>
            </a:prstGeom>
            <a:solidFill>
              <a:srgbClr val="FFFFFF">
                <a:alpha val="63136"/>
              </a:srgbClr>
            </a:solidFill>
            <a:ln w="9525">
              <a:solidFill>
                <a:srgbClr val="FFFFFF"/>
              </a:solidFill>
              <a:round/>
              <a:headEnd/>
              <a:tailEnd/>
            </a:ln>
          </p:spPr>
          <p:txBody>
            <a:bodyPr wrap="none" anchor="ctr"/>
            <a:lstStyle/>
            <a:p>
              <a:pPr algn="r">
                <a:buFont typeface="Arial" charset="0"/>
                <a:buNone/>
              </a:pPr>
              <a:endParaRPr lang="zh-CN" altLang="zh-CN">
                <a:solidFill>
                  <a:srgbClr val="000000"/>
                </a:solidFill>
                <a:ea typeface="Gulim" pitchFamily="34" charset="-127"/>
                <a:sym typeface="Arial" charset="0"/>
              </a:endParaRPr>
            </a:p>
          </p:txBody>
        </p:sp>
        <p:sp>
          <p:nvSpPr>
            <p:cNvPr id="99446" name="Line 31"/>
            <p:cNvSpPr>
              <a:spLocks noChangeShapeType="1"/>
            </p:cNvSpPr>
            <p:nvPr/>
          </p:nvSpPr>
          <p:spPr bwMode="auto">
            <a:xfrm>
              <a:off x="182" y="436"/>
              <a:ext cx="1" cy="215"/>
            </a:xfrm>
            <a:prstGeom prst="line">
              <a:avLst/>
            </a:prstGeom>
            <a:noFill/>
            <a:ln w="12700">
              <a:solidFill>
                <a:srgbClr val="FFFFFF"/>
              </a:solidFill>
              <a:round/>
              <a:headEnd/>
              <a:tailEnd/>
            </a:ln>
          </p:spPr>
          <p:txBody>
            <a:bodyPr wrap="none" anchor="ctr"/>
            <a:lstStyle/>
            <a:p>
              <a:endParaRPr lang="zh-CN" altLang="en-US"/>
            </a:p>
          </p:txBody>
        </p:sp>
        <p:sp>
          <p:nvSpPr>
            <p:cNvPr id="99447" name="Line 32"/>
            <p:cNvSpPr>
              <a:spLocks noChangeShapeType="1"/>
            </p:cNvSpPr>
            <p:nvPr/>
          </p:nvSpPr>
          <p:spPr bwMode="auto">
            <a:xfrm flipV="1">
              <a:off x="240" y="256"/>
              <a:ext cx="175" cy="52"/>
            </a:xfrm>
            <a:prstGeom prst="line">
              <a:avLst/>
            </a:prstGeom>
            <a:noFill/>
            <a:ln w="9525">
              <a:solidFill>
                <a:srgbClr val="FFFFFF"/>
              </a:solidFill>
              <a:round/>
              <a:headEnd/>
              <a:tailEnd/>
            </a:ln>
          </p:spPr>
          <p:txBody>
            <a:bodyPr wrap="none" anchor="ctr"/>
            <a:lstStyle/>
            <a:p>
              <a:endParaRPr lang="zh-CN" altLang="en-US"/>
            </a:p>
          </p:txBody>
        </p:sp>
        <p:sp>
          <p:nvSpPr>
            <p:cNvPr id="99448" name="Line 33"/>
            <p:cNvSpPr>
              <a:spLocks noChangeShapeType="1"/>
            </p:cNvSpPr>
            <p:nvPr/>
          </p:nvSpPr>
          <p:spPr bwMode="auto">
            <a:xfrm flipH="1" flipV="1">
              <a:off x="351" y="87"/>
              <a:ext cx="69" cy="93"/>
            </a:xfrm>
            <a:prstGeom prst="line">
              <a:avLst/>
            </a:prstGeom>
            <a:noFill/>
            <a:ln w="9525">
              <a:solidFill>
                <a:srgbClr val="FFFFFF"/>
              </a:solidFill>
              <a:round/>
              <a:headEnd/>
              <a:tailEnd/>
            </a:ln>
          </p:spPr>
          <p:txBody>
            <a:bodyPr wrap="none" anchor="ctr"/>
            <a:lstStyle/>
            <a:p>
              <a:endParaRPr lang="zh-CN" altLang="en-US"/>
            </a:p>
          </p:txBody>
        </p:sp>
        <p:sp>
          <p:nvSpPr>
            <p:cNvPr id="99449" name="Oval 34"/>
            <p:cNvSpPr>
              <a:spLocks noChangeArrowheads="1"/>
            </p:cNvSpPr>
            <p:nvPr/>
          </p:nvSpPr>
          <p:spPr bwMode="auto">
            <a:xfrm>
              <a:off x="594" y="99"/>
              <a:ext cx="82" cy="78"/>
            </a:xfrm>
            <a:prstGeom prst="ellipse">
              <a:avLst/>
            </a:prstGeom>
            <a:solidFill>
              <a:srgbClr val="FFFFFF">
                <a:alpha val="63136"/>
              </a:srgbClr>
            </a:solidFill>
            <a:ln w="9525">
              <a:solidFill>
                <a:srgbClr val="FFFFFF"/>
              </a:solidFill>
              <a:round/>
              <a:headEnd/>
              <a:tailEnd/>
            </a:ln>
          </p:spPr>
          <p:txBody>
            <a:bodyPr wrap="none" anchor="ctr"/>
            <a:lstStyle/>
            <a:p>
              <a:pPr algn="r">
                <a:buFont typeface="Arial" charset="0"/>
                <a:buNone/>
              </a:pPr>
              <a:endParaRPr lang="zh-CN" altLang="zh-CN">
                <a:solidFill>
                  <a:srgbClr val="000000"/>
                </a:solidFill>
                <a:ea typeface="Gulim" pitchFamily="34" charset="-127"/>
                <a:sym typeface="Arial" charset="0"/>
              </a:endParaRPr>
            </a:p>
          </p:txBody>
        </p:sp>
        <p:sp>
          <p:nvSpPr>
            <p:cNvPr id="99450" name="Oval 35"/>
            <p:cNvSpPr>
              <a:spLocks noChangeArrowheads="1"/>
            </p:cNvSpPr>
            <p:nvPr/>
          </p:nvSpPr>
          <p:spPr bwMode="auto">
            <a:xfrm>
              <a:off x="480" y="399"/>
              <a:ext cx="94" cy="89"/>
            </a:xfrm>
            <a:prstGeom prst="ellipse">
              <a:avLst/>
            </a:prstGeom>
            <a:solidFill>
              <a:srgbClr val="FFFFFF">
                <a:alpha val="63136"/>
              </a:srgbClr>
            </a:solidFill>
            <a:ln w="9525">
              <a:solidFill>
                <a:srgbClr val="FFFFFF"/>
              </a:solidFill>
              <a:round/>
              <a:headEnd/>
              <a:tailEnd/>
            </a:ln>
          </p:spPr>
          <p:txBody>
            <a:bodyPr wrap="none" anchor="ctr"/>
            <a:lstStyle/>
            <a:p>
              <a:pPr algn="r">
                <a:buFont typeface="Arial" charset="0"/>
                <a:buNone/>
              </a:pPr>
              <a:endParaRPr lang="zh-CN" altLang="zh-CN">
                <a:solidFill>
                  <a:srgbClr val="000000"/>
                </a:solidFill>
                <a:ea typeface="Gulim" pitchFamily="34" charset="-127"/>
                <a:sym typeface="Arial" charset="0"/>
              </a:endParaRPr>
            </a:p>
          </p:txBody>
        </p:sp>
        <p:sp>
          <p:nvSpPr>
            <p:cNvPr id="99451" name="Line 36"/>
            <p:cNvSpPr>
              <a:spLocks noChangeShapeType="1"/>
            </p:cNvSpPr>
            <p:nvPr/>
          </p:nvSpPr>
          <p:spPr bwMode="auto">
            <a:xfrm>
              <a:off x="479" y="285"/>
              <a:ext cx="29" cy="134"/>
            </a:xfrm>
            <a:prstGeom prst="line">
              <a:avLst/>
            </a:prstGeom>
            <a:noFill/>
            <a:ln w="9525">
              <a:solidFill>
                <a:srgbClr val="FFFFFF"/>
              </a:solidFill>
              <a:round/>
              <a:headEnd/>
              <a:tailEnd/>
            </a:ln>
          </p:spPr>
          <p:txBody>
            <a:bodyPr wrap="none" anchor="ctr"/>
            <a:lstStyle/>
            <a:p>
              <a:endParaRPr lang="zh-CN" altLang="en-US"/>
            </a:p>
          </p:txBody>
        </p:sp>
        <p:sp>
          <p:nvSpPr>
            <p:cNvPr id="99452" name="Line 37"/>
            <p:cNvSpPr>
              <a:spLocks noChangeShapeType="1"/>
            </p:cNvSpPr>
            <p:nvPr/>
          </p:nvSpPr>
          <p:spPr bwMode="auto">
            <a:xfrm flipV="1">
              <a:off x="514" y="134"/>
              <a:ext cx="87" cy="75"/>
            </a:xfrm>
            <a:prstGeom prst="line">
              <a:avLst/>
            </a:prstGeom>
            <a:noFill/>
            <a:ln w="9525">
              <a:solidFill>
                <a:srgbClr val="FFFFFF"/>
              </a:solidFill>
              <a:round/>
              <a:headEnd/>
              <a:tailEnd/>
            </a:ln>
          </p:spPr>
          <p:txBody>
            <a:bodyPr wrap="none" anchor="ctr"/>
            <a:lstStyle/>
            <a:p>
              <a:endParaRPr lang="zh-CN" altLang="en-US"/>
            </a:p>
          </p:txBody>
        </p:sp>
        <p:sp>
          <p:nvSpPr>
            <p:cNvPr id="99453" name="Oval 38"/>
            <p:cNvSpPr>
              <a:spLocks noChangeArrowheads="1"/>
            </p:cNvSpPr>
            <p:nvPr/>
          </p:nvSpPr>
          <p:spPr bwMode="auto">
            <a:xfrm>
              <a:off x="0" y="169"/>
              <a:ext cx="82" cy="78"/>
            </a:xfrm>
            <a:prstGeom prst="ellipse">
              <a:avLst/>
            </a:prstGeom>
            <a:solidFill>
              <a:srgbClr val="FFFFFF">
                <a:alpha val="63136"/>
              </a:srgbClr>
            </a:solidFill>
            <a:ln w="9525">
              <a:solidFill>
                <a:srgbClr val="FFFFFF"/>
              </a:solidFill>
              <a:round/>
              <a:headEnd/>
              <a:tailEnd/>
            </a:ln>
          </p:spPr>
          <p:txBody>
            <a:bodyPr wrap="none" anchor="ctr"/>
            <a:lstStyle/>
            <a:p>
              <a:pPr algn="r">
                <a:buFont typeface="Arial" charset="0"/>
                <a:buNone/>
              </a:pPr>
              <a:endParaRPr lang="zh-CN" altLang="zh-CN">
                <a:solidFill>
                  <a:srgbClr val="000000"/>
                </a:solidFill>
                <a:ea typeface="Gulim" pitchFamily="34" charset="-127"/>
                <a:sym typeface="Arial" charset="0"/>
              </a:endParaRPr>
            </a:p>
          </p:txBody>
        </p:sp>
        <p:sp>
          <p:nvSpPr>
            <p:cNvPr id="99454" name="Line 39"/>
            <p:cNvSpPr>
              <a:spLocks noChangeShapeType="1"/>
            </p:cNvSpPr>
            <p:nvPr/>
          </p:nvSpPr>
          <p:spPr bwMode="auto">
            <a:xfrm>
              <a:off x="48" y="238"/>
              <a:ext cx="70" cy="70"/>
            </a:xfrm>
            <a:prstGeom prst="line">
              <a:avLst/>
            </a:prstGeom>
            <a:noFill/>
            <a:ln w="9525">
              <a:solidFill>
                <a:srgbClr val="FFFFFF"/>
              </a:solidFill>
              <a:round/>
              <a:headEnd/>
              <a:tailEnd/>
            </a:ln>
          </p:spPr>
          <p:txBody>
            <a:bodyPr wrap="none" anchor="ctr"/>
            <a:lstStyle/>
            <a:p>
              <a:endParaRPr lang="zh-CN" altLang="en-US"/>
            </a:p>
          </p:txBody>
        </p:sp>
        <p:sp>
          <p:nvSpPr>
            <p:cNvPr id="99455" name="Line 40"/>
            <p:cNvSpPr>
              <a:spLocks noChangeShapeType="1"/>
            </p:cNvSpPr>
            <p:nvPr/>
          </p:nvSpPr>
          <p:spPr bwMode="auto">
            <a:xfrm flipH="1">
              <a:off x="377" y="462"/>
              <a:ext cx="127" cy="36"/>
            </a:xfrm>
            <a:prstGeom prst="line">
              <a:avLst/>
            </a:prstGeom>
            <a:noFill/>
            <a:ln w="9525">
              <a:solidFill>
                <a:srgbClr val="FFFFFF"/>
              </a:solidFill>
              <a:round/>
              <a:headEnd/>
              <a:tailEnd/>
            </a:ln>
          </p:spPr>
          <p:txBody>
            <a:bodyPr wrap="none" anchor="ctr"/>
            <a:lstStyle/>
            <a:p>
              <a:endParaRPr lang="zh-CN" altLang="en-US"/>
            </a:p>
          </p:txBody>
        </p:sp>
        <p:sp>
          <p:nvSpPr>
            <p:cNvPr id="99456" name="Oval 41"/>
            <p:cNvSpPr>
              <a:spLocks noChangeArrowheads="1"/>
            </p:cNvSpPr>
            <p:nvPr/>
          </p:nvSpPr>
          <p:spPr bwMode="auto">
            <a:xfrm>
              <a:off x="320" y="465"/>
              <a:ext cx="82" cy="78"/>
            </a:xfrm>
            <a:prstGeom prst="ellipse">
              <a:avLst/>
            </a:prstGeom>
            <a:solidFill>
              <a:srgbClr val="FFFFFF">
                <a:alpha val="63136"/>
              </a:srgbClr>
            </a:solidFill>
            <a:ln w="9525">
              <a:solidFill>
                <a:srgbClr val="FFFFFF"/>
              </a:solidFill>
              <a:round/>
              <a:headEnd/>
              <a:tailEnd/>
            </a:ln>
          </p:spPr>
          <p:txBody>
            <a:bodyPr wrap="none" anchor="ctr"/>
            <a:lstStyle/>
            <a:p>
              <a:pPr algn="r">
                <a:buFont typeface="Arial" charset="0"/>
                <a:buNone/>
              </a:pPr>
              <a:endParaRPr lang="zh-CN" altLang="zh-CN">
                <a:solidFill>
                  <a:srgbClr val="000000"/>
                </a:solidFill>
                <a:ea typeface="Gulim" pitchFamily="34" charset="-127"/>
                <a:sym typeface="Arial" charset="0"/>
              </a:endParaRPr>
            </a:p>
          </p:txBody>
        </p:sp>
        <p:sp>
          <p:nvSpPr>
            <p:cNvPr id="99457" name="Line 42"/>
            <p:cNvSpPr>
              <a:spLocks noChangeShapeType="1"/>
            </p:cNvSpPr>
            <p:nvPr/>
          </p:nvSpPr>
          <p:spPr bwMode="auto">
            <a:xfrm>
              <a:off x="554" y="477"/>
              <a:ext cx="29" cy="35"/>
            </a:xfrm>
            <a:prstGeom prst="line">
              <a:avLst/>
            </a:prstGeom>
            <a:noFill/>
            <a:ln w="9525">
              <a:solidFill>
                <a:srgbClr val="FFFFFF"/>
              </a:solidFill>
              <a:round/>
              <a:headEnd/>
              <a:tailEnd/>
            </a:ln>
          </p:spPr>
          <p:txBody>
            <a:bodyPr wrap="none" anchor="ctr"/>
            <a:lstStyle/>
            <a:p>
              <a:endParaRPr lang="zh-CN" altLang="en-US"/>
            </a:p>
          </p:txBody>
        </p:sp>
        <p:sp>
          <p:nvSpPr>
            <p:cNvPr id="99458" name="Oval 43"/>
            <p:cNvSpPr>
              <a:spLocks noChangeArrowheads="1"/>
            </p:cNvSpPr>
            <p:nvPr/>
          </p:nvSpPr>
          <p:spPr bwMode="auto">
            <a:xfrm>
              <a:off x="567" y="520"/>
              <a:ext cx="82" cy="78"/>
            </a:xfrm>
            <a:prstGeom prst="ellipse">
              <a:avLst/>
            </a:prstGeom>
            <a:solidFill>
              <a:srgbClr val="FFFFFF">
                <a:alpha val="63136"/>
              </a:srgbClr>
            </a:solidFill>
            <a:ln w="9525">
              <a:solidFill>
                <a:srgbClr val="FFFFFF"/>
              </a:solidFill>
              <a:round/>
              <a:headEnd/>
              <a:tailEnd/>
            </a:ln>
          </p:spPr>
          <p:txBody>
            <a:bodyPr wrap="none" anchor="ctr"/>
            <a:lstStyle/>
            <a:p>
              <a:pPr algn="r">
                <a:buFont typeface="Arial" charset="0"/>
                <a:buNone/>
              </a:pPr>
              <a:endParaRPr lang="zh-CN" altLang="zh-CN">
                <a:solidFill>
                  <a:srgbClr val="000000"/>
                </a:solidFill>
                <a:ea typeface="Gulim" pitchFamily="34" charset="-127"/>
                <a:sym typeface="Arial" charset="0"/>
              </a:endParaRPr>
            </a:p>
          </p:txBody>
        </p:sp>
      </p:grpSp>
      <p:grpSp>
        <p:nvGrpSpPr>
          <p:cNvPr id="4" name="Group 41"/>
          <p:cNvGrpSpPr>
            <a:grpSpLocks/>
          </p:cNvGrpSpPr>
          <p:nvPr/>
        </p:nvGrpSpPr>
        <p:grpSpPr bwMode="auto">
          <a:xfrm rot="-109048">
            <a:off x="2038350" y="4443413"/>
            <a:ext cx="231775" cy="569912"/>
            <a:chOff x="0" y="0"/>
            <a:chExt cx="790" cy="2418"/>
          </a:xfrm>
        </p:grpSpPr>
        <p:sp>
          <p:nvSpPr>
            <p:cNvPr id="99417" name="Freeform 45"/>
            <p:cNvSpPr>
              <a:spLocks noChangeArrowheads="1"/>
            </p:cNvSpPr>
            <p:nvPr/>
          </p:nvSpPr>
          <p:spPr bwMode="auto">
            <a:xfrm>
              <a:off x="22" y="1218"/>
              <a:ext cx="768" cy="1200"/>
            </a:xfrm>
            <a:custGeom>
              <a:avLst/>
              <a:gdLst>
                <a:gd name="T0" fmla="*/ 204 w 768"/>
                <a:gd name="T1" fmla="*/ 12 h 1200"/>
                <a:gd name="T2" fmla="*/ 202 w 768"/>
                <a:gd name="T3" fmla="*/ 1084 h 1200"/>
                <a:gd name="T4" fmla="*/ 0 w 768"/>
                <a:gd name="T5" fmla="*/ 1182 h 1200"/>
                <a:gd name="T6" fmla="*/ 372 w 768"/>
                <a:gd name="T7" fmla="*/ 1194 h 1200"/>
                <a:gd name="T8" fmla="*/ 750 w 768"/>
                <a:gd name="T9" fmla="*/ 1146 h 1200"/>
                <a:gd name="T10" fmla="*/ 517 w 768"/>
                <a:gd name="T11" fmla="*/ 1067 h 1200"/>
                <a:gd name="T12" fmla="*/ 504 w 768"/>
                <a:gd name="T13" fmla="*/ 0 h 1200"/>
                <a:gd name="T14" fmla="*/ 204 w 768"/>
                <a:gd name="T15" fmla="*/ 12 h 1200"/>
                <a:gd name="T16" fmla="*/ 0 60000 65536"/>
                <a:gd name="T17" fmla="*/ 0 60000 65536"/>
                <a:gd name="T18" fmla="*/ 0 60000 65536"/>
                <a:gd name="T19" fmla="*/ 0 60000 65536"/>
                <a:gd name="T20" fmla="*/ 0 60000 65536"/>
                <a:gd name="T21" fmla="*/ 0 60000 65536"/>
                <a:gd name="T22" fmla="*/ 0 60000 65536"/>
                <a:gd name="T23" fmla="*/ 0 60000 65536"/>
                <a:gd name="T24" fmla="*/ 0 w 768"/>
                <a:gd name="T25" fmla="*/ 0 h 1200"/>
                <a:gd name="T26" fmla="*/ 768 w 768"/>
                <a:gd name="T27" fmla="*/ 1200 h 12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 h="1200">
                  <a:moveTo>
                    <a:pt x="204" y="12"/>
                  </a:moveTo>
                  <a:lnTo>
                    <a:pt x="202" y="1084"/>
                  </a:lnTo>
                  <a:cubicBezTo>
                    <a:pt x="63" y="1127"/>
                    <a:pt x="13" y="1113"/>
                    <a:pt x="0" y="1182"/>
                  </a:cubicBezTo>
                  <a:cubicBezTo>
                    <a:pt x="0" y="1182"/>
                    <a:pt x="198" y="1194"/>
                    <a:pt x="372" y="1194"/>
                  </a:cubicBezTo>
                  <a:cubicBezTo>
                    <a:pt x="576" y="1182"/>
                    <a:pt x="768" y="1200"/>
                    <a:pt x="750" y="1146"/>
                  </a:cubicBezTo>
                  <a:cubicBezTo>
                    <a:pt x="732" y="1092"/>
                    <a:pt x="624" y="1080"/>
                    <a:pt x="517" y="1067"/>
                  </a:cubicBezTo>
                  <a:lnTo>
                    <a:pt x="504" y="0"/>
                  </a:lnTo>
                  <a:lnTo>
                    <a:pt x="204" y="12"/>
                  </a:lnTo>
                  <a:close/>
                </a:path>
              </a:pathLst>
            </a:custGeom>
            <a:solidFill>
              <a:srgbClr val="FFFFFF">
                <a:alpha val="58038"/>
              </a:srgbClr>
            </a:solidFill>
            <a:ln w="9525" cap="flat" cmpd="sng">
              <a:solidFill>
                <a:srgbClr val="FFFFFF"/>
              </a:solidFill>
              <a:bevel/>
              <a:headEnd/>
              <a:tailEnd/>
            </a:ln>
          </p:spPr>
          <p:txBody>
            <a:bodyPr wrap="none" anchor="ctr"/>
            <a:lstStyle/>
            <a:p>
              <a:endParaRPr lang="zh-CN" altLang="en-US"/>
            </a:p>
          </p:txBody>
        </p:sp>
        <p:sp>
          <p:nvSpPr>
            <p:cNvPr id="99418" name="Freeform 46"/>
            <p:cNvSpPr>
              <a:spLocks noChangeArrowheads="1"/>
            </p:cNvSpPr>
            <p:nvPr/>
          </p:nvSpPr>
          <p:spPr bwMode="auto">
            <a:xfrm>
              <a:off x="0" y="1842"/>
              <a:ext cx="787" cy="126"/>
            </a:xfrm>
            <a:custGeom>
              <a:avLst/>
              <a:gdLst>
                <a:gd name="T0" fmla="*/ 262 w 787"/>
                <a:gd name="T1" fmla="*/ 30 h 114"/>
                <a:gd name="T2" fmla="*/ 28 w 787"/>
                <a:gd name="T3" fmla="*/ 73 h 114"/>
                <a:gd name="T4" fmla="*/ 430 w 787"/>
                <a:gd name="T5" fmla="*/ 139 h 114"/>
                <a:gd name="T6" fmla="*/ 778 w 787"/>
                <a:gd name="T7" fmla="*/ 36 h 114"/>
                <a:gd name="T8" fmla="*/ 484 w 787"/>
                <a:gd name="T9" fmla="*/ 0 h 114"/>
                <a:gd name="T10" fmla="*/ 262 w 787"/>
                <a:gd name="T11" fmla="*/ 30 h 114"/>
                <a:gd name="T12" fmla="*/ 0 60000 65536"/>
                <a:gd name="T13" fmla="*/ 0 60000 65536"/>
                <a:gd name="T14" fmla="*/ 0 60000 65536"/>
                <a:gd name="T15" fmla="*/ 0 60000 65536"/>
                <a:gd name="T16" fmla="*/ 0 60000 65536"/>
                <a:gd name="T17" fmla="*/ 0 60000 65536"/>
                <a:gd name="T18" fmla="*/ 0 w 787"/>
                <a:gd name="T19" fmla="*/ 0 h 114"/>
                <a:gd name="T20" fmla="*/ 787 w 787"/>
                <a:gd name="T21" fmla="*/ 114 h 114"/>
              </a:gdLst>
              <a:ahLst/>
              <a:cxnLst>
                <a:cxn ang="T12">
                  <a:pos x="T0" y="T1"/>
                </a:cxn>
                <a:cxn ang="T13">
                  <a:pos x="T2" y="T3"/>
                </a:cxn>
                <a:cxn ang="T14">
                  <a:pos x="T4" y="T5"/>
                </a:cxn>
                <a:cxn ang="T15">
                  <a:pos x="T6" y="T7"/>
                </a:cxn>
                <a:cxn ang="T16">
                  <a:pos x="T8" y="T9"/>
                </a:cxn>
                <a:cxn ang="T17">
                  <a:pos x="T10" y="T11"/>
                </a:cxn>
              </a:cxnLst>
              <a:rect l="T18" t="T19" r="T20" b="T21"/>
              <a:pathLst>
                <a:path w="787" h="114">
                  <a:moveTo>
                    <a:pt x="262" y="24"/>
                  </a:moveTo>
                  <a:cubicBezTo>
                    <a:pt x="262" y="24"/>
                    <a:pt x="0" y="45"/>
                    <a:pt x="28" y="60"/>
                  </a:cubicBezTo>
                  <a:cubicBezTo>
                    <a:pt x="56" y="75"/>
                    <a:pt x="46" y="114"/>
                    <a:pt x="430" y="114"/>
                  </a:cubicBezTo>
                  <a:cubicBezTo>
                    <a:pt x="555" y="109"/>
                    <a:pt x="769" y="49"/>
                    <a:pt x="778" y="30"/>
                  </a:cubicBezTo>
                  <a:cubicBezTo>
                    <a:pt x="787" y="11"/>
                    <a:pt x="570" y="1"/>
                    <a:pt x="484" y="0"/>
                  </a:cubicBezTo>
                  <a:lnTo>
                    <a:pt x="262" y="24"/>
                  </a:lnTo>
                  <a:close/>
                </a:path>
              </a:pathLst>
            </a:custGeom>
            <a:noFill/>
            <a:ln w="9525" cap="flat" cmpd="sng">
              <a:solidFill>
                <a:srgbClr val="FFFFFF"/>
              </a:solidFill>
              <a:bevel/>
              <a:headEnd/>
              <a:tailEnd/>
            </a:ln>
          </p:spPr>
          <p:txBody>
            <a:bodyPr wrap="none" anchor="ctr"/>
            <a:lstStyle/>
            <a:p>
              <a:endParaRPr lang="zh-CN" altLang="en-US"/>
            </a:p>
          </p:txBody>
        </p:sp>
        <p:sp>
          <p:nvSpPr>
            <p:cNvPr id="99419" name="Freeform 47"/>
            <p:cNvSpPr>
              <a:spLocks noChangeArrowheads="1"/>
            </p:cNvSpPr>
            <p:nvPr/>
          </p:nvSpPr>
          <p:spPr bwMode="auto">
            <a:xfrm>
              <a:off x="202" y="582"/>
              <a:ext cx="366" cy="1332"/>
            </a:xfrm>
            <a:custGeom>
              <a:avLst/>
              <a:gdLst>
                <a:gd name="T0" fmla="*/ 102 w 366"/>
                <a:gd name="T1" fmla="*/ 0 h 1332"/>
                <a:gd name="T2" fmla="*/ 102 w 366"/>
                <a:gd name="T3" fmla="*/ 102 h 1332"/>
                <a:gd name="T4" fmla="*/ 0 w 366"/>
                <a:gd name="T5" fmla="*/ 204 h 1332"/>
                <a:gd name="T6" fmla="*/ 0 w 366"/>
                <a:gd name="T7" fmla="*/ 1296 h 1332"/>
                <a:gd name="T8" fmla="*/ 174 w 366"/>
                <a:gd name="T9" fmla="*/ 1320 h 1332"/>
                <a:gd name="T10" fmla="*/ 366 w 366"/>
                <a:gd name="T11" fmla="*/ 1290 h 1332"/>
                <a:gd name="T12" fmla="*/ 336 w 366"/>
                <a:gd name="T13" fmla="*/ 192 h 1332"/>
                <a:gd name="T14" fmla="*/ 222 w 366"/>
                <a:gd name="T15" fmla="*/ 102 h 1332"/>
                <a:gd name="T16" fmla="*/ 216 w 366"/>
                <a:gd name="T17" fmla="*/ 0 h 1332"/>
                <a:gd name="T18" fmla="*/ 102 w 366"/>
                <a:gd name="T19" fmla="*/ 0 h 13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6"/>
                <a:gd name="T31" fmla="*/ 0 h 1332"/>
                <a:gd name="T32" fmla="*/ 366 w 366"/>
                <a:gd name="T33" fmla="*/ 1332 h 13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6" h="1332">
                  <a:moveTo>
                    <a:pt x="102" y="0"/>
                  </a:moveTo>
                  <a:lnTo>
                    <a:pt x="102" y="102"/>
                  </a:lnTo>
                  <a:lnTo>
                    <a:pt x="0" y="204"/>
                  </a:lnTo>
                  <a:lnTo>
                    <a:pt x="0" y="1296"/>
                  </a:lnTo>
                  <a:cubicBezTo>
                    <a:pt x="90" y="1332"/>
                    <a:pt x="113" y="1321"/>
                    <a:pt x="174" y="1320"/>
                  </a:cubicBezTo>
                  <a:cubicBezTo>
                    <a:pt x="235" y="1319"/>
                    <a:pt x="324" y="1320"/>
                    <a:pt x="366" y="1290"/>
                  </a:cubicBezTo>
                  <a:lnTo>
                    <a:pt x="336" y="192"/>
                  </a:lnTo>
                  <a:lnTo>
                    <a:pt x="222" y="102"/>
                  </a:lnTo>
                  <a:lnTo>
                    <a:pt x="216" y="0"/>
                  </a:lnTo>
                  <a:lnTo>
                    <a:pt x="102" y="0"/>
                  </a:lnTo>
                  <a:close/>
                </a:path>
              </a:pathLst>
            </a:custGeom>
            <a:noFill/>
            <a:ln w="9525" cap="flat" cmpd="sng">
              <a:solidFill>
                <a:srgbClr val="FFFFFF"/>
              </a:solidFill>
              <a:bevel/>
              <a:headEnd/>
              <a:tailEnd/>
            </a:ln>
          </p:spPr>
          <p:txBody>
            <a:bodyPr wrap="none" anchor="ctr"/>
            <a:lstStyle/>
            <a:p>
              <a:endParaRPr lang="zh-CN" altLang="en-US"/>
            </a:p>
          </p:txBody>
        </p:sp>
        <p:sp>
          <p:nvSpPr>
            <p:cNvPr id="99420" name="Line 48"/>
            <p:cNvSpPr>
              <a:spLocks noChangeShapeType="1"/>
            </p:cNvSpPr>
            <p:nvPr/>
          </p:nvSpPr>
          <p:spPr bwMode="auto">
            <a:xfrm>
              <a:off x="202" y="882"/>
              <a:ext cx="168" cy="1"/>
            </a:xfrm>
            <a:prstGeom prst="line">
              <a:avLst/>
            </a:prstGeom>
            <a:noFill/>
            <a:ln w="19050">
              <a:solidFill>
                <a:srgbClr val="FFFFFF"/>
              </a:solidFill>
              <a:round/>
              <a:headEnd/>
              <a:tailEnd/>
            </a:ln>
          </p:spPr>
          <p:txBody>
            <a:bodyPr wrap="none" anchor="ctr"/>
            <a:lstStyle/>
            <a:p>
              <a:endParaRPr lang="zh-CN" altLang="en-US"/>
            </a:p>
          </p:txBody>
        </p:sp>
        <p:sp>
          <p:nvSpPr>
            <p:cNvPr id="99421" name="Line 49"/>
            <p:cNvSpPr>
              <a:spLocks noChangeShapeType="1"/>
            </p:cNvSpPr>
            <p:nvPr/>
          </p:nvSpPr>
          <p:spPr bwMode="auto">
            <a:xfrm>
              <a:off x="202" y="1050"/>
              <a:ext cx="168" cy="1"/>
            </a:xfrm>
            <a:prstGeom prst="line">
              <a:avLst/>
            </a:prstGeom>
            <a:noFill/>
            <a:ln w="19050">
              <a:solidFill>
                <a:srgbClr val="FFFFFF"/>
              </a:solidFill>
              <a:round/>
              <a:headEnd/>
              <a:tailEnd/>
            </a:ln>
          </p:spPr>
          <p:txBody>
            <a:bodyPr wrap="none" anchor="ctr"/>
            <a:lstStyle/>
            <a:p>
              <a:endParaRPr lang="zh-CN" altLang="en-US"/>
            </a:p>
          </p:txBody>
        </p:sp>
        <p:sp>
          <p:nvSpPr>
            <p:cNvPr id="99422" name="Line 50"/>
            <p:cNvSpPr>
              <a:spLocks noChangeShapeType="1"/>
            </p:cNvSpPr>
            <p:nvPr/>
          </p:nvSpPr>
          <p:spPr bwMode="auto">
            <a:xfrm>
              <a:off x="202" y="1200"/>
              <a:ext cx="168" cy="1"/>
            </a:xfrm>
            <a:prstGeom prst="line">
              <a:avLst/>
            </a:prstGeom>
            <a:noFill/>
            <a:ln w="19050">
              <a:solidFill>
                <a:srgbClr val="FFFFFF"/>
              </a:solidFill>
              <a:round/>
              <a:headEnd/>
              <a:tailEnd/>
            </a:ln>
          </p:spPr>
          <p:txBody>
            <a:bodyPr wrap="none" anchor="ctr"/>
            <a:lstStyle/>
            <a:p>
              <a:endParaRPr lang="zh-CN" altLang="en-US"/>
            </a:p>
          </p:txBody>
        </p:sp>
        <p:sp>
          <p:nvSpPr>
            <p:cNvPr id="99423" name="Line 51"/>
            <p:cNvSpPr>
              <a:spLocks noChangeShapeType="1"/>
            </p:cNvSpPr>
            <p:nvPr/>
          </p:nvSpPr>
          <p:spPr bwMode="auto">
            <a:xfrm>
              <a:off x="202" y="1362"/>
              <a:ext cx="168" cy="1"/>
            </a:xfrm>
            <a:prstGeom prst="line">
              <a:avLst/>
            </a:prstGeom>
            <a:noFill/>
            <a:ln w="19050">
              <a:solidFill>
                <a:srgbClr val="FFFFFF"/>
              </a:solidFill>
              <a:round/>
              <a:headEnd/>
              <a:tailEnd/>
            </a:ln>
          </p:spPr>
          <p:txBody>
            <a:bodyPr wrap="none" anchor="ctr"/>
            <a:lstStyle/>
            <a:p>
              <a:endParaRPr lang="zh-CN" altLang="en-US"/>
            </a:p>
          </p:txBody>
        </p:sp>
        <p:sp>
          <p:nvSpPr>
            <p:cNvPr id="99424" name="Line 52"/>
            <p:cNvSpPr>
              <a:spLocks noChangeShapeType="1"/>
            </p:cNvSpPr>
            <p:nvPr/>
          </p:nvSpPr>
          <p:spPr bwMode="auto">
            <a:xfrm>
              <a:off x="202" y="1506"/>
              <a:ext cx="168" cy="1"/>
            </a:xfrm>
            <a:prstGeom prst="line">
              <a:avLst/>
            </a:prstGeom>
            <a:noFill/>
            <a:ln w="19050">
              <a:solidFill>
                <a:srgbClr val="FFFFFF"/>
              </a:solidFill>
              <a:round/>
              <a:headEnd/>
              <a:tailEnd/>
            </a:ln>
          </p:spPr>
          <p:txBody>
            <a:bodyPr wrap="none" anchor="ctr"/>
            <a:lstStyle/>
            <a:p>
              <a:endParaRPr lang="zh-CN" altLang="en-US"/>
            </a:p>
          </p:txBody>
        </p:sp>
        <p:sp>
          <p:nvSpPr>
            <p:cNvPr id="99425" name="Line 53"/>
            <p:cNvSpPr>
              <a:spLocks noChangeShapeType="1"/>
            </p:cNvSpPr>
            <p:nvPr/>
          </p:nvSpPr>
          <p:spPr bwMode="auto">
            <a:xfrm>
              <a:off x="208" y="1566"/>
              <a:ext cx="90" cy="1"/>
            </a:xfrm>
            <a:prstGeom prst="line">
              <a:avLst/>
            </a:prstGeom>
            <a:noFill/>
            <a:ln w="12700">
              <a:solidFill>
                <a:srgbClr val="FFFFFF"/>
              </a:solidFill>
              <a:round/>
              <a:headEnd/>
              <a:tailEnd/>
            </a:ln>
          </p:spPr>
          <p:txBody>
            <a:bodyPr wrap="none" anchor="ctr"/>
            <a:lstStyle/>
            <a:p>
              <a:endParaRPr lang="zh-CN" altLang="en-US"/>
            </a:p>
          </p:txBody>
        </p:sp>
        <p:sp>
          <p:nvSpPr>
            <p:cNvPr id="99426" name="Line 54"/>
            <p:cNvSpPr>
              <a:spLocks noChangeShapeType="1"/>
            </p:cNvSpPr>
            <p:nvPr/>
          </p:nvSpPr>
          <p:spPr bwMode="auto">
            <a:xfrm>
              <a:off x="208" y="1602"/>
              <a:ext cx="90" cy="1"/>
            </a:xfrm>
            <a:prstGeom prst="line">
              <a:avLst/>
            </a:prstGeom>
            <a:noFill/>
            <a:ln w="12700">
              <a:solidFill>
                <a:srgbClr val="FFFFFF"/>
              </a:solidFill>
              <a:round/>
              <a:headEnd/>
              <a:tailEnd/>
            </a:ln>
          </p:spPr>
          <p:txBody>
            <a:bodyPr wrap="none" anchor="ctr"/>
            <a:lstStyle/>
            <a:p>
              <a:endParaRPr lang="zh-CN" altLang="en-US"/>
            </a:p>
          </p:txBody>
        </p:sp>
        <p:sp>
          <p:nvSpPr>
            <p:cNvPr id="99427" name="Line 55"/>
            <p:cNvSpPr>
              <a:spLocks noChangeShapeType="1"/>
            </p:cNvSpPr>
            <p:nvPr/>
          </p:nvSpPr>
          <p:spPr bwMode="auto">
            <a:xfrm>
              <a:off x="208" y="1650"/>
              <a:ext cx="90" cy="1"/>
            </a:xfrm>
            <a:prstGeom prst="line">
              <a:avLst/>
            </a:prstGeom>
            <a:noFill/>
            <a:ln w="12700">
              <a:solidFill>
                <a:srgbClr val="FFFFFF"/>
              </a:solidFill>
              <a:round/>
              <a:headEnd/>
              <a:tailEnd/>
            </a:ln>
          </p:spPr>
          <p:txBody>
            <a:bodyPr wrap="none" anchor="ctr"/>
            <a:lstStyle/>
            <a:p>
              <a:endParaRPr lang="zh-CN" altLang="en-US"/>
            </a:p>
          </p:txBody>
        </p:sp>
        <p:sp>
          <p:nvSpPr>
            <p:cNvPr id="99428" name="Line 56"/>
            <p:cNvSpPr>
              <a:spLocks noChangeShapeType="1"/>
            </p:cNvSpPr>
            <p:nvPr/>
          </p:nvSpPr>
          <p:spPr bwMode="auto">
            <a:xfrm>
              <a:off x="208" y="1392"/>
              <a:ext cx="90" cy="1"/>
            </a:xfrm>
            <a:prstGeom prst="line">
              <a:avLst/>
            </a:prstGeom>
            <a:noFill/>
            <a:ln w="12700">
              <a:solidFill>
                <a:srgbClr val="FFFFFF"/>
              </a:solidFill>
              <a:round/>
              <a:headEnd/>
              <a:tailEnd/>
            </a:ln>
          </p:spPr>
          <p:txBody>
            <a:bodyPr wrap="none" anchor="ctr"/>
            <a:lstStyle/>
            <a:p>
              <a:endParaRPr lang="zh-CN" altLang="en-US"/>
            </a:p>
          </p:txBody>
        </p:sp>
        <p:sp>
          <p:nvSpPr>
            <p:cNvPr id="99429" name="Line 57"/>
            <p:cNvSpPr>
              <a:spLocks noChangeShapeType="1"/>
            </p:cNvSpPr>
            <p:nvPr/>
          </p:nvSpPr>
          <p:spPr bwMode="auto">
            <a:xfrm>
              <a:off x="208" y="1428"/>
              <a:ext cx="90" cy="1"/>
            </a:xfrm>
            <a:prstGeom prst="line">
              <a:avLst/>
            </a:prstGeom>
            <a:noFill/>
            <a:ln w="12700">
              <a:solidFill>
                <a:srgbClr val="FFFFFF"/>
              </a:solidFill>
              <a:round/>
              <a:headEnd/>
              <a:tailEnd/>
            </a:ln>
          </p:spPr>
          <p:txBody>
            <a:bodyPr wrap="none" anchor="ctr"/>
            <a:lstStyle/>
            <a:p>
              <a:endParaRPr lang="zh-CN" altLang="en-US"/>
            </a:p>
          </p:txBody>
        </p:sp>
        <p:sp>
          <p:nvSpPr>
            <p:cNvPr id="99430" name="Line 58"/>
            <p:cNvSpPr>
              <a:spLocks noChangeShapeType="1"/>
            </p:cNvSpPr>
            <p:nvPr/>
          </p:nvSpPr>
          <p:spPr bwMode="auto">
            <a:xfrm>
              <a:off x="208" y="1476"/>
              <a:ext cx="90" cy="1"/>
            </a:xfrm>
            <a:prstGeom prst="line">
              <a:avLst/>
            </a:prstGeom>
            <a:noFill/>
            <a:ln w="12700">
              <a:solidFill>
                <a:srgbClr val="FFFFFF"/>
              </a:solidFill>
              <a:round/>
              <a:headEnd/>
              <a:tailEnd/>
            </a:ln>
          </p:spPr>
          <p:txBody>
            <a:bodyPr wrap="none" anchor="ctr"/>
            <a:lstStyle/>
            <a:p>
              <a:endParaRPr lang="zh-CN" altLang="en-US"/>
            </a:p>
          </p:txBody>
        </p:sp>
        <p:sp>
          <p:nvSpPr>
            <p:cNvPr id="99431" name="Line 59"/>
            <p:cNvSpPr>
              <a:spLocks noChangeShapeType="1"/>
            </p:cNvSpPr>
            <p:nvPr/>
          </p:nvSpPr>
          <p:spPr bwMode="auto">
            <a:xfrm>
              <a:off x="208" y="1230"/>
              <a:ext cx="90" cy="1"/>
            </a:xfrm>
            <a:prstGeom prst="line">
              <a:avLst/>
            </a:prstGeom>
            <a:noFill/>
            <a:ln w="12700">
              <a:solidFill>
                <a:srgbClr val="FFFFFF"/>
              </a:solidFill>
              <a:round/>
              <a:headEnd/>
              <a:tailEnd/>
            </a:ln>
          </p:spPr>
          <p:txBody>
            <a:bodyPr wrap="none" anchor="ctr"/>
            <a:lstStyle/>
            <a:p>
              <a:endParaRPr lang="zh-CN" altLang="en-US"/>
            </a:p>
          </p:txBody>
        </p:sp>
        <p:sp>
          <p:nvSpPr>
            <p:cNvPr id="99432" name="Line 60"/>
            <p:cNvSpPr>
              <a:spLocks noChangeShapeType="1"/>
            </p:cNvSpPr>
            <p:nvPr/>
          </p:nvSpPr>
          <p:spPr bwMode="auto">
            <a:xfrm>
              <a:off x="208" y="1266"/>
              <a:ext cx="90" cy="1"/>
            </a:xfrm>
            <a:prstGeom prst="line">
              <a:avLst/>
            </a:prstGeom>
            <a:noFill/>
            <a:ln w="12700">
              <a:solidFill>
                <a:srgbClr val="FFFFFF"/>
              </a:solidFill>
              <a:round/>
              <a:headEnd/>
              <a:tailEnd/>
            </a:ln>
          </p:spPr>
          <p:txBody>
            <a:bodyPr wrap="none" anchor="ctr"/>
            <a:lstStyle/>
            <a:p>
              <a:endParaRPr lang="zh-CN" altLang="en-US"/>
            </a:p>
          </p:txBody>
        </p:sp>
        <p:sp>
          <p:nvSpPr>
            <p:cNvPr id="99433" name="Line 61"/>
            <p:cNvSpPr>
              <a:spLocks noChangeShapeType="1"/>
            </p:cNvSpPr>
            <p:nvPr/>
          </p:nvSpPr>
          <p:spPr bwMode="auto">
            <a:xfrm>
              <a:off x="208" y="1314"/>
              <a:ext cx="90" cy="1"/>
            </a:xfrm>
            <a:prstGeom prst="line">
              <a:avLst/>
            </a:prstGeom>
            <a:noFill/>
            <a:ln w="12700">
              <a:solidFill>
                <a:srgbClr val="FFFFFF"/>
              </a:solidFill>
              <a:round/>
              <a:headEnd/>
              <a:tailEnd/>
            </a:ln>
          </p:spPr>
          <p:txBody>
            <a:bodyPr wrap="none" anchor="ctr"/>
            <a:lstStyle/>
            <a:p>
              <a:endParaRPr lang="zh-CN" altLang="en-US"/>
            </a:p>
          </p:txBody>
        </p:sp>
        <p:sp>
          <p:nvSpPr>
            <p:cNvPr id="99434" name="Line 62"/>
            <p:cNvSpPr>
              <a:spLocks noChangeShapeType="1"/>
            </p:cNvSpPr>
            <p:nvPr/>
          </p:nvSpPr>
          <p:spPr bwMode="auto">
            <a:xfrm>
              <a:off x="208" y="1086"/>
              <a:ext cx="90" cy="1"/>
            </a:xfrm>
            <a:prstGeom prst="line">
              <a:avLst/>
            </a:prstGeom>
            <a:noFill/>
            <a:ln w="12700">
              <a:solidFill>
                <a:srgbClr val="FFFFFF"/>
              </a:solidFill>
              <a:round/>
              <a:headEnd/>
              <a:tailEnd/>
            </a:ln>
          </p:spPr>
          <p:txBody>
            <a:bodyPr wrap="none" anchor="ctr"/>
            <a:lstStyle/>
            <a:p>
              <a:endParaRPr lang="zh-CN" altLang="en-US"/>
            </a:p>
          </p:txBody>
        </p:sp>
        <p:sp>
          <p:nvSpPr>
            <p:cNvPr id="99435" name="Line 63"/>
            <p:cNvSpPr>
              <a:spLocks noChangeShapeType="1"/>
            </p:cNvSpPr>
            <p:nvPr/>
          </p:nvSpPr>
          <p:spPr bwMode="auto">
            <a:xfrm>
              <a:off x="208" y="1122"/>
              <a:ext cx="90" cy="1"/>
            </a:xfrm>
            <a:prstGeom prst="line">
              <a:avLst/>
            </a:prstGeom>
            <a:noFill/>
            <a:ln w="12700">
              <a:solidFill>
                <a:srgbClr val="FFFFFF"/>
              </a:solidFill>
              <a:round/>
              <a:headEnd/>
              <a:tailEnd/>
            </a:ln>
          </p:spPr>
          <p:txBody>
            <a:bodyPr wrap="none" anchor="ctr"/>
            <a:lstStyle/>
            <a:p>
              <a:endParaRPr lang="zh-CN" altLang="en-US"/>
            </a:p>
          </p:txBody>
        </p:sp>
        <p:sp>
          <p:nvSpPr>
            <p:cNvPr id="99436" name="Line 64"/>
            <p:cNvSpPr>
              <a:spLocks noChangeShapeType="1"/>
            </p:cNvSpPr>
            <p:nvPr/>
          </p:nvSpPr>
          <p:spPr bwMode="auto">
            <a:xfrm>
              <a:off x="208" y="1170"/>
              <a:ext cx="90" cy="1"/>
            </a:xfrm>
            <a:prstGeom prst="line">
              <a:avLst/>
            </a:prstGeom>
            <a:noFill/>
            <a:ln w="12700">
              <a:solidFill>
                <a:srgbClr val="FFFFFF"/>
              </a:solidFill>
              <a:round/>
              <a:headEnd/>
              <a:tailEnd/>
            </a:ln>
          </p:spPr>
          <p:txBody>
            <a:bodyPr wrap="none" anchor="ctr"/>
            <a:lstStyle/>
            <a:p>
              <a:endParaRPr lang="zh-CN" altLang="en-US"/>
            </a:p>
          </p:txBody>
        </p:sp>
        <p:sp>
          <p:nvSpPr>
            <p:cNvPr id="99437" name="Line 65"/>
            <p:cNvSpPr>
              <a:spLocks noChangeShapeType="1"/>
            </p:cNvSpPr>
            <p:nvPr/>
          </p:nvSpPr>
          <p:spPr bwMode="auto">
            <a:xfrm>
              <a:off x="208" y="918"/>
              <a:ext cx="90" cy="1"/>
            </a:xfrm>
            <a:prstGeom prst="line">
              <a:avLst/>
            </a:prstGeom>
            <a:noFill/>
            <a:ln w="12700">
              <a:solidFill>
                <a:srgbClr val="FFFFFF"/>
              </a:solidFill>
              <a:round/>
              <a:headEnd/>
              <a:tailEnd/>
            </a:ln>
          </p:spPr>
          <p:txBody>
            <a:bodyPr wrap="none" anchor="ctr"/>
            <a:lstStyle/>
            <a:p>
              <a:endParaRPr lang="zh-CN" altLang="en-US"/>
            </a:p>
          </p:txBody>
        </p:sp>
        <p:sp>
          <p:nvSpPr>
            <p:cNvPr id="99438" name="Line 66"/>
            <p:cNvSpPr>
              <a:spLocks noChangeShapeType="1"/>
            </p:cNvSpPr>
            <p:nvPr/>
          </p:nvSpPr>
          <p:spPr bwMode="auto">
            <a:xfrm>
              <a:off x="208" y="954"/>
              <a:ext cx="90" cy="1"/>
            </a:xfrm>
            <a:prstGeom prst="line">
              <a:avLst/>
            </a:prstGeom>
            <a:noFill/>
            <a:ln w="12700">
              <a:solidFill>
                <a:srgbClr val="FFFFFF"/>
              </a:solidFill>
              <a:round/>
              <a:headEnd/>
              <a:tailEnd/>
            </a:ln>
          </p:spPr>
          <p:txBody>
            <a:bodyPr wrap="none" anchor="ctr"/>
            <a:lstStyle/>
            <a:p>
              <a:endParaRPr lang="zh-CN" altLang="en-US"/>
            </a:p>
          </p:txBody>
        </p:sp>
        <p:sp>
          <p:nvSpPr>
            <p:cNvPr id="99439" name="Line 67"/>
            <p:cNvSpPr>
              <a:spLocks noChangeShapeType="1"/>
            </p:cNvSpPr>
            <p:nvPr/>
          </p:nvSpPr>
          <p:spPr bwMode="auto">
            <a:xfrm>
              <a:off x="208" y="1002"/>
              <a:ext cx="90" cy="1"/>
            </a:xfrm>
            <a:prstGeom prst="line">
              <a:avLst/>
            </a:prstGeom>
            <a:noFill/>
            <a:ln w="12700">
              <a:solidFill>
                <a:srgbClr val="FFFFFF"/>
              </a:solidFill>
              <a:round/>
              <a:headEnd/>
              <a:tailEnd/>
            </a:ln>
          </p:spPr>
          <p:txBody>
            <a:bodyPr wrap="none" anchor="ctr"/>
            <a:lstStyle/>
            <a:p>
              <a:endParaRPr lang="zh-CN" altLang="en-US"/>
            </a:p>
          </p:txBody>
        </p:sp>
        <p:sp>
          <p:nvSpPr>
            <p:cNvPr id="99440" name="Line 68"/>
            <p:cNvSpPr>
              <a:spLocks noChangeShapeType="1"/>
            </p:cNvSpPr>
            <p:nvPr/>
          </p:nvSpPr>
          <p:spPr bwMode="auto">
            <a:xfrm>
              <a:off x="352" y="0"/>
              <a:ext cx="6" cy="582"/>
            </a:xfrm>
            <a:prstGeom prst="line">
              <a:avLst/>
            </a:prstGeom>
            <a:noFill/>
            <a:ln w="19050">
              <a:solidFill>
                <a:srgbClr val="FFFFFF"/>
              </a:solidFill>
              <a:round/>
              <a:headEnd/>
              <a:tailEnd/>
            </a:ln>
          </p:spPr>
          <p:txBody>
            <a:bodyPr wrap="none" anchor="ctr"/>
            <a:lstStyle/>
            <a:p>
              <a:endParaRPr lang="zh-CN" altLang="en-US"/>
            </a:p>
          </p:txBody>
        </p:sp>
        <p:sp>
          <p:nvSpPr>
            <p:cNvPr id="99441" name="Line 69"/>
            <p:cNvSpPr>
              <a:spLocks noChangeShapeType="1"/>
            </p:cNvSpPr>
            <p:nvPr/>
          </p:nvSpPr>
          <p:spPr bwMode="auto">
            <a:xfrm>
              <a:off x="310" y="612"/>
              <a:ext cx="102" cy="1"/>
            </a:xfrm>
            <a:prstGeom prst="line">
              <a:avLst/>
            </a:prstGeom>
            <a:noFill/>
            <a:ln w="57150" cmpd="thinThick">
              <a:solidFill>
                <a:srgbClr val="FFFFFF"/>
              </a:solidFill>
              <a:round/>
              <a:headEnd/>
              <a:tailEnd/>
            </a:ln>
          </p:spPr>
          <p:txBody>
            <a:bodyPr wrap="none" anchor="ctr"/>
            <a:lstStyle/>
            <a:p>
              <a:endParaRPr lang="zh-CN" altLang="en-US"/>
            </a:p>
          </p:txBody>
        </p:sp>
      </p:grpSp>
      <p:grpSp>
        <p:nvGrpSpPr>
          <p:cNvPr id="5" name="Group 67"/>
          <p:cNvGrpSpPr>
            <a:grpSpLocks/>
          </p:cNvGrpSpPr>
          <p:nvPr/>
        </p:nvGrpSpPr>
        <p:grpSpPr bwMode="auto">
          <a:xfrm rot="-109048">
            <a:off x="6673850" y="4486275"/>
            <a:ext cx="217488" cy="536575"/>
            <a:chOff x="0" y="0"/>
            <a:chExt cx="790" cy="2418"/>
          </a:xfrm>
        </p:grpSpPr>
        <p:sp>
          <p:nvSpPr>
            <p:cNvPr id="99392" name="Freeform 71"/>
            <p:cNvSpPr>
              <a:spLocks noChangeArrowheads="1"/>
            </p:cNvSpPr>
            <p:nvPr/>
          </p:nvSpPr>
          <p:spPr bwMode="auto">
            <a:xfrm>
              <a:off x="22" y="1218"/>
              <a:ext cx="768" cy="1200"/>
            </a:xfrm>
            <a:custGeom>
              <a:avLst/>
              <a:gdLst>
                <a:gd name="T0" fmla="*/ 204 w 768"/>
                <a:gd name="T1" fmla="*/ 12 h 1200"/>
                <a:gd name="T2" fmla="*/ 202 w 768"/>
                <a:gd name="T3" fmla="*/ 1084 h 1200"/>
                <a:gd name="T4" fmla="*/ 0 w 768"/>
                <a:gd name="T5" fmla="*/ 1182 h 1200"/>
                <a:gd name="T6" fmla="*/ 372 w 768"/>
                <a:gd name="T7" fmla="*/ 1194 h 1200"/>
                <a:gd name="T8" fmla="*/ 750 w 768"/>
                <a:gd name="T9" fmla="*/ 1146 h 1200"/>
                <a:gd name="T10" fmla="*/ 517 w 768"/>
                <a:gd name="T11" fmla="*/ 1067 h 1200"/>
                <a:gd name="T12" fmla="*/ 504 w 768"/>
                <a:gd name="T13" fmla="*/ 0 h 1200"/>
                <a:gd name="T14" fmla="*/ 204 w 768"/>
                <a:gd name="T15" fmla="*/ 12 h 1200"/>
                <a:gd name="T16" fmla="*/ 0 60000 65536"/>
                <a:gd name="T17" fmla="*/ 0 60000 65536"/>
                <a:gd name="T18" fmla="*/ 0 60000 65536"/>
                <a:gd name="T19" fmla="*/ 0 60000 65536"/>
                <a:gd name="T20" fmla="*/ 0 60000 65536"/>
                <a:gd name="T21" fmla="*/ 0 60000 65536"/>
                <a:gd name="T22" fmla="*/ 0 60000 65536"/>
                <a:gd name="T23" fmla="*/ 0 60000 65536"/>
                <a:gd name="T24" fmla="*/ 0 w 768"/>
                <a:gd name="T25" fmla="*/ 0 h 1200"/>
                <a:gd name="T26" fmla="*/ 768 w 768"/>
                <a:gd name="T27" fmla="*/ 1200 h 12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 h="1200">
                  <a:moveTo>
                    <a:pt x="204" y="12"/>
                  </a:moveTo>
                  <a:lnTo>
                    <a:pt x="202" y="1084"/>
                  </a:lnTo>
                  <a:cubicBezTo>
                    <a:pt x="63" y="1127"/>
                    <a:pt x="13" y="1113"/>
                    <a:pt x="0" y="1182"/>
                  </a:cubicBezTo>
                  <a:cubicBezTo>
                    <a:pt x="0" y="1182"/>
                    <a:pt x="198" y="1194"/>
                    <a:pt x="372" y="1194"/>
                  </a:cubicBezTo>
                  <a:cubicBezTo>
                    <a:pt x="576" y="1182"/>
                    <a:pt x="768" y="1200"/>
                    <a:pt x="750" y="1146"/>
                  </a:cubicBezTo>
                  <a:cubicBezTo>
                    <a:pt x="732" y="1092"/>
                    <a:pt x="624" y="1080"/>
                    <a:pt x="517" y="1067"/>
                  </a:cubicBezTo>
                  <a:lnTo>
                    <a:pt x="504" y="0"/>
                  </a:lnTo>
                  <a:lnTo>
                    <a:pt x="204" y="12"/>
                  </a:lnTo>
                  <a:close/>
                </a:path>
              </a:pathLst>
            </a:custGeom>
            <a:solidFill>
              <a:srgbClr val="FFFFFF">
                <a:alpha val="58038"/>
              </a:srgbClr>
            </a:solidFill>
            <a:ln w="9525" cap="flat" cmpd="sng">
              <a:solidFill>
                <a:srgbClr val="FFFFFF"/>
              </a:solidFill>
              <a:bevel/>
              <a:headEnd/>
              <a:tailEnd/>
            </a:ln>
          </p:spPr>
          <p:txBody>
            <a:bodyPr wrap="none" anchor="ctr"/>
            <a:lstStyle/>
            <a:p>
              <a:endParaRPr lang="zh-CN" altLang="en-US"/>
            </a:p>
          </p:txBody>
        </p:sp>
        <p:sp>
          <p:nvSpPr>
            <p:cNvPr id="99393" name="Freeform 72"/>
            <p:cNvSpPr>
              <a:spLocks noChangeArrowheads="1"/>
            </p:cNvSpPr>
            <p:nvPr/>
          </p:nvSpPr>
          <p:spPr bwMode="auto">
            <a:xfrm>
              <a:off x="0" y="1842"/>
              <a:ext cx="787" cy="126"/>
            </a:xfrm>
            <a:custGeom>
              <a:avLst/>
              <a:gdLst>
                <a:gd name="T0" fmla="*/ 262 w 787"/>
                <a:gd name="T1" fmla="*/ 30 h 114"/>
                <a:gd name="T2" fmla="*/ 28 w 787"/>
                <a:gd name="T3" fmla="*/ 73 h 114"/>
                <a:gd name="T4" fmla="*/ 430 w 787"/>
                <a:gd name="T5" fmla="*/ 139 h 114"/>
                <a:gd name="T6" fmla="*/ 778 w 787"/>
                <a:gd name="T7" fmla="*/ 36 h 114"/>
                <a:gd name="T8" fmla="*/ 484 w 787"/>
                <a:gd name="T9" fmla="*/ 0 h 114"/>
                <a:gd name="T10" fmla="*/ 262 w 787"/>
                <a:gd name="T11" fmla="*/ 30 h 114"/>
                <a:gd name="T12" fmla="*/ 0 60000 65536"/>
                <a:gd name="T13" fmla="*/ 0 60000 65536"/>
                <a:gd name="T14" fmla="*/ 0 60000 65536"/>
                <a:gd name="T15" fmla="*/ 0 60000 65536"/>
                <a:gd name="T16" fmla="*/ 0 60000 65536"/>
                <a:gd name="T17" fmla="*/ 0 60000 65536"/>
                <a:gd name="T18" fmla="*/ 0 w 787"/>
                <a:gd name="T19" fmla="*/ 0 h 114"/>
                <a:gd name="T20" fmla="*/ 787 w 787"/>
                <a:gd name="T21" fmla="*/ 114 h 114"/>
              </a:gdLst>
              <a:ahLst/>
              <a:cxnLst>
                <a:cxn ang="T12">
                  <a:pos x="T0" y="T1"/>
                </a:cxn>
                <a:cxn ang="T13">
                  <a:pos x="T2" y="T3"/>
                </a:cxn>
                <a:cxn ang="T14">
                  <a:pos x="T4" y="T5"/>
                </a:cxn>
                <a:cxn ang="T15">
                  <a:pos x="T6" y="T7"/>
                </a:cxn>
                <a:cxn ang="T16">
                  <a:pos x="T8" y="T9"/>
                </a:cxn>
                <a:cxn ang="T17">
                  <a:pos x="T10" y="T11"/>
                </a:cxn>
              </a:cxnLst>
              <a:rect l="T18" t="T19" r="T20" b="T21"/>
              <a:pathLst>
                <a:path w="787" h="114">
                  <a:moveTo>
                    <a:pt x="262" y="24"/>
                  </a:moveTo>
                  <a:cubicBezTo>
                    <a:pt x="262" y="24"/>
                    <a:pt x="0" y="45"/>
                    <a:pt x="28" y="60"/>
                  </a:cubicBezTo>
                  <a:cubicBezTo>
                    <a:pt x="56" y="75"/>
                    <a:pt x="46" y="114"/>
                    <a:pt x="430" y="114"/>
                  </a:cubicBezTo>
                  <a:cubicBezTo>
                    <a:pt x="555" y="109"/>
                    <a:pt x="769" y="49"/>
                    <a:pt x="778" y="30"/>
                  </a:cubicBezTo>
                  <a:cubicBezTo>
                    <a:pt x="787" y="11"/>
                    <a:pt x="570" y="1"/>
                    <a:pt x="484" y="0"/>
                  </a:cubicBezTo>
                  <a:lnTo>
                    <a:pt x="262" y="24"/>
                  </a:lnTo>
                  <a:close/>
                </a:path>
              </a:pathLst>
            </a:custGeom>
            <a:noFill/>
            <a:ln w="9525" cap="flat" cmpd="sng">
              <a:solidFill>
                <a:srgbClr val="FFFFFF"/>
              </a:solidFill>
              <a:bevel/>
              <a:headEnd/>
              <a:tailEnd/>
            </a:ln>
          </p:spPr>
          <p:txBody>
            <a:bodyPr wrap="none" anchor="ctr"/>
            <a:lstStyle/>
            <a:p>
              <a:endParaRPr lang="zh-CN" altLang="en-US"/>
            </a:p>
          </p:txBody>
        </p:sp>
        <p:sp>
          <p:nvSpPr>
            <p:cNvPr id="99394" name="Freeform 73"/>
            <p:cNvSpPr>
              <a:spLocks noChangeArrowheads="1"/>
            </p:cNvSpPr>
            <p:nvPr/>
          </p:nvSpPr>
          <p:spPr bwMode="auto">
            <a:xfrm>
              <a:off x="202" y="582"/>
              <a:ext cx="366" cy="1332"/>
            </a:xfrm>
            <a:custGeom>
              <a:avLst/>
              <a:gdLst>
                <a:gd name="T0" fmla="*/ 102 w 366"/>
                <a:gd name="T1" fmla="*/ 0 h 1332"/>
                <a:gd name="T2" fmla="*/ 102 w 366"/>
                <a:gd name="T3" fmla="*/ 102 h 1332"/>
                <a:gd name="T4" fmla="*/ 0 w 366"/>
                <a:gd name="T5" fmla="*/ 204 h 1332"/>
                <a:gd name="T6" fmla="*/ 0 w 366"/>
                <a:gd name="T7" fmla="*/ 1296 h 1332"/>
                <a:gd name="T8" fmla="*/ 174 w 366"/>
                <a:gd name="T9" fmla="*/ 1320 h 1332"/>
                <a:gd name="T10" fmla="*/ 366 w 366"/>
                <a:gd name="T11" fmla="*/ 1290 h 1332"/>
                <a:gd name="T12" fmla="*/ 336 w 366"/>
                <a:gd name="T13" fmla="*/ 192 h 1332"/>
                <a:gd name="T14" fmla="*/ 222 w 366"/>
                <a:gd name="T15" fmla="*/ 102 h 1332"/>
                <a:gd name="T16" fmla="*/ 216 w 366"/>
                <a:gd name="T17" fmla="*/ 0 h 1332"/>
                <a:gd name="T18" fmla="*/ 102 w 366"/>
                <a:gd name="T19" fmla="*/ 0 h 13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6"/>
                <a:gd name="T31" fmla="*/ 0 h 1332"/>
                <a:gd name="T32" fmla="*/ 366 w 366"/>
                <a:gd name="T33" fmla="*/ 1332 h 13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6" h="1332">
                  <a:moveTo>
                    <a:pt x="102" y="0"/>
                  </a:moveTo>
                  <a:lnTo>
                    <a:pt x="102" y="102"/>
                  </a:lnTo>
                  <a:lnTo>
                    <a:pt x="0" y="204"/>
                  </a:lnTo>
                  <a:lnTo>
                    <a:pt x="0" y="1296"/>
                  </a:lnTo>
                  <a:cubicBezTo>
                    <a:pt x="90" y="1332"/>
                    <a:pt x="113" y="1321"/>
                    <a:pt x="174" y="1320"/>
                  </a:cubicBezTo>
                  <a:cubicBezTo>
                    <a:pt x="235" y="1319"/>
                    <a:pt x="324" y="1320"/>
                    <a:pt x="366" y="1290"/>
                  </a:cubicBezTo>
                  <a:lnTo>
                    <a:pt x="336" y="192"/>
                  </a:lnTo>
                  <a:lnTo>
                    <a:pt x="222" y="102"/>
                  </a:lnTo>
                  <a:lnTo>
                    <a:pt x="216" y="0"/>
                  </a:lnTo>
                  <a:lnTo>
                    <a:pt x="102" y="0"/>
                  </a:lnTo>
                  <a:close/>
                </a:path>
              </a:pathLst>
            </a:custGeom>
            <a:noFill/>
            <a:ln w="9525" cap="flat" cmpd="sng">
              <a:solidFill>
                <a:srgbClr val="FFFFFF"/>
              </a:solidFill>
              <a:bevel/>
              <a:headEnd/>
              <a:tailEnd/>
            </a:ln>
          </p:spPr>
          <p:txBody>
            <a:bodyPr wrap="none" anchor="ctr"/>
            <a:lstStyle/>
            <a:p>
              <a:endParaRPr lang="zh-CN" altLang="en-US"/>
            </a:p>
          </p:txBody>
        </p:sp>
        <p:sp>
          <p:nvSpPr>
            <p:cNvPr id="99395" name="Line 74"/>
            <p:cNvSpPr>
              <a:spLocks noChangeShapeType="1"/>
            </p:cNvSpPr>
            <p:nvPr/>
          </p:nvSpPr>
          <p:spPr bwMode="auto">
            <a:xfrm>
              <a:off x="202" y="882"/>
              <a:ext cx="168" cy="1"/>
            </a:xfrm>
            <a:prstGeom prst="line">
              <a:avLst/>
            </a:prstGeom>
            <a:noFill/>
            <a:ln w="19050">
              <a:solidFill>
                <a:srgbClr val="FFFFFF"/>
              </a:solidFill>
              <a:round/>
              <a:headEnd/>
              <a:tailEnd/>
            </a:ln>
          </p:spPr>
          <p:txBody>
            <a:bodyPr wrap="none" anchor="ctr"/>
            <a:lstStyle/>
            <a:p>
              <a:endParaRPr lang="zh-CN" altLang="en-US"/>
            </a:p>
          </p:txBody>
        </p:sp>
        <p:sp>
          <p:nvSpPr>
            <p:cNvPr id="99396" name="Line 75"/>
            <p:cNvSpPr>
              <a:spLocks noChangeShapeType="1"/>
            </p:cNvSpPr>
            <p:nvPr/>
          </p:nvSpPr>
          <p:spPr bwMode="auto">
            <a:xfrm>
              <a:off x="202" y="1050"/>
              <a:ext cx="168" cy="1"/>
            </a:xfrm>
            <a:prstGeom prst="line">
              <a:avLst/>
            </a:prstGeom>
            <a:noFill/>
            <a:ln w="19050">
              <a:solidFill>
                <a:srgbClr val="FFFFFF"/>
              </a:solidFill>
              <a:round/>
              <a:headEnd/>
              <a:tailEnd/>
            </a:ln>
          </p:spPr>
          <p:txBody>
            <a:bodyPr wrap="none" anchor="ctr"/>
            <a:lstStyle/>
            <a:p>
              <a:endParaRPr lang="zh-CN" altLang="en-US"/>
            </a:p>
          </p:txBody>
        </p:sp>
        <p:sp>
          <p:nvSpPr>
            <p:cNvPr id="99397" name="Line 76"/>
            <p:cNvSpPr>
              <a:spLocks noChangeShapeType="1"/>
            </p:cNvSpPr>
            <p:nvPr/>
          </p:nvSpPr>
          <p:spPr bwMode="auto">
            <a:xfrm>
              <a:off x="202" y="1200"/>
              <a:ext cx="168" cy="1"/>
            </a:xfrm>
            <a:prstGeom prst="line">
              <a:avLst/>
            </a:prstGeom>
            <a:noFill/>
            <a:ln w="19050">
              <a:solidFill>
                <a:srgbClr val="FFFFFF"/>
              </a:solidFill>
              <a:round/>
              <a:headEnd/>
              <a:tailEnd/>
            </a:ln>
          </p:spPr>
          <p:txBody>
            <a:bodyPr wrap="none" anchor="ctr"/>
            <a:lstStyle/>
            <a:p>
              <a:endParaRPr lang="zh-CN" altLang="en-US"/>
            </a:p>
          </p:txBody>
        </p:sp>
        <p:sp>
          <p:nvSpPr>
            <p:cNvPr id="99398" name="Line 77"/>
            <p:cNvSpPr>
              <a:spLocks noChangeShapeType="1"/>
            </p:cNvSpPr>
            <p:nvPr/>
          </p:nvSpPr>
          <p:spPr bwMode="auto">
            <a:xfrm>
              <a:off x="202" y="1362"/>
              <a:ext cx="168" cy="1"/>
            </a:xfrm>
            <a:prstGeom prst="line">
              <a:avLst/>
            </a:prstGeom>
            <a:noFill/>
            <a:ln w="19050">
              <a:solidFill>
                <a:srgbClr val="FFFFFF"/>
              </a:solidFill>
              <a:round/>
              <a:headEnd/>
              <a:tailEnd/>
            </a:ln>
          </p:spPr>
          <p:txBody>
            <a:bodyPr wrap="none" anchor="ctr"/>
            <a:lstStyle/>
            <a:p>
              <a:endParaRPr lang="zh-CN" altLang="en-US"/>
            </a:p>
          </p:txBody>
        </p:sp>
        <p:sp>
          <p:nvSpPr>
            <p:cNvPr id="99399" name="Line 78"/>
            <p:cNvSpPr>
              <a:spLocks noChangeShapeType="1"/>
            </p:cNvSpPr>
            <p:nvPr/>
          </p:nvSpPr>
          <p:spPr bwMode="auto">
            <a:xfrm>
              <a:off x="202" y="1506"/>
              <a:ext cx="168" cy="1"/>
            </a:xfrm>
            <a:prstGeom prst="line">
              <a:avLst/>
            </a:prstGeom>
            <a:noFill/>
            <a:ln w="19050">
              <a:solidFill>
                <a:srgbClr val="FFFFFF"/>
              </a:solidFill>
              <a:round/>
              <a:headEnd/>
              <a:tailEnd/>
            </a:ln>
          </p:spPr>
          <p:txBody>
            <a:bodyPr wrap="none" anchor="ctr"/>
            <a:lstStyle/>
            <a:p>
              <a:endParaRPr lang="zh-CN" altLang="en-US"/>
            </a:p>
          </p:txBody>
        </p:sp>
        <p:sp>
          <p:nvSpPr>
            <p:cNvPr id="99400" name="Line 79"/>
            <p:cNvSpPr>
              <a:spLocks noChangeShapeType="1"/>
            </p:cNvSpPr>
            <p:nvPr/>
          </p:nvSpPr>
          <p:spPr bwMode="auto">
            <a:xfrm>
              <a:off x="208" y="1566"/>
              <a:ext cx="90" cy="1"/>
            </a:xfrm>
            <a:prstGeom prst="line">
              <a:avLst/>
            </a:prstGeom>
            <a:noFill/>
            <a:ln w="12700">
              <a:solidFill>
                <a:srgbClr val="FFFFFF"/>
              </a:solidFill>
              <a:round/>
              <a:headEnd/>
              <a:tailEnd/>
            </a:ln>
          </p:spPr>
          <p:txBody>
            <a:bodyPr wrap="none" anchor="ctr"/>
            <a:lstStyle/>
            <a:p>
              <a:endParaRPr lang="zh-CN" altLang="en-US"/>
            </a:p>
          </p:txBody>
        </p:sp>
        <p:sp>
          <p:nvSpPr>
            <p:cNvPr id="99401" name="Line 80"/>
            <p:cNvSpPr>
              <a:spLocks noChangeShapeType="1"/>
            </p:cNvSpPr>
            <p:nvPr/>
          </p:nvSpPr>
          <p:spPr bwMode="auto">
            <a:xfrm>
              <a:off x="208" y="1602"/>
              <a:ext cx="90" cy="1"/>
            </a:xfrm>
            <a:prstGeom prst="line">
              <a:avLst/>
            </a:prstGeom>
            <a:noFill/>
            <a:ln w="12700">
              <a:solidFill>
                <a:srgbClr val="FFFFFF"/>
              </a:solidFill>
              <a:round/>
              <a:headEnd/>
              <a:tailEnd/>
            </a:ln>
          </p:spPr>
          <p:txBody>
            <a:bodyPr wrap="none" anchor="ctr"/>
            <a:lstStyle/>
            <a:p>
              <a:endParaRPr lang="zh-CN" altLang="en-US"/>
            </a:p>
          </p:txBody>
        </p:sp>
        <p:sp>
          <p:nvSpPr>
            <p:cNvPr id="99402" name="Line 81"/>
            <p:cNvSpPr>
              <a:spLocks noChangeShapeType="1"/>
            </p:cNvSpPr>
            <p:nvPr/>
          </p:nvSpPr>
          <p:spPr bwMode="auto">
            <a:xfrm>
              <a:off x="208" y="1650"/>
              <a:ext cx="90" cy="1"/>
            </a:xfrm>
            <a:prstGeom prst="line">
              <a:avLst/>
            </a:prstGeom>
            <a:noFill/>
            <a:ln w="12700">
              <a:solidFill>
                <a:srgbClr val="FFFFFF"/>
              </a:solidFill>
              <a:round/>
              <a:headEnd/>
              <a:tailEnd/>
            </a:ln>
          </p:spPr>
          <p:txBody>
            <a:bodyPr wrap="none" anchor="ctr"/>
            <a:lstStyle/>
            <a:p>
              <a:endParaRPr lang="zh-CN" altLang="en-US"/>
            </a:p>
          </p:txBody>
        </p:sp>
        <p:sp>
          <p:nvSpPr>
            <p:cNvPr id="99403" name="Line 82"/>
            <p:cNvSpPr>
              <a:spLocks noChangeShapeType="1"/>
            </p:cNvSpPr>
            <p:nvPr/>
          </p:nvSpPr>
          <p:spPr bwMode="auto">
            <a:xfrm>
              <a:off x="208" y="1392"/>
              <a:ext cx="90" cy="1"/>
            </a:xfrm>
            <a:prstGeom prst="line">
              <a:avLst/>
            </a:prstGeom>
            <a:noFill/>
            <a:ln w="12700">
              <a:solidFill>
                <a:srgbClr val="FFFFFF"/>
              </a:solidFill>
              <a:round/>
              <a:headEnd/>
              <a:tailEnd/>
            </a:ln>
          </p:spPr>
          <p:txBody>
            <a:bodyPr wrap="none" anchor="ctr"/>
            <a:lstStyle/>
            <a:p>
              <a:endParaRPr lang="zh-CN" altLang="en-US"/>
            </a:p>
          </p:txBody>
        </p:sp>
        <p:sp>
          <p:nvSpPr>
            <p:cNvPr id="99404" name="Line 83"/>
            <p:cNvSpPr>
              <a:spLocks noChangeShapeType="1"/>
            </p:cNvSpPr>
            <p:nvPr/>
          </p:nvSpPr>
          <p:spPr bwMode="auto">
            <a:xfrm>
              <a:off x="208" y="1428"/>
              <a:ext cx="90" cy="1"/>
            </a:xfrm>
            <a:prstGeom prst="line">
              <a:avLst/>
            </a:prstGeom>
            <a:noFill/>
            <a:ln w="12700">
              <a:solidFill>
                <a:srgbClr val="FFFFFF"/>
              </a:solidFill>
              <a:round/>
              <a:headEnd/>
              <a:tailEnd/>
            </a:ln>
          </p:spPr>
          <p:txBody>
            <a:bodyPr wrap="none" anchor="ctr"/>
            <a:lstStyle/>
            <a:p>
              <a:endParaRPr lang="zh-CN" altLang="en-US"/>
            </a:p>
          </p:txBody>
        </p:sp>
        <p:sp>
          <p:nvSpPr>
            <p:cNvPr id="99405" name="Line 84"/>
            <p:cNvSpPr>
              <a:spLocks noChangeShapeType="1"/>
            </p:cNvSpPr>
            <p:nvPr/>
          </p:nvSpPr>
          <p:spPr bwMode="auto">
            <a:xfrm>
              <a:off x="208" y="1476"/>
              <a:ext cx="90" cy="1"/>
            </a:xfrm>
            <a:prstGeom prst="line">
              <a:avLst/>
            </a:prstGeom>
            <a:noFill/>
            <a:ln w="12700">
              <a:solidFill>
                <a:srgbClr val="FFFFFF"/>
              </a:solidFill>
              <a:round/>
              <a:headEnd/>
              <a:tailEnd/>
            </a:ln>
          </p:spPr>
          <p:txBody>
            <a:bodyPr wrap="none" anchor="ctr"/>
            <a:lstStyle/>
            <a:p>
              <a:endParaRPr lang="zh-CN" altLang="en-US"/>
            </a:p>
          </p:txBody>
        </p:sp>
        <p:sp>
          <p:nvSpPr>
            <p:cNvPr id="99406" name="Line 85"/>
            <p:cNvSpPr>
              <a:spLocks noChangeShapeType="1"/>
            </p:cNvSpPr>
            <p:nvPr/>
          </p:nvSpPr>
          <p:spPr bwMode="auto">
            <a:xfrm>
              <a:off x="208" y="1230"/>
              <a:ext cx="90" cy="1"/>
            </a:xfrm>
            <a:prstGeom prst="line">
              <a:avLst/>
            </a:prstGeom>
            <a:noFill/>
            <a:ln w="12700">
              <a:solidFill>
                <a:srgbClr val="FFFFFF"/>
              </a:solidFill>
              <a:round/>
              <a:headEnd/>
              <a:tailEnd/>
            </a:ln>
          </p:spPr>
          <p:txBody>
            <a:bodyPr wrap="none" anchor="ctr"/>
            <a:lstStyle/>
            <a:p>
              <a:endParaRPr lang="zh-CN" altLang="en-US"/>
            </a:p>
          </p:txBody>
        </p:sp>
        <p:sp>
          <p:nvSpPr>
            <p:cNvPr id="99407" name="Line 86"/>
            <p:cNvSpPr>
              <a:spLocks noChangeShapeType="1"/>
            </p:cNvSpPr>
            <p:nvPr/>
          </p:nvSpPr>
          <p:spPr bwMode="auto">
            <a:xfrm>
              <a:off x="208" y="1266"/>
              <a:ext cx="90" cy="1"/>
            </a:xfrm>
            <a:prstGeom prst="line">
              <a:avLst/>
            </a:prstGeom>
            <a:noFill/>
            <a:ln w="12700">
              <a:solidFill>
                <a:srgbClr val="FFFFFF"/>
              </a:solidFill>
              <a:round/>
              <a:headEnd/>
              <a:tailEnd/>
            </a:ln>
          </p:spPr>
          <p:txBody>
            <a:bodyPr wrap="none" anchor="ctr"/>
            <a:lstStyle/>
            <a:p>
              <a:endParaRPr lang="zh-CN" altLang="en-US"/>
            </a:p>
          </p:txBody>
        </p:sp>
        <p:sp>
          <p:nvSpPr>
            <p:cNvPr id="99408" name="Line 87"/>
            <p:cNvSpPr>
              <a:spLocks noChangeShapeType="1"/>
            </p:cNvSpPr>
            <p:nvPr/>
          </p:nvSpPr>
          <p:spPr bwMode="auto">
            <a:xfrm>
              <a:off x="208" y="1314"/>
              <a:ext cx="90" cy="1"/>
            </a:xfrm>
            <a:prstGeom prst="line">
              <a:avLst/>
            </a:prstGeom>
            <a:noFill/>
            <a:ln w="12700">
              <a:solidFill>
                <a:srgbClr val="FFFFFF"/>
              </a:solidFill>
              <a:round/>
              <a:headEnd/>
              <a:tailEnd/>
            </a:ln>
          </p:spPr>
          <p:txBody>
            <a:bodyPr wrap="none" anchor="ctr"/>
            <a:lstStyle/>
            <a:p>
              <a:endParaRPr lang="zh-CN" altLang="en-US"/>
            </a:p>
          </p:txBody>
        </p:sp>
        <p:sp>
          <p:nvSpPr>
            <p:cNvPr id="99409" name="Line 88"/>
            <p:cNvSpPr>
              <a:spLocks noChangeShapeType="1"/>
            </p:cNvSpPr>
            <p:nvPr/>
          </p:nvSpPr>
          <p:spPr bwMode="auto">
            <a:xfrm>
              <a:off x="208" y="1086"/>
              <a:ext cx="90" cy="1"/>
            </a:xfrm>
            <a:prstGeom prst="line">
              <a:avLst/>
            </a:prstGeom>
            <a:noFill/>
            <a:ln w="12700">
              <a:solidFill>
                <a:srgbClr val="FFFFFF"/>
              </a:solidFill>
              <a:round/>
              <a:headEnd/>
              <a:tailEnd/>
            </a:ln>
          </p:spPr>
          <p:txBody>
            <a:bodyPr wrap="none" anchor="ctr"/>
            <a:lstStyle/>
            <a:p>
              <a:endParaRPr lang="zh-CN" altLang="en-US"/>
            </a:p>
          </p:txBody>
        </p:sp>
        <p:sp>
          <p:nvSpPr>
            <p:cNvPr id="99410" name="Line 89"/>
            <p:cNvSpPr>
              <a:spLocks noChangeShapeType="1"/>
            </p:cNvSpPr>
            <p:nvPr/>
          </p:nvSpPr>
          <p:spPr bwMode="auto">
            <a:xfrm>
              <a:off x="208" y="1122"/>
              <a:ext cx="90" cy="1"/>
            </a:xfrm>
            <a:prstGeom prst="line">
              <a:avLst/>
            </a:prstGeom>
            <a:noFill/>
            <a:ln w="12700">
              <a:solidFill>
                <a:srgbClr val="FFFFFF"/>
              </a:solidFill>
              <a:round/>
              <a:headEnd/>
              <a:tailEnd/>
            </a:ln>
          </p:spPr>
          <p:txBody>
            <a:bodyPr wrap="none" anchor="ctr"/>
            <a:lstStyle/>
            <a:p>
              <a:endParaRPr lang="zh-CN" altLang="en-US"/>
            </a:p>
          </p:txBody>
        </p:sp>
        <p:sp>
          <p:nvSpPr>
            <p:cNvPr id="99411" name="Line 90"/>
            <p:cNvSpPr>
              <a:spLocks noChangeShapeType="1"/>
            </p:cNvSpPr>
            <p:nvPr/>
          </p:nvSpPr>
          <p:spPr bwMode="auto">
            <a:xfrm>
              <a:off x="208" y="1170"/>
              <a:ext cx="90" cy="1"/>
            </a:xfrm>
            <a:prstGeom prst="line">
              <a:avLst/>
            </a:prstGeom>
            <a:noFill/>
            <a:ln w="12700">
              <a:solidFill>
                <a:srgbClr val="FFFFFF"/>
              </a:solidFill>
              <a:round/>
              <a:headEnd/>
              <a:tailEnd/>
            </a:ln>
          </p:spPr>
          <p:txBody>
            <a:bodyPr wrap="none" anchor="ctr"/>
            <a:lstStyle/>
            <a:p>
              <a:endParaRPr lang="zh-CN" altLang="en-US"/>
            </a:p>
          </p:txBody>
        </p:sp>
        <p:sp>
          <p:nvSpPr>
            <p:cNvPr id="99412" name="Line 91"/>
            <p:cNvSpPr>
              <a:spLocks noChangeShapeType="1"/>
            </p:cNvSpPr>
            <p:nvPr/>
          </p:nvSpPr>
          <p:spPr bwMode="auto">
            <a:xfrm>
              <a:off x="208" y="918"/>
              <a:ext cx="90" cy="1"/>
            </a:xfrm>
            <a:prstGeom prst="line">
              <a:avLst/>
            </a:prstGeom>
            <a:noFill/>
            <a:ln w="12700">
              <a:solidFill>
                <a:srgbClr val="FFFFFF"/>
              </a:solidFill>
              <a:round/>
              <a:headEnd/>
              <a:tailEnd/>
            </a:ln>
          </p:spPr>
          <p:txBody>
            <a:bodyPr wrap="none" anchor="ctr"/>
            <a:lstStyle/>
            <a:p>
              <a:endParaRPr lang="zh-CN" altLang="en-US"/>
            </a:p>
          </p:txBody>
        </p:sp>
        <p:sp>
          <p:nvSpPr>
            <p:cNvPr id="99413" name="Line 92"/>
            <p:cNvSpPr>
              <a:spLocks noChangeShapeType="1"/>
            </p:cNvSpPr>
            <p:nvPr/>
          </p:nvSpPr>
          <p:spPr bwMode="auto">
            <a:xfrm>
              <a:off x="208" y="954"/>
              <a:ext cx="90" cy="1"/>
            </a:xfrm>
            <a:prstGeom prst="line">
              <a:avLst/>
            </a:prstGeom>
            <a:noFill/>
            <a:ln w="12700">
              <a:solidFill>
                <a:srgbClr val="FFFFFF"/>
              </a:solidFill>
              <a:round/>
              <a:headEnd/>
              <a:tailEnd/>
            </a:ln>
          </p:spPr>
          <p:txBody>
            <a:bodyPr wrap="none" anchor="ctr"/>
            <a:lstStyle/>
            <a:p>
              <a:endParaRPr lang="zh-CN" altLang="en-US"/>
            </a:p>
          </p:txBody>
        </p:sp>
        <p:sp>
          <p:nvSpPr>
            <p:cNvPr id="99414" name="Line 93"/>
            <p:cNvSpPr>
              <a:spLocks noChangeShapeType="1"/>
            </p:cNvSpPr>
            <p:nvPr/>
          </p:nvSpPr>
          <p:spPr bwMode="auto">
            <a:xfrm>
              <a:off x="208" y="1002"/>
              <a:ext cx="90" cy="1"/>
            </a:xfrm>
            <a:prstGeom prst="line">
              <a:avLst/>
            </a:prstGeom>
            <a:noFill/>
            <a:ln w="12700">
              <a:solidFill>
                <a:srgbClr val="FFFFFF"/>
              </a:solidFill>
              <a:round/>
              <a:headEnd/>
              <a:tailEnd/>
            </a:ln>
          </p:spPr>
          <p:txBody>
            <a:bodyPr wrap="none" anchor="ctr"/>
            <a:lstStyle/>
            <a:p>
              <a:endParaRPr lang="zh-CN" altLang="en-US"/>
            </a:p>
          </p:txBody>
        </p:sp>
        <p:sp>
          <p:nvSpPr>
            <p:cNvPr id="99415" name="Line 94"/>
            <p:cNvSpPr>
              <a:spLocks noChangeShapeType="1"/>
            </p:cNvSpPr>
            <p:nvPr/>
          </p:nvSpPr>
          <p:spPr bwMode="auto">
            <a:xfrm>
              <a:off x="352" y="0"/>
              <a:ext cx="6" cy="582"/>
            </a:xfrm>
            <a:prstGeom prst="line">
              <a:avLst/>
            </a:prstGeom>
            <a:noFill/>
            <a:ln w="19050">
              <a:solidFill>
                <a:srgbClr val="FFFFFF"/>
              </a:solidFill>
              <a:round/>
              <a:headEnd/>
              <a:tailEnd/>
            </a:ln>
          </p:spPr>
          <p:txBody>
            <a:bodyPr wrap="none" anchor="ctr"/>
            <a:lstStyle/>
            <a:p>
              <a:endParaRPr lang="zh-CN" altLang="en-US"/>
            </a:p>
          </p:txBody>
        </p:sp>
        <p:sp>
          <p:nvSpPr>
            <p:cNvPr id="99416" name="Line 95"/>
            <p:cNvSpPr>
              <a:spLocks noChangeShapeType="1"/>
            </p:cNvSpPr>
            <p:nvPr/>
          </p:nvSpPr>
          <p:spPr bwMode="auto">
            <a:xfrm>
              <a:off x="310" y="612"/>
              <a:ext cx="102" cy="1"/>
            </a:xfrm>
            <a:prstGeom prst="line">
              <a:avLst/>
            </a:prstGeom>
            <a:noFill/>
            <a:ln w="57150" cmpd="thinThick">
              <a:solidFill>
                <a:srgbClr val="FFFFFF"/>
              </a:solidFill>
              <a:round/>
              <a:headEnd/>
              <a:tailEnd/>
            </a:ln>
          </p:spPr>
          <p:txBody>
            <a:bodyPr wrap="none" anchor="ctr"/>
            <a:lstStyle/>
            <a:p>
              <a:endParaRPr lang="zh-CN" altLang="en-US"/>
            </a:p>
          </p:txBody>
        </p:sp>
      </p:grpSp>
      <p:grpSp>
        <p:nvGrpSpPr>
          <p:cNvPr id="6" name="Group 93"/>
          <p:cNvGrpSpPr>
            <a:grpSpLocks/>
          </p:cNvGrpSpPr>
          <p:nvPr/>
        </p:nvGrpSpPr>
        <p:grpSpPr bwMode="auto">
          <a:xfrm>
            <a:off x="3154363" y="4549775"/>
            <a:ext cx="611187" cy="485775"/>
            <a:chOff x="0" y="0"/>
            <a:chExt cx="542" cy="344"/>
          </a:xfrm>
        </p:grpSpPr>
        <p:sp>
          <p:nvSpPr>
            <p:cNvPr id="99388" name="Freeform 97" descr="circuler_11"/>
            <p:cNvSpPr>
              <a:spLocks noChangeArrowheads="1"/>
            </p:cNvSpPr>
            <p:nvPr/>
          </p:nvSpPr>
          <p:spPr bwMode="auto">
            <a:xfrm flipH="1">
              <a:off x="0" y="70"/>
              <a:ext cx="273" cy="274"/>
            </a:xfrm>
            <a:custGeom>
              <a:avLst/>
              <a:gdLst>
                <a:gd name="T0" fmla="*/ 13 w 2614"/>
                <a:gd name="T1" fmla="*/ 0 h 2630"/>
                <a:gd name="T2" fmla="*/ 14 w 2614"/>
                <a:gd name="T3" fmla="*/ 2 h 2630"/>
                <a:gd name="T4" fmla="*/ 16 w 2614"/>
                <a:gd name="T5" fmla="*/ 0 h 2630"/>
                <a:gd name="T6" fmla="*/ 27 w 2614"/>
                <a:gd name="T7" fmla="*/ 0 h 2630"/>
                <a:gd name="T8" fmla="*/ 29 w 2614"/>
                <a:gd name="T9" fmla="*/ 2 h 2630"/>
                <a:gd name="T10" fmla="*/ 27 w 2614"/>
                <a:gd name="T11" fmla="*/ 3 h 2630"/>
                <a:gd name="T12" fmla="*/ 19 w 2614"/>
                <a:gd name="T13" fmla="*/ 3 h 2630"/>
                <a:gd name="T14" fmla="*/ 24 w 2614"/>
                <a:gd name="T15" fmla="*/ 25 h 2630"/>
                <a:gd name="T16" fmla="*/ 22 w 2614"/>
                <a:gd name="T17" fmla="*/ 28 h 2630"/>
                <a:gd name="T18" fmla="*/ 19 w 2614"/>
                <a:gd name="T19" fmla="*/ 27 h 2630"/>
                <a:gd name="T20" fmla="*/ 17 w 2614"/>
                <a:gd name="T21" fmla="*/ 20 h 2630"/>
                <a:gd name="T22" fmla="*/ 14 w 2614"/>
                <a:gd name="T23" fmla="*/ 16 h 2630"/>
                <a:gd name="T24" fmla="*/ 11 w 2614"/>
                <a:gd name="T25" fmla="*/ 21 h 2630"/>
                <a:gd name="T26" fmla="*/ 9 w 2614"/>
                <a:gd name="T27" fmla="*/ 26 h 2630"/>
                <a:gd name="T28" fmla="*/ 6 w 2614"/>
                <a:gd name="T29" fmla="*/ 28 h 2630"/>
                <a:gd name="T30" fmla="*/ 5 w 2614"/>
                <a:gd name="T31" fmla="*/ 24 h 2630"/>
                <a:gd name="T32" fmla="*/ 10 w 2614"/>
                <a:gd name="T33" fmla="*/ 3 h 2630"/>
                <a:gd name="T34" fmla="*/ 2 w 2614"/>
                <a:gd name="T35" fmla="*/ 3 h 2630"/>
                <a:gd name="T36" fmla="*/ 0 w 2614"/>
                <a:gd name="T37" fmla="*/ 2 h 2630"/>
                <a:gd name="T38" fmla="*/ 2 w 2614"/>
                <a:gd name="T39" fmla="*/ 0 h 2630"/>
                <a:gd name="T40" fmla="*/ 13 w 2614"/>
                <a:gd name="T41" fmla="*/ 0 h 26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14"/>
                <a:gd name="T64" fmla="*/ 0 h 2630"/>
                <a:gd name="T65" fmla="*/ 2614 w 2614"/>
                <a:gd name="T66" fmla="*/ 2630 h 26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14" h="2630">
                  <a:moveTo>
                    <a:pt x="1176" y="0"/>
                  </a:moveTo>
                  <a:cubicBezTo>
                    <a:pt x="1196" y="78"/>
                    <a:pt x="1274" y="182"/>
                    <a:pt x="1316" y="180"/>
                  </a:cubicBezTo>
                  <a:cubicBezTo>
                    <a:pt x="1358" y="178"/>
                    <a:pt x="1412" y="78"/>
                    <a:pt x="1448" y="0"/>
                  </a:cubicBezTo>
                  <a:cubicBezTo>
                    <a:pt x="1976" y="0"/>
                    <a:pt x="2504" y="0"/>
                    <a:pt x="2504" y="0"/>
                  </a:cubicBezTo>
                  <a:cubicBezTo>
                    <a:pt x="2576" y="4"/>
                    <a:pt x="2612" y="94"/>
                    <a:pt x="2610" y="146"/>
                  </a:cubicBezTo>
                  <a:cubicBezTo>
                    <a:pt x="2610" y="194"/>
                    <a:pt x="2614" y="294"/>
                    <a:pt x="2492" y="312"/>
                  </a:cubicBezTo>
                  <a:cubicBezTo>
                    <a:pt x="2104" y="312"/>
                    <a:pt x="1716" y="312"/>
                    <a:pt x="1716" y="312"/>
                  </a:cubicBezTo>
                  <a:lnTo>
                    <a:pt x="2180" y="2278"/>
                  </a:lnTo>
                  <a:cubicBezTo>
                    <a:pt x="2210" y="2506"/>
                    <a:pt x="2116" y="2574"/>
                    <a:pt x="2048" y="2586"/>
                  </a:cubicBezTo>
                  <a:cubicBezTo>
                    <a:pt x="1982" y="2614"/>
                    <a:pt x="1826" y="2600"/>
                    <a:pt x="1770" y="2454"/>
                  </a:cubicBezTo>
                  <a:cubicBezTo>
                    <a:pt x="1681" y="2159"/>
                    <a:pt x="1592" y="1864"/>
                    <a:pt x="1592" y="1864"/>
                  </a:cubicBezTo>
                  <a:cubicBezTo>
                    <a:pt x="1520" y="1604"/>
                    <a:pt x="1380" y="1490"/>
                    <a:pt x="1304" y="1494"/>
                  </a:cubicBezTo>
                  <a:cubicBezTo>
                    <a:pt x="1164" y="1510"/>
                    <a:pt x="1062" y="1698"/>
                    <a:pt x="1006" y="1888"/>
                  </a:cubicBezTo>
                  <a:cubicBezTo>
                    <a:pt x="910" y="2176"/>
                    <a:pt x="900" y="2302"/>
                    <a:pt x="856" y="2396"/>
                  </a:cubicBezTo>
                  <a:cubicBezTo>
                    <a:pt x="816" y="2508"/>
                    <a:pt x="720" y="2630"/>
                    <a:pt x="570" y="2596"/>
                  </a:cubicBezTo>
                  <a:cubicBezTo>
                    <a:pt x="506" y="2564"/>
                    <a:pt x="376" y="2548"/>
                    <a:pt x="440" y="2256"/>
                  </a:cubicBezTo>
                  <a:lnTo>
                    <a:pt x="906" y="310"/>
                  </a:lnTo>
                  <a:lnTo>
                    <a:pt x="148" y="310"/>
                  </a:lnTo>
                  <a:cubicBezTo>
                    <a:pt x="48" y="304"/>
                    <a:pt x="7" y="226"/>
                    <a:pt x="2" y="174"/>
                  </a:cubicBezTo>
                  <a:cubicBezTo>
                    <a:pt x="0" y="118"/>
                    <a:pt x="20" y="0"/>
                    <a:pt x="148" y="2"/>
                  </a:cubicBezTo>
                  <a:cubicBezTo>
                    <a:pt x="342" y="2"/>
                    <a:pt x="1176" y="0"/>
                    <a:pt x="1176" y="0"/>
                  </a:cubicBezTo>
                  <a:close/>
                </a:path>
              </a:pathLst>
            </a:custGeom>
            <a:noFill/>
            <a:ln w="19050" cap="flat" cmpd="sng">
              <a:solidFill>
                <a:srgbClr val="FFFFFF"/>
              </a:solidFill>
              <a:bevel/>
              <a:headEnd/>
              <a:tailEnd/>
            </a:ln>
          </p:spPr>
          <p:txBody>
            <a:bodyPr/>
            <a:lstStyle/>
            <a:p>
              <a:endParaRPr lang="zh-CN" altLang="en-US"/>
            </a:p>
          </p:txBody>
        </p:sp>
        <p:sp>
          <p:nvSpPr>
            <p:cNvPr id="99389" name="Oval 98" descr="circuler_11"/>
            <p:cNvSpPr>
              <a:spLocks noChangeArrowheads="1"/>
            </p:cNvSpPr>
            <p:nvPr/>
          </p:nvSpPr>
          <p:spPr bwMode="auto">
            <a:xfrm flipH="1">
              <a:off x="99" y="0"/>
              <a:ext cx="73" cy="72"/>
            </a:xfrm>
            <a:prstGeom prst="ellipse">
              <a:avLst/>
            </a:prstGeom>
            <a:noFill/>
            <a:ln w="19050">
              <a:solidFill>
                <a:srgbClr val="FFFFFF"/>
              </a:solidFill>
              <a:round/>
              <a:headEnd/>
              <a:tailEnd/>
            </a:ln>
          </p:spPr>
          <p:txBody>
            <a:bodyPr wrap="none" anchor="ctr"/>
            <a:lstStyle/>
            <a:p>
              <a:pPr algn="r">
                <a:buFont typeface="Arial" charset="0"/>
                <a:buNone/>
              </a:pPr>
              <a:endParaRPr lang="zh-CN" altLang="zh-CN">
                <a:solidFill>
                  <a:srgbClr val="000000"/>
                </a:solidFill>
                <a:ea typeface="Gulim" pitchFamily="34" charset="-127"/>
                <a:sym typeface="Arial" charset="0"/>
              </a:endParaRPr>
            </a:p>
          </p:txBody>
        </p:sp>
        <p:sp>
          <p:nvSpPr>
            <p:cNvPr id="99390" name="Freeform 99" descr="circuler_11"/>
            <p:cNvSpPr>
              <a:spLocks noChangeArrowheads="1"/>
            </p:cNvSpPr>
            <p:nvPr/>
          </p:nvSpPr>
          <p:spPr bwMode="auto">
            <a:xfrm>
              <a:off x="281" y="75"/>
              <a:ext cx="261" cy="263"/>
            </a:xfrm>
            <a:custGeom>
              <a:avLst/>
              <a:gdLst>
                <a:gd name="T0" fmla="*/ 11 w 2614"/>
                <a:gd name="T1" fmla="*/ 0 h 2628"/>
                <a:gd name="T2" fmla="*/ 13 w 2614"/>
                <a:gd name="T3" fmla="*/ 2 h 2628"/>
                <a:gd name="T4" fmla="*/ 15 w 2614"/>
                <a:gd name="T5" fmla="*/ 0 h 2628"/>
                <a:gd name="T6" fmla="*/ 25 w 2614"/>
                <a:gd name="T7" fmla="*/ 0 h 2628"/>
                <a:gd name="T8" fmla="*/ 26 w 2614"/>
                <a:gd name="T9" fmla="*/ 2 h 2628"/>
                <a:gd name="T10" fmla="*/ 25 w 2614"/>
                <a:gd name="T11" fmla="*/ 3 h 2628"/>
                <a:gd name="T12" fmla="*/ 17 w 2614"/>
                <a:gd name="T13" fmla="*/ 3 h 2628"/>
                <a:gd name="T14" fmla="*/ 20 w 2614"/>
                <a:gd name="T15" fmla="*/ 14 h 2628"/>
                <a:gd name="T16" fmla="*/ 18 w 2614"/>
                <a:gd name="T17" fmla="*/ 14 h 2628"/>
                <a:gd name="T18" fmla="*/ 21 w 2614"/>
                <a:gd name="T19" fmla="*/ 23 h 2628"/>
                <a:gd name="T20" fmla="*/ 20 w 2614"/>
                <a:gd name="T21" fmla="*/ 26 h 2628"/>
                <a:gd name="T22" fmla="*/ 18 w 2614"/>
                <a:gd name="T23" fmla="*/ 24 h 2628"/>
                <a:gd name="T24" fmla="*/ 14 w 2614"/>
                <a:gd name="T25" fmla="*/ 15 h 2628"/>
                <a:gd name="T26" fmla="*/ 11 w 2614"/>
                <a:gd name="T27" fmla="*/ 15 h 2628"/>
                <a:gd name="T28" fmla="*/ 8 w 2614"/>
                <a:gd name="T29" fmla="*/ 24 h 2628"/>
                <a:gd name="T30" fmla="*/ 6 w 2614"/>
                <a:gd name="T31" fmla="*/ 26 h 2628"/>
                <a:gd name="T32" fmla="*/ 5 w 2614"/>
                <a:gd name="T33" fmla="*/ 23 h 2628"/>
                <a:gd name="T34" fmla="*/ 8 w 2614"/>
                <a:gd name="T35" fmla="*/ 14 h 2628"/>
                <a:gd name="T36" fmla="*/ 6 w 2614"/>
                <a:gd name="T37" fmla="*/ 14 h 2628"/>
                <a:gd name="T38" fmla="*/ 9 w 2614"/>
                <a:gd name="T39" fmla="*/ 3 h 2628"/>
                <a:gd name="T40" fmla="*/ 1 w 2614"/>
                <a:gd name="T41" fmla="*/ 3 h 2628"/>
                <a:gd name="T42" fmla="*/ 0 w 2614"/>
                <a:gd name="T43" fmla="*/ 2 h 2628"/>
                <a:gd name="T44" fmla="*/ 1 w 2614"/>
                <a:gd name="T45" fmla="*/ 0 h 2628"/>
                <a:gd name="T46" fmla="*/ 11 w 2614"/>
                <a:gd name="T47" fmla="*/ 0 h 26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14"/>
                <a:gd name="T73" fmla="*/ 0 h 2628"/>
                <a:gd name="T74" fmla="*/ 2614 w 2614"/>
                <a:gd name="T75" fmla="*/ 2628 h 262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14" h="2628">
                  <a:moveTo>
                    <a:pt x="1100" y="0"/>
                  </a:moveTo>
                  <a:cubicBezTo>
                    <a:pt x="1120" y="78"/>
                    <a:pt x="1193" y="183"/>
                    <a:pt x="1316" y="180"/>
                  </a:cubicBezTo>
                  <a:cubicBezTo>
                    <a:pt x="1439" y="177"/>
                    <a:pt x="1472" y="84"/>
                    <a:pt x="1508" y="6"/>
                  </a:cubicBezTo>
                  <a:cubicBezTo>
                    <a:pt x="2036" y="6"/>
                    <a:pt x="2504" y="0"/>
                    <a:pt x="2504" y="0"/>
                  </a:cubicBezTo>
                  <a:cubicBezTo>
                    <a:pt x="2576" y="4"/>
                    <a:pt x="2612" y="94"/>
                    <a:pt x="2610" y="146"/>
                  </a:cubicBezTo>
                  <a:cubicBezTo>
                    <a:pt x="2610" y="194"/>
                    <a:pt x="2614" y="294"/>
                    <a:pt x="2492" y="312"/>
                  </a:cubicBezTo>
                  <a:cubicBezTo>
                    <a:pt x="2104" y="312"/>
                    <a:pt x="1716" y="312"/>
                    <a:pt x="1716" y="312"/>
                  </a:cubicBezTo>
                  <a:lnTo>
                    <a:pt x="1985" y="1350"/>
                  </a:lnTo>
                  <a:lnTo>
                    <a:pt x="1805" y="1401"/>
                  </a:lnTo>
                  <a:lnTo>
                    <a:pt x="2093" y="2328"/>
                  </a:lnTo>
                  <a:cubicBezTo>
                    <a:pt x="2126" y="2457"/>
                    <a:pt x="2117" y="2547"/>
                    <a:pt x="2030" y="2598"/>
                  </a:cubicBezTo>
                  <a:cubicBezTo>
                    <a:pt x="1919" y="2628"/>
                    <a:pt x="1834" y="2552"/>
                    <a:pt x="1778" y="2406"/>
                  </a:cubicBezTo>
                  <a:cubicBezTo>
                    <a:pt x="1679" y="2219"/>
                    <a:pt x="1507" y="1628"/>
                    <a:pt x="1436" y="1476"/>
                  </a:cubicBezTo>
                  <a:lnTo>
                    <a:pt x="1136" y="1476"/>
                  </a:lnTo>
                  <a:cubicBezTo>
                    <a:pt x="1070" y="1668"/>
                    <a:pt x="926" y="2226"/>
                    <a:pt x="842" y="2412"/>
                  </a:cubicBezTo>
                  <a:cubicBezTo>
                    <a:pt x="802" y="2524"/>
                    <a:pt x="728" y="2616"/>
                    <a:pt x="635" y="2595"/>
                  </a:cubicBezTo>
                  <a:cubicBezTo>
                    <a:pt x="571" y="2563"/>
                    <a:pt x="488" y="2532"/>
                    <a:pt x="545" y="2316"/>
                  </a:cubicBezTo>
                  <a:lnTo>
                    <a:pt x="797" y="1416"/>
                  </a:lnTo>
                  <a:lnTo>
                    <a:pt x="602" y="1368"/>
                  </a:lnTo>
                  <a:lnTo>
                    <a:pt x="906" y="310"/>
                  </a:lnTo>
                  <a:lnTo>
                    <a:pt x="148" y="310"/>
                  </a:lnTo>
                  <a:cubicBezTo>
                    <a:pt x="48" y="304"/>
                    <a:pt x="7" y="226"/>
                    <a:pt x="2" y="174"/>
                  </a:cubicBezTo>
                  <a:cubicBezTo>
                    <a:pt x="0" y="118"/>
                    <a:pt x="20" y="0"/>
                    <a:pt x="148" y="2"/>
                  </a:cubicBezTo>
                  <a:cubicBezTo>
                    <a:pt x="342" y="2"/>
                    <a:pt x="1160" y="0"/>
                    <a:pt x="1100" y="0"/>
                  </a:cubicBezTo>
                  <a:close/>
                </a:path>
              </a:pathLst>
            </a:custGeom>
            <a:noFill/>
            <a:ln w="19050" cap="flat" cmpd="sng">
              <a:solidFill>
                <a:srgbClr val="FFFFFF"/>
              </a:solidFill>
              <a:bevel/>
              <a:headEnd/>
              <a:tailEnd/>
            </a:ln>
          </p:spPr>
          <p:txBody>
            <a:bodyPr/>
            <a:lstStyle/>
            <a:p>
              <a:endParaRPr lang="zh-CN" altLang="en-US"/>
            </a:p>
          </p:txBody>
        </p:sp>
        <p:sp>
          <p:nvSpPr>
            <p:cNvPr id="99391" name="Oval 100" descr="circuler_1"/>
            <p:cNvSpPr>
              <a:spLocks noChangeArrowheads="1"/>
            </p:cNvSpPr>
            <p:nvPr/>
          </p:nvSpPr>
          <p:spPr bwMode="auto">
            <a:xfrm>
              <a:off x="378" y="9"/>
              <a:ext cx="69" cy="68"/>
            </a:xfrm>
            <a:prstGeom prst="ellipse">
              <a:avLst/>
            </a:prstGeom>
            <a:noFill/>
            <a:ln w="19050">
              <a:solidFill>
                <a:srgbClr val="FFFFFF"/>
              </a:solidFill>
              <a:round/>
              <a:headEnd/>
              <a:tailEnd/>
            </a:ln>
          </p:spPr>
          <p:txBody>
            <a:bodyPr wrap="none" anchor="ctr"/>
            <a:lstStyle/>
            <a:p>
              <a:pPr algn="r">
                <a:buFont typeface="Arial" charset="0"/>
                <a:buNone/>
              </a:pPr>
              <a:endParaRPr lang="zh-CN" altLang="zh-CN">
                <a:solidFill>
                  <a:srgbClr val="000000"/>
                </a:solidFill>
                <a:ea typeface="Gulim" pitchFamily="34" charset="-127"/>
                <a:sym typeface="Arial" charset="0"/>
              </a:endParaRPr>
            </a:p>
          </p:txBody>
        </p:sp>
      </p:grpSp>
      <p:grpSp>
        <p:nvGrpSpPr>
          <p:cNvPr id="7" name="Group 98"/>
          <p:cNvGrpSpPr>
            <a:grpSpLocks/>
          </p:cNvGrpSpPr>
          <p:nvPr/>
        </p:nvGrpSpPr>
        <p:grpSpPr bwMode="auto">
          <a:xfrm>
            <a:off x="7794625" y="4546600"/>
            <a:ext cx="623888" cy="477838"/>
            <a:chOff x="0" y="0"/>
            <a:chExt cx="542" cy="344"/>
          </a:xfrm>
        </p:grpSpPr>
        <p:sp>
          <p:nvSpPr>
            <p:cNvPr id="99384" name="Freeform 102" descr="circuler_11"/>
            <p:cNvSpPr>
              <a:spLocks noChangeArrowheads="1"/>
            </p:cNvSpPr>
            <p:nvPr/>
          </p:nvSpPr>
          <p:spPr bwMode="auto">
            <a:xfrm flipH="1">
              <a:off x="0" y="70"/>
              <a:ext cx="273" cy="274"/>
            </a:xfrm>
            <a:custGeom>
              <a:avLst/>
              <a:gdLst>
                <a:gd name="T0" fmla="*/ 13 w 2614"/>
                <a:gd name="T1" fmla="*/ 0 h 2630"/>
                <a:gd name="T2" fmla="*/ 14 w 2614"/>
                <a:gd name="T3" fmla="*/ 2 h 2630"/>
                <a:gd name="T4" fmla="*/ 16 w 2614"/>
                <a:gd name="T5" fmla="*/ 0 h 2630"/>
                <a:gd name="T6" fmla="*/ 27 w 2614"/>
                <a:gd name="T7" fmla="*/ 0 h 2630"/>
                <a:gd name="T8" fmla="*/ 29 w 2614"/>
                <a:gd name="T9" fmla="*/ 2 h 2630"/>
                <a:gd name="T10" fmla="*/ 27 w 2614"/>
                <a:gd name="T11" fmla="*/ 3 h 2630"/>
                <a:gd name="T12" fmla="*/ 19 w 2614"/>
                <a:gd name="T13" fmla="*/ 3 h 2630"/>
                <a:gd name="T14" fmla="*/ 24 w 2614"/>
                <a:gd name="T15" fmla="*/ 25 h 2630"/>
                <a:gd name="T16" fmla="*/ 22 w 2614"/>
                <a:gd name="T17" fmla="*/ 28 h 2630"/>
                <a:gd name="T18" fmla="*/ 19 w 2614"/>
                <a:gd name="T19" fmla="*/ 27 h 2630"/>
                <a:gd name="T20" fmla="*/ 17 w 2614"/>
                <a:gd name="T21" fmla="*/ 20 h 2630"/>
                <a:gd name="T22" fmla="*/ 14 w 2614"/>
                <a:gd name="T23" fmla="*/ 16 h 2630"/>
                <a:gd name="T24" fmla="*/ 11 w 2614"/>
                <a:gd name="T25" fmla="*/ 21 h 2630"/>
                <a:gd name="T26" fmla="*/ 9 w 2614"/>
                <a:gd name="T27" fmla="*/ 26 h 2630"/>
                <a:gd name="T28" fmla="*/ 6 w 2614"/>
                <a:gd name="T29" fmla="*/ 28 h 2630"/>
                <a:gd name="T30" fmla="*/ 5 w 2614"/>
                <a:gd name="T31" fmla="*/ 24 h 2630"/>
                <a:gd name="T32" fmla="*/ 10 w 2614"/>
                <a:gd name="T33" fmla="*/ 3 h 2630"/>
                <a:gd name="T34" fmla="*/ 2 w 2614"/>
                <a:gd name="T35" fmla="*/ 3 h 2630"/>
                <a:gd name="T36" fmla="*/ 0 w 2614"/>
                <a:gd name="T37" fmla="*/ 2 h 2630"/>
                <a:gd name="T38" fmla="*/ 2 w 2614"/>
                <a:gd name="T39" fmla="*/ 0 h 2630"/>
                <a:gd name="T40" fmla="*/ 13 w 2614"/>
                <a:gd name="T41" fmla="*/ 0 h 26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14"/>
                <a:gd name="T64" fmla="*/ 0 h 2630"/>
                <a:gd name="T65" fmla="*/ 2614 w 2614"/>
                <a:gd name="T66" fmla="*/ 2630 h 26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14" h="2630">
                  <a:moveTo>
                    <a:pt x="1176" y="0"/>
                  </a:moveTo>
                  <a:cubicBezTo>
                    <a:pt x="1196" y="78"/>
                    <a:pt x="1274" y="182"/>
                    <a:pt x="1316" y="180"/>
                  </a:cubicBezTo>
                  <a:cubicBezTo>
                    <a:pt x="1358" y="178"/>
                    <a:pt x="1412" y="78"/>
                    <a:pt x="1448" y="0"/>
                  </a:cubicBezTo>
                  <a:cubicBezTo>
                    <a:pt x="1976" y="0"/>
                    <a:pt x="2504" y="0"/>
                    <a:pt x="2504" y="0"/>
                  </a:cubicBezTo>
                  <a:cubicBezTo>
                    <a:pt x="2576" y="4"/>
                    <a:pt x="2612" y="94"/>
                    <a:pt x="2610" y="146"/>
                  </a:cubicBezTo>
                  <a:cubicBezTo>
                    <a:pt x="2610" y="194"/>
                    <a:pt x="2614" y="294"/>
                    <a:pt x="2492" y="312"/>
                  </a:cubicBezTo>
                  <a:cubicBezTo>
                    <a:pt x="2104" y="312"/>
                    <a:pt x="1716" y="312"/>
                    <a:pt x="1716" y="312"/>
                  </a:cubicBezTo>
                  <a:lnTo>
                    <a:pt x="2180" y="2278"/>
                  </a:lnTo>
                  <a:cubicBezTo>
                    <a:pt x="2210" y="2506"/>
                    <a:pt x="2116" y="2574"/>
                    <a:pt x="2048" y="2586"/>
                  </a:cubicBezTo>
                  <a:cubicBezTo>
                    <a:pt x="1982" y="2614"/>
                    <a:pt x="1826" y="2600"/>
                    <a:pt x="1770" y="2454"/>
                  </a:cubicBezTo>
                  <a:cubicBezTo>
                    <a:pt x="1681" y="2159"/>
                    <a:pt x="1592" y="1864"/>
                    <a:pt x="1592" y="1864"/>
                  </a:cubicBezTo>
                  <a:cubicBezTo>
                    <a:pt x="1520" y="1604"/>
                    <a:pt x="1380" y="1490"/>
                    <a:pt x="1304" y="1494"/>
                  </a:cubicBezTo>
                  <a:cubicBezTo>
                    <a:pt x="1164" y="1510"/>
                    <a:pt x="1062" y="1698"/>
                    <a:pt x="1006" y="1888"/>
                  </a:cubicBezTo>
                  <a:cubicBezTo>
                    <a:pt x="910" y="2176"/>
                    <a:pt x="900" y="2302"/>
                    <a:pt x="856" y="2396"/>
                  </a:cubicBezTo>
                  <a:cubicBezTo>
                    <a:pt x="816" y="2508"/>
                    <a:pt x="720" y="2630"/>
                    <a:pt x="570" y="2596"/>
                  </a:cubicBezTo>
                  <a:cubicBezTo>
                    <a:pt x="506" y="2564"/>
                    <a:pt x="376" y="2548"/>
                    <a:pt x="440" y="2256"/>
                  </a:cubicBezTo>
                  <a:lnTo>
                    <a:pt x="906" y="310"/>
                  </a:lnTo>
                  <a:lnTo>
                    <a:pt x="148" y="310"/>
                  </a:lnTo>
                  <a:cubicBezTo>
                    <a:pt x="48" y="304"/>
                    <a:pt x="7" y="226"/>
                    <a:pt x="2" y="174"/>
                  </a:cubicBezTo>
                  <a:cubicBezTo>
                    <a:pt x="0" y="118"/>
                    <a:pt x="20" y="0"/>
                    <a:pt x="148" y="2"/>
                  </a:cubicBezTo>
                  <a:cubicBezTo>
                    <a:pt x="342" y="2"/>
                    <a:pt x="1176" y="0"/>
                    <a:pt x="1176" y="0"/>
                  </a:cubicBezTo>
                  <a:close/>
                </a:path>
              </a:pathLst>
            </a:custGeom>
            <a:noFill/>
            <a:ln w="19050" cap="flat" cmpd="sng">
              <a:solidFill>
                <a:srgbClr val="FFFFFF"/>
              </a:solidFill>
              <a:bevel/>
              <a:headEnd/>
              <a:tailEnd/>
            </a:ln>
          </p:spPr>
          <p:txBody>
            <a:bodyPr/>
            <a:lstStyle/>
            <a:p>
              <a:endParaRPr lang="zh-CN" altLang="en-US"/>
            </a:p>
          </p:txBody>
        </p:sp>
        <p:sp>
          <p:nvSpPr>
            <p:cNvPr id="99385" name="Oval 103" descr="circuler_11"/>
            <p:cNvSpPr>
              <a:spLocks noChangeArrowheads="1"/>
            </p:cNvSpPr>
            <p:nvPr/>
          </p:nvSpPr>
          <p:spPr bwMode="auto">
            <a:xfrm flipH="1">
              <a:off x="99" y="0"/>
              <a:ext cx="73" cy="72"/>
            </a:xfrm>
            <a:prstGeom prst="ellipse">
              <a:avLst/>
            </a:prstGeom>
            <a:noFill/>
            <a:ln w="19050">
              <a:solidFill>
                <a:srgbClr val="FFFFFF"/>
              </a:solidFill>
              <a:round/>
              <a:headEnd/>
              <a:tailEnd/>
            </a:ln>
          </p:spPr>
          <p:txBody>
            <a:bodyPr wrap="none" anchor="ctr"/>
            <a:lstStyle/>
            <a:p>
              <a:pPr algn="r">
                <a:buFont typeface="Arial" charset="0"/>
                <a:buNone/>
              </a:pPr>
              <a:endParaRPr lang="zh-CN" altLang="zh-CN">
                <a:solidFill>
                  <a:srgbClr val="000000"/>
                </a:solidFill>
                <a:ea typeface="Gulim" pitchFamily="34" charset="-127"/>
                <a:sym typeface="Arial" charset="0"/>
              </a:endParaRPr>
            </a:p>
          </p:txBody>
        </p:sp>
        <p:sp>
          <p:nvSpPr>
            <p:cNvPr id="99386" name="Freeform 104" descr="circuler_11"/>
            <p:cNvSpPr>
              <a:spLocks noChangeArrowheads="1"/>
            </p:cNvSpPr>
            <p:nvPr/>
          </p:nvSpPr>
          <p:spPr bwMode="auto">
            <a:xfrm>
              <a:off x="281" y="75"/>
              <a:ext cx="261" cy="263"/>
            </a:xfrm>
            <a:custGeom>
              <a:avLst/>
              <a:gdLst>
                <a:gd name="T0" fmla="*/ 11 w 2614"/>
                <a:gd name="T1" fmla="*/ 0 h 2628"/>
                <a:gd name="T2" fmla="*/ 13 w 2614"/>
                <a:gd name="T3" fmla="*/ 2 h 2628"/>
                <a:gd name="T4" fmla="*/ 15 w 2614"/>
                <a:gd name="T5" fmla="*/ 0 h 2628"/>
                <a:gd name="T6" fmla="*/ 25 w 2614"/>
                <a:gd name="T7" fmla="*/ 0 h 2628"/>
                <a:gd name="T8" fmla="*/ 26 w 2614"/>
                <a:gd name="T9" fmla="*/ 2 h 2628"/>
                <a:gd name="T10" fmla="*/ 25 w 2614"/>
                <a:gd name="T11" fmla="*/ 3 h 2628"/>
                <a:gd name="T12" fmla="*/ 17 w 2614"/>
                <a:gd name="T13" fmla="*/ 3 h 2628"/>
                <a:gd name="T14" fmla="*/ 20 w 2614"/>
                <a:gd name="T15" fmla="*/ 14 h 2628"/>
                <a:gd name="T16" fmla="*/ 18 w 2614"/>
                <a:gd name="T17" fmla="*/ 14 h 2628"/>
                <a:gd name="T18" fmla="*/ 21 w 2614"/>
                <a:gd name="T19" fmla="*/ 23 h 2628"/>
                <a:gd name="T20" fmla="*/ 20 w 2614"/>
                <a:gd name="T21" fmla="*/ 26 h 2628"/>
                <a:gd name="T22" fmla="*/ 18 w 2614"/>
                <a:gd name="T23" fmla="*/ 24 h 2628"/>
                <a:gd name="T24" fmla="*/ 14 w 2614"/>
                <a:gd name="T25" fmla="*/ 15 h 2628"/>
                <a:gd name="T26" fmla="*/ 11 w 2614"/>
                <a:gd name="T27" fmla="*/ 15 h 2628"/>
                <a:gd name="T28" fmla="*/ 8 w 2614"/>
                <a:gd name="T29" fmla="*/ 24 h 2628"/>
                <a:gd name="T30" fmla="*/ 6 w 2614"/>
                <a:gd name="T31" fmla="*/ 26 h 2628"/>
                <a:gd name="T32" fmla="*/ 5 w 2614"/>
                <a:gd name="T33" fmla="*/ 23 h 2628"/>
                <a:gd name="T34" fmla="*/ 8 w 2614"/>
                <a:gd name="T35" fmla="*/ 14 h 2628"/>
                <a:gd name="T36" fmla="*/ 6 w 2614"/>
                <a:gd name="T37" fmla="*/ 14 h 2628"/>
                <a:gd name="T38" fmla="*/ 9 w 2614"/>
                <a:gd name="T39" fmla="*/ 3 h 2628"/>
                <a:gd name="T40" fmla="*/ 1 w 2614"/>
                <a:gd name="T41" fmla="*/ 3 h 2628"/>
                <a:gd name="T42" fmla="*/ 0 w 2614"/>
                <a:gd name="T43" fmla="*/ 2 h 2628"/>
                <a:gd name="T44" fmla="*/ 1 w 2614"/>
                <a:gd name="T45" fmla="*/ 0 h 2628"/>
                <a:gd name="T46" fmla="*/ 11 w 2614"/>
                <a:gd name="T47" fmla="*/ 0 h 26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14"/>
                <a:gd name="T73" fmla="*/ 0 h 2628"/>
                <a:gd name="T74" fmla="*/ 2614 w 2614"/>
                <a:gd name="T75" fmla="*/ 2628 h 262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14" h="2628">
                  <a:moveTo>
                    <a:pt x="1100" y="0"/>
                  </a:moveTo>
                  <a:cubicBezTo>
                    <a:pt x="1120" y="78"/>
                    <a:pt x="1193" y="183"/>
                    <a:pt x="1316" y="180"/>
                  </a:cubicBezTo>
                  <a:cubicBezTo>
                    <a:pt x="1439" y="177"/>
                    <a:pt x="1472" y="84"/>
                    <a:pt x="1508" y="6"/>
                  </a:cubicBezTo>
                  <a:cubicBezTo>
                    <a:pt x="2036" y="6"/>
                    <a:pt x="2504" y="0"/>
                    <a:pt x="2504" y="0"/>
                  </a:cubicBezTo>
                  <a:cubicBezTo>
                    <a:pt x="2576" y="4"/>
                    <a:pt x="2612" y="94"/>
                    <a:pt x="2610" y="146"/>
                  </a:cubicBezTo>
                  <a:cubicBezTo>
                    <a:pt x="2610" y="194"/>
                    <a:pt x="2614" y="294"/>
                    <a:pt x="2492" y="312"/>
                  </a:cubicBezTo>
                  <a:cubicBezTo>
                    <a:pt x="2104" y="312"/>
                    <a:pt x="1716" y="312"/>
                    <a:pt x="1716" y="312"/>
                  </a:cubicBezTo>
                  <a:lnTo>
                    <a:pt x="1985" y="1350"/>
                  </a:lnTo>
                  <a:lnTo>
                    <a:pt x="1805" y="1401"/>
                  </a:lnTo>
                  <a:lnTo>
                    <a:pt x="2093" y="2328"/>
                  </a:lnTo>
                  <a:cubicBezTo>
                    <a:pt x="2126" y="2457"/>
                    <a:pt x="2117" y="2547"/>
                    <a:pt x="2030" y="2598"/>
                  </a:cubicBezTo>
                  <a:cubicBezTo>
                    <a:pt x="1919" y="2628"/>
                    <a:pt x="1834" y="2552"/>
                    <a:pt x="1778" y="2406"/>
                  </a:cubicBezTo>
                  <a:cubicBezTo>
                    <a:pt x="1679" y="2219"/>
                    <a:pt x="1507" y="1628"/>
                    <a:pt x="1436" y="1476"/>
                  </a:cubicBezTo>
                  <a:lnTo>
                    <a:pt x="1136" y="1476"/>
                  </a:lnTo>
                  <a:cubicBezTo>
                    <a:pt x="1070" y="1668"/>
                    <a:pt x="926" y="2226"/>
                    <a:pt x="842" y="2412"/>
                  </a:cubicBezTo>
                  <a:cubicBezTo>
                    <a:pt x="802" y="2524"/>
                    <a:pt x="728" y="2616"/>
                    <a:pt x="635" y="2595"/>
                  </a:cubicBezTo>
                  <a:cubicBezTo>
                    <a:pt x="571" y="2563"/>
                    <a:pt x="488" y="2532"/>
                    <a:pt x="545" y="2316"/>
                  </a:cubicBezTo>
                  <a:lnTo>
                    <a:pt x="797" y="1416"/>
                  </a:lnTo>
                  <a:lnTo>
                    <a:pt x="602" y="1368"/>
                  </a:lnTo>
                  <a:lnTo>
                    <a:pt x="906" y="310"/>
                  </a:lnTo>
                  <a:lnTo>
                    <a:pt x="148" y="310"/>
                  </a:lnTo>
                  <a:cubicBezTo>
                    <a:pt x="48" y="304"/>
                    <a:pt x="7" y="226"/>
                    <a:pt x="2" y="174"/>
                  </a:cubicBezTo>
                  <a:cubicBezTo>
                    <a:pt x="0" y="118"/>
                    <a:pt x="20" y="0"/>
                    <a:pt x="148" y="2"/>
                  </a:cubicBezTo>
                  <a:cubicBezTo>
                    <a:pt x="342" y="2"/>
                    <a:pt x="1160" y="0"/>
                    <a:pt x="1100" y="0"/>
                  </a:cubicBezTo>
                  <a:close/>
                </a:path>
              </a:pathLst>
            </a:custGeom>
            <a:noFill/>
            <a:ln w="19050" cap="flat" cmpd="sng">
              <a:solidFill>
                <a:srgbClr val="FFFFFF"/>
              </a:solidFill>
              <a:bevel/>
              <a:headEnd/>
              <a:tailEnd/>
            </a:ln>
          </p:spPr>
          <p:txBody>
            <a:bodyPr/>
            <a:lstStyle/>
            <a:p>
              <a:endParaRPr lang="zh-CN" altLang="en-US"/>
            </a:p>
          </p:txBody>
        </p:sp>
        <p:sp>
          <p:nvSpPr>
            <p:cNvPr id="99387" name="Oval 105" descr="circuler_1"/>
            <p:cNvSpPr>
              <a:spLocks noChangeArrowheads="1"/>
            </p:cNvSpPr>
            <p:nvPr/>
          </p:nvSpPr>
          <p:spPr bwMode="auto">
            <a:xfrm>
              <a:off x="378" y="9"/>
              <a:ext cx="69" cy="68"/>
            </a:xfrm>
            <a:prstGeom prst="ellipse">
              <a:avLst/>
            </a:prstGeom>
            <a:noFill/>
            <a:ln w="19050">
              <a:solidFill>
                <a:srgbClr val="FFFFFF"/>
              </a:solidFill>
              <a:round/>
              <a:headEnd/>
              <a:tailEnd/>
            </a:ln>
          </p:spPr>
          <p:txBody>
            <a:bodyPr wrap="none" anchor="ctr"/>
            <a:lstStyle/>
            <a:p>
              <a:pPr algn="r">
                <a:buFont typeface="Arial" charset="0"/>
                <a:buNone/>
              </a:pPr>
              <a:endParaRPr lang="zh-CN" altLang="zh-CN">
                <a:solidFill>
                  <a:srgbClr val="000000"/>
                </a:solidFill>
                <a:ea typeface="Gulim" pitchFamily="34" charset="-127"/>
                <a:sym typeface="Arial" charset="0"/>
              </a:endParaRPr>
            </a:p>
          </p:txBody>
        </p:sp>
      </p:grpSp>
      <p:grpSp>
        <p:nvGrpSpPr>
          <p:cNvPr id="8" name="Group 103"/>
          <p:cNvGrpSpPr>
            <a:grpSpLocks/>
          </p:cNvGrpSpPr>
          <p:nvPr/>
        </p:nvGrpSpPr>
        <p:grpSpPr bwMode="auto">
          <a:xfrm>
            <a:off x="2582863" y="4449763"/>
            <a:ext cx="438150" cy="576262"/>
            <a:chOff x="0" y="0"/>
            <a:chExt cx="351" cy="653"/>
          </a:xfrm>
        </p:grpSpPr>
        <p:grpSp>
          <p:nvGrpSpPr>
            <p:cNvPr id="99366" name="Group 104"/>
            <p:cNvGrpSpPr>
              <a:grpSpLocks/>
            </p:cNvGrpSpPr>
            <p:nvPr/>
          </p:nvGrpSpPr>
          <p:grpSpPr bwMode="auto">
            <a:xfrm flipH="1">
              <a:off x="126" y="0"/>
              <a:ext cx="105" cy="533"/>
              <a:chOff x="0" y="0"/>
              <a:chExt cx="183" cy="925"/>
            </a:xfrm>
          </p:grpSpPr>
          <p:sp>
            <p:nvSpPr>
              <p:cNvPr id="99379" name="Freeform 108"/>
              <p:cNvSpPr>
                <a:spLocks noChangeArrowheads="1"/>
              </p:cNvSpPr>
              <p:nvPr/>
            </p:nvSpPr>
            <p:spPr bwMode="auto">
              <a:xfrm>
                <a:off x="65" y="0"/>
                <a:ext cx="60" cy="128"/>
              </a:xfrm>
              <a:custGeom>
                <a:avLst/>
                <a:gdLst>
                  <a:gd name="T0" fmla="*/ 30 w 60"/>
                  <a:gd name="T1" fmla="*/ 0 h 128"/>
                  <a:gd name="T2" fmla="*/ 0 w 60"/>
                  <a:gd name="T3" fmla="*/ 128 h 128"/>
                  <a:gd name="T4" fmla="*/ 60 w 60"/>
                  <a:gd name="T5" fmla="*/ 128 h 128"/>
                  <a:gd name="T6" fmla="*/ 30 w 60"/>
                  <a:gd name="T7" fmla="*/ 0 h 128"/>
                  <a:gd name="T8" fmla="*/ 0 60000 65536"/>
                  <a:gd name="T9" fmla="*/ 0 60000 65536"/>
                  <a:gd name="T10" fmla="*/ 0 60000 65536"/>
                  <a:gd name="T11" fmla="*/ 0 60000 65536"/>
                  <a:gd name="T12" fmla="*/ 0 w 60"/>
                  <a:gd name="T13" fmla="*/ 0 h 128"/>
                  <a:gd name="T14" fmla="*/ 60 w 60"/>
                  <a:gd name="T15" fmla="*/ 128 h 128"/>
                </a:gdLst>
                <a:ahLst/>
                <a:cxnLst>
                  <a:cxn ang="T8">
                    <a:pos x="T0" y="T1"/>
                  </a:cxn>
                  <a:cxn ang="T9">
                    <a:pos x="T2" y="T3"/>
                  </a:cxn>
                  <a:cxn ang="T10">
                    <a:pos x="T4" y="T5"/>
                  </a:cxn>
                  <a:cxn ang="T11">
                    <a:pos x="T6" y="T7"/>
                  </a:cxn>
                </a:cxnLst>
                <a:rect l="T12" t="T13" r="T14" b="T15"/>
                <a:pathLst>
                  <a:path w="60" h="128">
                    <a:moveTo>
                      <a:pt x="30" y="0"/>
                    </a:moveTo>
                    <a:lnTo>
                      <a:pt x="0" y="128"/>
                    </a:lnTo>
                    <a:lnTo>
                      <a:pt x="60" y="128"/>
                    </a:lnTo>
                    <a:lnTo>
                      <a:pt x="30" y="0"/>
                    </a:lnTo>
                    <a:close/>
                  </a:path>
                </a:pathLst>
              </a:custGeom>
              <a:solidFill>
                <a:srgbClr val="FFFFFF">
                  <a:alpha val="89018"/>
                </a:srgbClr>
              </a:solidFill>
              <a:ln w="12700" cap="flat" cmpd="sng">
                <a:solidFill>
                  <a:srgbClr val="FFFFFF">
                    <a:alpha val="87057"/>
                  </a:srgbClr>
                </a:solidFill>
                <a:bevel/>
                <a:headEnd/>
                <a:tailEnd/>
              </a:ln>
            </p:spPr>
            <p:txBody>
              <a:bodyPr wrap="none" anchor="ctr"/>
              <a:lstStyle/>
              <a:p>
                <a:endParaRPr lang="zh-CN" altLang="en-US"/>
              </a:p>
            </p:txBody>
          </p:sp>
          <p:sp>
            <p:nvSpPr>
              <p:cNvPr id="99380" name="Freeform 109"/>
              <p:cNvSpPr>
                <a:spLocks noChangeArrowheads="1"/>
              </p:cNvSpPr>
              <p:nvPr/>
            </p:nvSpPr>
            <p:spPr bwMode="auto">
              <a:xfrm>
                <a:off x="0" y="257"/>
                <a:ext cx="53" cy="667"/>
              </a:xfrm>
              <a:custGeom>
                <a:avLst/>
                <a:gdLst>
                  <a:gd name="T0" fmla="*/ 3 w 53"/>
                  <a:gd name="T1" fmla="*/ 0 h 667"/>
                  <a:gd name="T2" fmla="*/ 0 w 53"/>
                  <a:gd name="T3" fmla="*/ 640 h 667"/>
                  <a:gd name="T4" fmla="*/ 51 w 53"/>
                  <a:gd name="T5" fmla="*/ 667 h 667"/>
                  <a:gd name="T6" fmla="*/ 53 w 53"/>
                  <a:gd name="T7" fmla="*/ 31 h 667"/>
                  <a:gd name="T8" fmla="*/ 3 w 53"/>
                  <a:gd name="T9" fmla="*/ 0 h 667"/>
                  <a:gd name="T10" fmla="*/ 0 60000 65536"/>
                  <a:gd name="T11" fmla="*/ 0 60000 65536"/>
                  <a:gd name="T12" fmla="*/ 0 60000 65536"/>
                  <a:gd name="T13" fmla="*/ 0 60000 65536"/>
                  <a:gd name="T14" fmla="*/ 0 60000 65536"/>
                  <a:gd name="T15" fmla="*/ 0 w 53"/>
                  <a:gd name="T16" fmla="*/ 0 h 667"/>
                  <a:gd name="T17" fmla="*/ 53 w 53"/>
                  <a:gd name="T18" fmla="*/ 667 h 667"/>
                </a:gdLst>
                <a:ahLst/>
                <a:cxnLst>
                  <a:cxn ang="T10">
                    <a:pos x="T0" y="T1"/>
                  </a:cxn>
                  <a:cxn ang="T11">
                    <a:pos x="T2" y="T3"/>
                  </a:cxn>
                  <a:cxn ang="T12">
                    <a:pos x="T4" y="T5"/>
                  </a:cxn>
                  <a:cxn ang="T13">
                    <a:pos x="T6" y="T7"/>
                  </a:cxn>
                  <a:cxn ang="T14">
                    <a:pos x="T8" y="T9"/>
                  </a:cxn>
                </a:cxnLst>
                <a:rect l="T15" t="T16" r="T17" b="T18"/>
                <a:pathLst>
                  <a:path w="53" h="667">
                    <a:moveTo>
                      <a:pt x="3" y="0"/>
                    </a:moveTo>
                    <a:lnTo>
                      <a:pt x="0" y="640"/>
                    </a:lnTo>
                    <a:lnTo>
                      <a:pt x="51" y="667"/>
                    </a:lnTo>
                    <a:lnTo>
                      <a:pt x="53" y="31"/>
                    </a:lnTo>
                    <a:lnTo>
                      <a:pt x="3" y="0"/>
                    </a:lnTo>
                    <a:close/>
                  </a:path>
                </a:pathLst>
              </a:custGeom>
              <a:noFill/>
              <a:ln w="12700" cap="flat" cmpd="sng">
                <a:solidFill>
                  <a:srgbClr val="FFFFFF">
                    <a:alpha val="87057"/>
                  </a:srgbClr>
                </a:solidFill>
                <a:bevel/>
                <a:headEnd/>
                <a:tailEnd/>
              </a:ln>
            </p:spPr>
            <p:txBody>
              <a:bodyPr wrap="none" anchor="ctr"/>
              <a:lstStyle/>
              <a:p>
                <a:endParaRPr lang="zh-CN" altLang="en-US"/>
              </a:p>
            </p:txBody>
          </p:sp>
          <p:sp>
            <p:nvSpPr>
              <p:cNvPr id="99381" name="Freeform 110"/>
              <p:cNvSpPr>
                <a:spLocks noChangeArrowheads="1"/>
              </p:cNvSpPr>
              <p:nvPr/>
            </p:nvSpPr>
            <p:spPr bwMode="auto">
              <a:xfrm>
                <a:off x="132" y="253"/>
                <a:ext cx="51" cy="667"/>
              </a:xfrm>
              <a:custGeom>
                <a:avLst/>
                <a:gdLst>
                  <a:gd name="T0" fmla="*/ 48 w 51"/>
                  <a:gd name="T1" fmla="*/ 0 h 667"/>
                  <a:gd name="T2" fmla="*/ 51 w 51"/>
                  <a:gd name="T3" fmla="*/ 640 h 667"/>
                  <a:gd name="T4" fmla="*/ 0 w 51"/>
                  <a:gd name="T5" fmla="*/ 667 h 667"/>
                  <a:gd name="T6" fmla="*/ 0 w 51"/>
                  <a:gd name="T7" fmla="*/ 35 h 667"/>
                  <a:gd name="T8" fmla="*/ 48 w 51"/>
                  <a:gd name="T9" fmla="*/ 0 h 667"/>
                  <a:gd name="T10" fmla="*/ 0 60000 65536"/>
                  <a:gd name="T11" fmla="*/ 0 60000 65536"/>
                  <a:gd name="T12" fmla="*/ 0 60000 65536"/>
                  <a:gd name="T13" fmla="*/ 0 60000 65536"/>
                  <a:gd name="T14" fmla="*/ 0 60000 65536"/>
                  <a:gd name="T15" fmla="*/ 0 w 51"/>
                  <a:gd name="T16" fmla="*/ 0 h 667"/>
                  <a:gd name="T17" fmla="*/ 51 w 51"/>
                  <a:gd name="T18" fmla="*/ 667 h 667"/>
                </a:gdLst>
                <a:ahLst/>
                <a:cxnLst>
                  <a:cxn ang="T10">
                    <a:pos x="T0" y="T1"/>
                  </a:cxn>
                  <a:cxn ang="T11">
                    <a:pos x="T2" y="T3"/>
                  </a:cxn>
                  <a:cxn ang="T12">
                    <a:pos x="T4" y="T5"/>
                  </a:cxn>
                  <a:cxn ang="T13">
                    <a:pos x="T6" y="T7"/>
                  </a:cxn>
                  <a:cxn ang="T14">
                    <a:pos x="T8" y="T9"/>
                  </a:cxn>
                </a:cxnLst>
                <a:rect l="T15" t="T16" r="T17" b="T18"/>
                <a:pathLst>
                  <a:path w="51" h="667">
                    <a:moveTo>
                      <a:pt x="48" y="0"/>
                    </a:moveTo>
                    <a:lnTo>
                      <a:pt x="51" y="640"/>
                    </a:lnTo>
                    <a:lnTo>
                      <a:pt x="0" y="667"/>
                    </a:lnTo>
                    <a:lnTo>
                      <a:pt x="0" y="35"/>
                    </a:lnTo>
                    <a:lnTo>
                      <a:pt x="48" y="0"/>
                    </a:lnTo>
                    <a:close/>
                  </a:path>
                </a:pathLst>
              </a:custGeom>
              <a:noFill/>
              <a:ln w="12700" cap="flat" cmpd="sng">
                <a:solidFill>
                  <a:srgbClr val="FFFFFF">
                    <a:alpha val="87057"/>
                  </a:srgbClr>
                </a:solidFill>
                <a:bevel/>
                <a:headEnd/>
                <a:tailEnd/>
              </a:ln>
            </p:spPr>
            <p:txBody>
              <a:bodyPr wrap="none" anchor="ctr"/>
              <a:lstStyle/>
              <a:p>
                <a:endParaRPr lang="zh-CN" altLang="en-US"/>
              </a:p>
            </p:txBody>
          </p:sp>
          <p:sp>
            <p:nvSpPr>
              <p:cNvPr id="99382" name="Freeform 111"/>
              <p:cNvSpPr>
                <a:spLocks noChangeArrowheads="1"/>
              </p:cNvSpPr>
              <p:nvPr/>
            </p:nvSpPr>
            <p:spPr bwMode="auto">
              <a:xfrm>
                <a:off x="48" y="256"/>
                <a:ext cx="84" cy="669"/>
              </a:xfrm>
              <a:custGeom>
                <a:avLst/>
                <a:gdLst>
                  <a:gd name="T0" fmla="*/ 84 w 84"/>
                  <a:gd name="T1" fmla="*/ 33 h 669"/>
                  <a:gd name="T2" fmla="*/ 83 w 84"/>
                  <a:gd name="T3" fmla="*/ 665 h 669"/>
                  <a:gd name="T4" fmla="*/ 0 w 84"/>
                  <a:gd name="T5" fmla="*/ 669 h 669"/>
                  <a:gd name="T6" fmla="*/ 5 w 84"/>
                  <a:gd name="T7" fmla="*/ 40 h 669"/>
                  <a:gd name="T8" fmla="*/ 47 w 84"/>
                  <a:gd name="T9" fmla="*/ 0 h 669"/>
                  <a:gd name="T10" fmla="*/ 84 w 84"/>
                  <a:gd name="T11" fmla="*/ 33 h 669"/>
                  <a:gd name="T12" fmla="*/ 0 60000 65536"/>
                  <a:gd name="T13" fmla="*/ 0 60000 65536"/>
                  <a:gd name="T14" fmla="*/ 0 60000 65536"/>
                  <a:gd name="T15" fmla="*/ 0 60000 65536"/>
                  <a:gd name="T16" fmla="*/ 0 60000 65536"/>
                  <a:gd name="T17" fmla="*/ 0 60000 65536"/>
                  <a:gd name="T18" fmla="*/ 0 w 84"/>
                  <a:gd name="T19" fmla="*/ 0 h 669"/>
                  <a:gd name="T20" fmla="*/ 84 w 84"/>
                  <a:gd name="T21" fmla="*/ 669 h 669"/>
                </a:gdLst>
                <a:ahLst/>
                <a:cxnLst>
                  <a:cxn ang="T12">
                    <a:pos x="T0" y="T1"/>
                  </a:cxn>
                  <a:cxn ang="T13">
                    <a:pos x="T2" y="T3"/>
                  </a:cxn>
                  <a:cxn ang="T14">
                    <a:pos x="T4" y="T5"/>
                  </a:cxn>
                  <a:cxn ang="T15">
                    <a:pos x="T6" y="T7"/>
                  </a:cxn>
                  <a:cxn ang="T16">
                    <a:pos x="T8" y="T9"/>
                  </a:cxn>
                  <a:cxn ang="T17">
                    <a:pos x="T10" y="T11"/>
                  </a:cxn>
                </a:cxnLst>
                <a:rect l="T18" t="T19" r="T20" b="T21"/>
                <a:pathLst>
                  <a:path w="84" h="669">
                    <a:moveTo>
                      <a:pt x="84" y="33"/>
                    </a:moveTo>
                    <a:lnTo>
                      <a:pt x="83" y="665"/>
                    </a:lnTo>
                    <a:lnTo>
                      <a:pt x="0" y="669"/>
                    </a:lnTo>
                    <a:lnTo>
                      <a:pt x="5" y="40"/>
                    </a:lnTo>
                    <a:lnTo>
                      <a:pt x="47" y="0"/>
                    </a:lnTo>
                    <a:lnTo>
                      <a:pt x="84" y="33"/>
                    </a:lnTo>
                    <a:close/>
                  </a:path>
                </a:pathLst>
              </a:custGeom>
              <a:solidFill>
                <a:srgbClr val="FFFFFF">
                  <a:alpha val="89018"/>
                </a:srgbClr>
              </a:solidFill>
              <a:ln w="12700" cap="flat" cmpd="sng">
                <a:solidFill>
                  <a:srgbClr val="FFFFFF">
                    <a:alpha val="87057"/>
                  </a:srgbClr>
                </a:solidFill>
                <a:bevel/>
                <a:headEnd/>
                <a:tailEnd/>
              </a:ln>
            </p:spPr>
            <p:txBody>
              <a:bodyPr wrap="none" anchor="ctr"/>
              <a:lstStyle/>
              <a:p>
                <a:endParaRPr lang="zh-CN" altLang="en-US"/>
              </a:p>
            </p:txBody>
          </p:sp>
          <p:sp>
            <p:nvSpPr>
              <p:cNvPr id="99383" name="Freeform 112"/>
              <p:cNvSpPr>
                <a:spLocks noChangeArrowheads="1"/>
              </p:cNvSpPr>
              <p:nvPr/>
            </p:nvSpPr>
            <p:spPr bwMode="auto">
              <a:xfrm>
                <a:off x="5" y="114"/>
                <a:ext cx="174" cy="176"/>
              </a:xfrm>
              <a:custGeom>
                <a:avLst/>
                <a:gdLst>
                  <a:gd name="T0" fmla="*/ 118 w 174"/>
                  <a:gd name="T1" fmla="*/ 0 h 176"/>
                  <a:gd name="T2" fmla="*/ 60 w 174"/>
                  <a:gd name="T3" fmla="*/ 2 h 176"/>
                  <a:gd name="T4" fmla="*/ 0 w 174"/>
                  <a:gd name="T5" fmla="*/ 143 h 176"/>
                  <a:gd name="T6" fmla="*/ 49 w 174"/>
                  <a:gd name="T7" fmla="*/ 176 h 176"/>
                  <a:gd name="T8" fmla="*/ 90 w 174"/>
                  <a:gd name="T9" fmla="*/ 138 h 176"/>
                  <a:gd name="T10" fmla="*/ 130 w 174"/>
                  <a:gd name="T11" fmla="*/ 171 h 176"/>
                  <a:gd name="T12" fmla="*/ 174 w 174"/>
                  <a:gd name="T13" fmla="*/ 141 h 176"/>
                  <a:gd name="T14" fmla="*/ 118 w 174"/>
                  <a:gd name="T15" fmla="*/ 0 h 176"/>
                  <a:gd name="T16" fmla="*/ 0 60000 65536"/>
                  <a:gd name="T17" fmla="*/ 0 60000 65536"/>
                  <a:gd name="T18" fmla="*/ 0 60000 65536"/>
                  <a:gd name="T19" fmla="*/ 0 60000 65536"/>
                  <a:gd name="T20" fmla="*/ 0 60000 65536"/>
                  <a:gd name="T21" fmla="*/ 0 60000 65536"/>
                  <a:gd name="T22" fmla="*/ 0 60000 65536"/>
                  <a:gd name="T23" fmla="*/ 0 60000 65536"/>
                  <a:gd name="T24" fmla="*/ 0 w 174"/>
                  <a:gd name="T25" fmla="*/ 0 h 176"/>
                  <a:gd name="T26" fmla="*/ 174 w 174"/>
                  <a:gd name="T27" fmla="*/ 176 h 1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4" h="176">
                    <a:moveTo>
                      <a:pt x="118" y="0"/>
                    </a:moveTo>
                    <a:lnTo>
                      <a:pt x="60" y="2"/>
                    </a:lnTo>
                    <a:lnTo>
                      <a:pt x="0" y="143"/>
                    </a:lnTo>
                    <a:lnTo>
                      <a:pt x="49" y="176"/>
                    </a:lnTo>
                    <a:lnTo>
                      <a:pt x="90" y="138"/>
                    </a:lnTo>
                    <a:lnTo>
                      <a:pt x="130" y="171"/>
                    </a:lnTo>
                    <a:lnTo>
                      <a:pt x="174" y="141"/>
                    </a:lnTo>
                    <a:lnTo>
                      <a:pt x="118" y="0"/>
                    </a:lnTo>
                    <a:close/>
                  </a:path>
                </a:pathLst>
              </a:custGeom>
              <a:noFill/>
              <a:ln w="12700" cap="flat" cmpd="sng">
                <a:solidFill>
                  <a:srgbClr val="FFFFFF">
                    <a:alpha val="87057"/>
                  </a:srgbClr>
                </a:solidFill>
                <a:bevel/>
                <a:headEnd/>
                <a:tailEnd/>
              </a:ln>
            </p:spPr>
            <p:txBody>
              <a:bodyPr wrap="none" anchor="ctr"/>
              <a:lstStyle/>
              <a:p>
                <a:endParaRPr lang="zh-CN" altLang="en-US"/>
              </a:p>
            </p:txBody>
          </p:sp>
        </p:grpSp>
        <p:grpSp>
          <p:nvGrpSpPr>
            <p:cNvPr id="99367" name="Group 110"/>
            <p:cNvGrpSpPr>
              <a:grpSpLocks/>
            </p:cNvGrpSpPr>
            <p:nvPr/>
          </p:nvGrpSpPr>
          <p:grpSpPr bwMode="auto">
            <a:xfrm flipH="1">
              <a:off x="246" y="102"/>
              <a:ext cx="105" cy="533"/>
              <a:chOff x="0" y="0"/>
              <a:chExt cx="183" cy="925"/>
            </a:xfrm>
          </p:grpSpPr>
          <p:sp>
            <p:nvSpPr>
              <p:cNvPr id="99374" name="Freeform 114"/>
              <p:cNvSpPr>
                <a:spLocks noChangeArrowheads="1"/>
              </p:cNvSpPr>
              <p:nvPr/>
            </p:nvSpPr>
            <p:spPr bwMode="auto">
              <a:xfrm>
                <a:off x="65" y="0"/>
                <a:ext cx="60" cy="128"/>
              </a:xfrm>
              <a:custGeom>
                <a:avLst/>
                <a:gdLst>
                  <a:gd name="T0" fmla="*/ 30 w 60"/>
                  <a:gd name="T1" fmla="*/ 0 h 128"/>
                  <a:gd name="T2" fmla="*/ 0 w 60"/>
                  <a:gd name="T3" fmla="*/ 128 h 128"/>
                  <a:gd name="T4" fmla="*/ 60 w 60"/>
                  <a:gd name="T5" fmla="*/ 128 h 128"/>
                  <a:gd name="T6" fmla="*/ 30 w 60"/>
                  <a:gd name="T7" fmla="*/ 0 h 128"/>
                  <a:gd name="T8" fmla="*/ 0 60000 65536"/>
                  <a:gd name="T9" fmla="*/ 0 60000 65536"/>
                  <a:gd name="T10" fmla="*/ 0 60000 65536"/>
                  <a:gd name="T11" fmla="*/ 0 60000 65536"/>
                  <a:gd name="T12" fmla="*/ 0 w 60"/>
                  <a:gd name="T13" fmla="*/ 0 h 128"/>
                  <a:gd name="T14" fmla="*/ 60 w 60"/>
                  <a:gd name="T15" fmla="*/ 128 h 128"/>
                </a:gdLst>
                <a:ahLst/>
                <a:cxnLst>
                  <a:cxn ang="T8">
                    <a:pos x="T0" y="T1"/>
                  </a:cxn>
                  <a:cxn ang="T9">
                    <a:pos x="T2" y="T3"/>
                  </a:cxn>
                  <a:cxn ang="T10">
                    <a:pos x="T4" y="T5"/>
                  </a:cxn>
                  <a:cxn ang="T11">
                    <a:pos x="T6" y="T7"/>
                  </a:cxn>
                </a:cxnLst>
                <a:rect l="T12" t="T13" r="T14" b="T15"/>
                <a:pathLst>
                  <a:path w="60" h="128">
                    <a:moveTo>
                      <a:pt x="30" y="0"/>
                    </a:moveTo>
                    <a:lnTo>
                      <a:pt x="0" y="128"/>
                    </a:lnTo>
                    <a:lnTo>
                      <a:pt x="60" y="128"/>
                    </a:lnTo>
                    <a:lnTo>
                      <a:pt x="30" y="0"/>
                    </a:lnTo>
                    <a:close/>
                  </a:path>
                </a:pathLst>
              </a:custGeom>
              <a:solidFill>
                <a:srgbClr val="FFFFFF">
                  <a:alpha val="89018"/>
                </a:srgbClr>
              </a:solidFill>
              <a:ln w="12700" cap="flat" cmpd="sng">
                <a:solidFill>
                  <a:srgbClr val="FFFFFF">
                    <a:alpha val="87057"/>
                  </a:srgbClr>
                </a:solidFill>
                <a:bevel/>
                <a:headEnd/>
                <a:tailEnd/>
              </a:ln>
            </p:spPr>
            <p:txBody>
              <a:bodyPr wrap="none" anchor="ctr"/>
              <a:lstStyle/>
              <a:p>
                <a:endParaRPr lang="zh-CN" altLang="en-US"/>
              </a:p>
            </p:txBody>
          </p:sp>
          <p:sp>
            <p:nvSpPr>
              <p:cNvPr id="99375" name="Freeform 115"/>
              <p:cNvSpPr>
                <a:spLocks noChangeArrowheads="1"/>
              </p:cNvSpPr>
              <p:nvPr/>
            </p:nvSpPr>
            <p:spPr bwMode="auto">
              <a:xfrm>
                <a:off x="0" y="257"/>
                <a:ext cx="53" cy="667"/>
              </a:xfrm>
              <a:custGeom>
                <a:avLst/>
                <a:gdLst>
                  <a:gd name="T0" fmla="*/ 3 w 53"/>
                  <a:gd name="T1" fmla="*/ 0 h 667"/>
                  <a:gd name="T2" fmla="*/ 0 w 53"/>
                  <a:gd name="T3" fmla="*/ 640 h 667"/>
                  <a:gd name="T4" fmla="*/ 51 w 53"/>
                  <a:gd name="T5" fmla="*/ 667 h 667"/>
                  <a:gd name="T6" fmla="*/ 53 w 53"/>
                  <a:gd name="T7" fmla="*/ 31 h 667"/>
                  <a:gd name="T8" fmla="*/ 3 w 53"/>
                  <a:gd name="T9" fmla="*/ 0 h 667"/>
                  <a:gd name="T10" fmla="*/ 0 60000 65536"/>
                  <a:gd name="T11" fmla="*/ 0 60000 65536"/>
                  <a:gd name="T12" fmla="*/ 0 60000 65536"/>
                  <a:gd name="T13" fmla="*/ 0 60000 65536"/>
                  <a:gd name="T14" fmla="*/ 0 60000 65536"/>
                  <a:gd name="T15" fmla="*/ 0 w 53"/>
                  <a:gd name="T16" fmla="*/ 0 h 667"/>
                  <a:gd name="T17" fmla="*/ 53 w 53"/>
                  <a:gd name="T18" fmla="*/ 667 h 667"/>
                </a:gdLst>
                <a:ahLst/>
                <a:cxnLst>
                  <a:cxn ang="T10">
                    <a:pos x="T0" y="T1"/>
                  </a:cxn>
                  <a:cxn ang="T11">
                    <a:pos x="T2" y="T3"/>
                  </a:cxn>
                  <a:cxn ang="T12">
                    <a:pos x="T4" y="T5"/>
                  </a:cxn>
                  <a:cxn ang="T13">
                    <a:pos x="T6" y="T7"/>
                  </a:cxn>
                  <a:cxn ang="T14">
                    <a:pos x="T8" y="T9"/>
                  </a:cxn>
                </a:cxnLst>
                <a:rect l="T15" t="T16" r="T17" b="T18"/>
                <a:pathLst>
                  <a:path w="53" h="667">
                    <a:moveTo>
                      <a:pt x="3" y="0"/>
                    </a:moveTo>
                    <a:lnTo>
                      <a:pt x="0" y="640"/>
                    </a:lnTo>
                    <a:lnTo>
                      <a:pt x="51" y="667"/>
                    </a:lnTo>
                    <a:lnTo>
                      <a:pt x="53" y="31"/>
                    </a:lnTo>
                    <a:lnTo>
                      <a:pt x="3" y="0"/>
                    </a:lnTo>
                    <a:close/>
                  </a:path>
                </a:pathLst>
              </a:custGeom>
              <a:noFill/>
              <a:ln w="12700" cap="flat" cmpd="sng">
                <a:solidFill>
                  <a:srgbClr val="FFFFFF">
                    <a:alpha val="87057"/>
                  </a:srgbClr>
                </a:solidFill>
                <a:bevel/>
                <a:headEnd/>
                <a:tailEnd/>
              </a:ln>
            </p:spPr>
            <p:txBody>
              <a:bodyPr wrap="none" anchor="ctr"/>
              <a:lstStyle/>
              <a:p>
                <a:endParaRPr lang="zh-CN" altLang="en-US"/>
              </a:p>
            </p:txBody>
          </p:sp>
          <p:sp>
            <p:nvSpPr>
              <p:cNvPr id="99376" name="Freeform 116"/>
              <p:cNvSpPr>
                <a:spLocks noChangeArrowheads="1"/>
              </p:cNvSpPr>
              <p:nvPr/>
            </p:nvSpPr>
            <p:spPr bwMode="auto">
              <a:xfrm>
                <a:off x="132" y="253"/>
                <a:ext cx="51" cy="667"/>
              </a:xfrm>
              <a:custGeom>
                <a:avLst/>
                <a:gdLst>
                  <a:gd name="T0" fmla="*/ 48 w 51"/>
                  <a:gd name="T1" fmla="*/ 0 h 667"/>
                  <a:gd name="T2" fmla="*/ 51 w 51"/>
                  <a:gd name="T3" fmla="*/ 640 h 667"/>
                  <a:gd name="T4" fmla="*/ 0 w 51"/>
                  <a:gd name="T5" fmla="*/ 667 h 667"/>
                  <a:gd name="T6" fmla="*/ 0 w 51"/>
                  <a:gd name="T7" fmla="*/ 35 h 667"/>
                  <a:gd name="T8" fmla="*/ 48 w 51"/>
                  <a:gd name="T9" fmla="*/ 0 h 667"/>
                  <a:gd name="T10" fmla="*/ 0 60000 65536"/>
                  <a:gd name="T11" fmla="*/ 0 60000 65536"/>
                  <a:gd name="T12" fmla="*/ 0 60000 65536"/>
                  <a:gd name="T13" fmla="*/ 0 60000 65536"/>
                  <a:gd name="T14" fmla="*/ 0 60000 65536"/>
                  <a:gd name="T15" fmla="*/ 0 w 51"/>
                  <a:gd name="T16" fmla="*/ 0 h 667"/>
                  <a:gd name="T17" fmla="*/ 51 w 51"/>
                  <a:gd name="T18" fmla="*/ 667 h 667"/>
                </a:gdLst>
                <a:ahLst/>
                <a:cxnLst>
                  <a:cxn ang="T10">
                    <a:pos x="T0" y="T1"/>
                  </a:cxn>
                  <a:cxn ang="T11">
                    <a:pos x="T2" y="T3"/>
                  </a:cxn>
                  <a:cxn ang="T12">
                    <a:pos x="T4" y="T5"/>
                  </a:cxn>
                  <a:cxn ang="T13">
                    <a:pos x="T6" y="T7"/>
                  </a:cxn>
                  <a:cxn ang="T14">
                    <a:pos x="T8" y="T9"/>
                  </a:cxn>
                </a:cxnLst>
                <a:rect l="T15" t="T16" r="T17" b="T18"/>
                <a:pathLst>
                  <a:path w="51" h="667">
                    <a:moveTo>
                      <a:pt x="48" y="0"/>
                    </a:moveTo>
                    <a:lnTo>
                      <a:pt x="51" y="640"/>
                    </a:lnTo>
                    <a:lnTo>
                      <a:pt x="0" y="667"/>
                    </a:lnTo>
                    <a:lnTo>
                      <a:pt x="0" y="35"/>
                    </a:lnTo>
                    <a:lnTo>
                      <a:pt x="48" y="0"/>
                    </a:lnTo>
                    <a:close/>
                  </a:path>
                </a:pathLst>
              </a:custGeom>
              <a:noFill/>
              <a:ln w="12700" cap="flat" cmpd="sng">
                <a:solidFill>
                  <a:srgbClr val="FFFFFF">
                    <a:alpha val="87057"/>
                  </a:srgbClr>
                </a:solidFill>
                <a:bevel/>
                <a:headEnd/>
                <a:tailEnd/>
              </a:ln>
            </p:spPr>
            <p:txBody>
              <a:bodyPr wrap="none" anchor="ctr"/>
              <a:lstStyle/>
              <a:p>
                <a:endParaRPr lang="zh-CN" altLang="en-US"/>
              </a:p>
            </p:txBody>
          </p:sp>
          <p:sp>
            <p:nvSpPr>
              <p:cNvPr id="99377" name="Freeform 117"/>
              <p:cNvSpPr>
                <a:spLocks noChangeArrowheads="1"/>
              </p:cNvSpPr>
              <p:nvPr/>
            </p:nvSpPr>
            <p:spPr bwMode="auto">
              <a:xfrm>
                <a:off x="48" y="256"/>
                <a:ext cx="84" cy="669"/>
              </a:xfrm>
              <a:custGeom>
                <a:avLst/>
                <a:gdLst>
                  <a:gd name="T0" fmla="*/ 84 w 84"/>
                  <a:gd name="T1" fmla="*/ 33 h 669"/>
                  <a:gd name="T2" fmla="*/ 83 w 84"/>
                  <a:gd name="T3" fmla="*/ 665 h 669"/>
                  <a:gd name="T4" fmla="*/ 0 w 84"/>
                  <a:gd name="T5" fmla="*/ 669 h 669"/>
                  <a:gd name="T6" fmla="*/ 5 w 84"/>
                  <a:gd name="T7" fmla="*/ 40 h 669"/>
                  <a:gd name="T8" fmla="*/ 47 w 84"/>
                  <a:gd name="T9" fmla="*/ 0 h 669"/>
                  <a:gd name="T10" fmla="*/ 84 w 84"/>
                  <a:gd name="T11" fmla="*/ 33 h 669"/>
                  <a:gd name="T12" fmla="*/ 0 60000 65536"/>
                  <a:gd name="T13" fmla="*/ 0 60000 65536"/>
                  <a:gd name="T14" fmla="*/ 0 60000 65536"/>
                  <a:gd name="T15" fmla="*/ 0 60000 65536"/>
                  <a:gd name="T16" fmla="*/ 0 60000 65536"/>
                  <a:gd name="T17" fmla="*/ 0 60000 65536"/>
                  <a:gd name="T18" fmla="*/ 0 w 84"/>
                  <a:gd name="T19" fmla="*/ 0 h 669"/>
                  <a:gd name="T20" fmla="*/ 84 w 84"/>
                  <a:gd name="T21" fmla="*/ 669 h 669"/>
                </a:gdLst>
                <a:ahLst/>
                <a:cxnLst>
                  <a:cxn ang="T12">
                    <a:pos x="T0" y="T1"/>
                  </a:cxn>
                  <a:cxn ang="T13">
                    <a:pos x="T2" y="T3"/>
                  </a:cxn>
                  <a:cxn ang="T14">
                    <a:pos x="T4" y="T5"/>
                  </a:cxn>
                  <a:cxn ang="T15">
                    <a:pos x="T6" y="T7"/>
                  </a:cxn>
                  <a:cxn ang="T16">
                    <a:pos x="T8" y="T9"/>
                  </a:cxn>
                  <a:cxn ang="T17">
                    <a:pos x="T10" y="T11"/>
                  </a:cxn>
                </a:cxnLst>
                <a:rect l="T18" t="T19" r="T20" b="T21"/>
                <a:pathLst>
                  <a:path w="84" h="669">
                    <a:moveTo>
                      <a:pt x="84" y="33"/>
                    </a:moveTo>
                    <a:lnTo>
                      <a:pt x="83" y="665"/>
                    </a:lnTo>
                    <a:lnTo>
                      <a:pt x="0" y="669"/>
                    </a:lnTo>
                    <a:lnTo>
                      <a:pt x="5" y="40"/>
                    </a:lnTo>
                    <a:lnTo>
                      <a:pt x="47" y="0"/>
                    </a:lnTo>
                    <a:lnTo>
                      <a:pt x="84" y="33"/>
                    </a:lnTo>
                    <a:close/>
                  </a:path>
                </a:pathLst>
              </a:custGeom>
              <a:solidFill>
                <a:srgbClr val="FFFFFF">
                  <a:alpha val="89018"/>
                </a:srgbClr>
              </a:solidFill>
              <a:ln w="12700" cap="flat" cmpd="sng">
                <a:solidFill>
                  <a:srgbClr val="FFFFFF">
                    <a:alpha val="87057"/>
                  </a:srgbClr>
                </a:solidFill>
                <a:bevel/>
                <a:headEnd/>
                <a:tailEnd/>
              </a:ln>
            </p:spPr>
            <p:txBody>
              <a:bodyPr wrap="none" anchor="ctr"/>
              <a:lstStyle/>
              <a:p>
                <a:endParaRPr lang="zh-CN" altLang="en-US"/>
              </a:p>
            </p:txBody>
          </p:sp>
          <p:sp>
            <p:nvSpPr>
              <p:cNvPr id="99378" name="Freeform 118"/>
              <p:cNvSpPr>
                <a:spLocks noChangeArrowheads="1"/>
              </p:cNvSpPr>
              <p:nvPr/>
            </p:nvSpPr>
            <p:spPr bwMode="auto">
              <a:xfrm>
                <a:off x="5" y="114"/>
                <a:ext cx="174" cy="176"/>
              </a:xfrm>
              <a:custGeom>
                <a:avLst/>
                <a:gdLst>
                  <a:gd name="T0" fmla="*/ 118 w 174"/>
                  <a:gd name="T1" fmla="*/ 0 h 176"/>
                  <a:gd name="T2" fmla="*/ 60 w 174"/>
                  <a:gd name="T3" fmla="*/ 2 h 176"/>
                  <a:gd name="T4" fmla="*/ 0 w 174"/>
                  <a:gd name="T5" fmla="*/ 143 h 176"/>
                  <a:gd name="T6" fmla="*/ 49 w 174"/>
                  <a:gd name="T7" fmla="*/ 176 h 176"/>
                  <a:gd name="T8" fmla="*/ 90 w 174"/>
                  <a:gd name="T9" fmla="*/ 138 h 176"/>
                  <a:gd name="T10" fmla="*/ 130 w 174"/>
                  <a:gd name="T11" fmla="*/ 171 h 176"/>
                  <a:gd name="T12" fmla="*/ 174 w 174"/>
                  <a:gd name="T13" fmla="*/ 141 h 176"/>
                  <a:gd name="T14" fmla="*/ 118 w 174"/>
                  <a:gd name="T15" fmla="*/ 0 h 176"/>
                  <a:gd name="T16" fmla="*/ 0 60000 65536"/>
                  <a:gd name="T17" fmla="*/ 0 60000 65536"/>
                  <a:gd name="T18" fmla="*/ 0 60000 65536"/>
                  <a:gd name="T19" fmla="*/ 0 60000 65536"/>
                  <a:gd name="T20" fmla="*/ 0 60000 65536"/>
                  <a:gd name="T21" fmla="*/ 0 60000 65536"/>
                  <a:gd name="T22" fmla="*/ 0 60000 65536"/>
                  <a:gd name="T23" fmla="*/ 0 60000 65536"/>
                  <a:gd name="T24" fmla="*/ 0 w 174"/>
                  <a:gd name="T25" fmla="*/ 0 h 176"/>
                  <a:gd name="T26" fmla="*/ 174 w 174"/>
                  <a:gd name="T27" fmla="*/ 176 h 1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4" h="176">
                    <a:moveTo>
                      <a:pt x="118" y="0"/>
                    </a:moveTo>
                    <a:lnTo>
                      <a:pt x="60" y="2"/>
                    </a:lnTo>
                    <a:lnTo>
                      <a:pt x="0" y="143"/>
                    </a:lnTo>
                    <a:lnTo>
                      <a:pt x="49" y="176"/>
                    </a:lnTo>
                    <a:lnTo>
                      <a:pt x="90" y="138"/>
                    </a:lnTo>
                    <a:lnTo>
                      <a:pt x="130" y="171"/>
                    </a:lnTo>
                    <a:lnTo>
                      <a:pt x="174" y="141"/>
                    </a:lnTo>
                    <a:lnTo>
                      <a:pt x="118" y="0"/>
                    </a:lnTo>
                    <a:close/>
                  </a:path>
                </a:pathLst>
              </a:custGeom>
              <a:noFill/>
              <a:ln w="12700" cap="flat" cmpd="sng">
                <a:solidFill>
                  <a:srgbClr val="FFFFFF">
                    <a:alpha val="87057"/>
                  </a:srgbClr>
                </a:solidFill>
                <a:bevel/>
                <a:headEnd/>
                <a:tailEnd/>
              </a:ln>
            </p:spPr>
            <p:txBody>
              <a:bodyPr wrap="none" anchor="ctr"/>
              <a:lstStyle/>
              <a:p>
                <a:endParaRPr lang="zh-CN" altLang="en-US"/>
              </a:p>
            </p:txBody>
          </p:sp>
        </p:grpSp>
        <p:grpSp>
          <p:nvGrpSpPr>
            <p:cNvPr id="99368" name="Group 116"/>
            <p:cNvGrpSpPr>
              <a:grpSpLocks/>
            </p:cNvGrpSpPr>
            <p:nvPr/>
          </p:nvGrpSpPr>
          <p:grpSpPr bwMode="auto">
            <a:xfrm flipH="1">
              <a:off x="0" y="120"/>
              <a:ext cx="105" cy="533"/>
              <a:chOff x="0" y="0"/>
              <a:chExt cx="183" cy="925"/>
            </a:xfrm>
          </p:grpSpPr>
          <p:sp>
            <p:nvSpPr>
              <p:cNvPr id="99369" name="Freeform 120"/>
              <p:cNvSpPr>
                <a:spLocks noChangeArrowheads="1"/>
              </p:cNvSpPr>
              <p:nvPr/>
            </p:nvSpPr>
            <p:spPr bwMode="auto">
              <a:xfrm>
                <a:off x="65" y="0"/>
                <a:ext cx="60" cy="128"/>
              </a:xfrm>
              <a:custGeom>
                <a:avLst/>
                <a:gdLst>
                  <a:gd name="T0" fmla="*/ 30 w 60"/>
                  <a:gd name="T1" fmla="*/ 0 h 128"/>
                  <a:gd name="T2" fmla="*/ 0 w 60"/>
                  <a:gd name="T3" fmla="*/ 128 h 128"/>
                  <a:gd name="T4" fmla="*/ 60 w 60"/>
                  <a:gd name="T5" fmla="*/ 128 h 128"/>
                  <a:gd name="T6" fmla="*/ 30 w 60"/>
                  <a:gd name="T7" fmla="*/ 0 h 128"/>
                  <a:gd name="T8" fmla="*/ 0 60000 65536"/>
                  <a:gd name="T9" fmla="*/ 0 60000 65536"/>
                  <a:gd name="T10" fmla="*/ 0 60000 65536"/>
                  <a:gd name="T11" fmla="*/ 0 60000 65536"/>
                  <a:gd name="T12" fmla="*/ 0 w 60"/>
                  <a:gd name="T13" fmla="*/ 0 h 128"/>
                  <a:gd name="T14" fmla="*/ 60 w 60"/>
                  <a:gd name="T15" fmla="*/ 128 h 128"/>
                </a:gdLst>
                <a:ahLst/>
                <a:cxnLst>
                  <a:cxn ang="T8">
                    <a:pos x="T0" y="T1"/>
                  </a:cxn>
                  <a:cxn ang="T9">
                    <a:pos x="T2" y="T3"/>
                  </a:cxn>
                  <a:cxn ang="T10">
                    <a:pos x="T4" y="T5"/>
                  </a:cxn>
                  <a:cxn ang="T11">
                    <a:pos x="T6" y="T7"/>
                  </a:cxn>
                </a:cxnLst>
                <a:rect l="T12" t="T13" r="T14" b="T15"/>
                <a:pathLst>
                  <a:path w="60" h="128">
                    <a:moveTo>
                      <a:pt x="30" y="0"/>
                    </a:moveTo>
                    <a:lnTo>
                      <a:pt x="0" y="128"/>
                    </a:lnTo>
                    <a:lnTo>
                      <a:pt x="60" y="128"/>
                    </a:lnTo>
                    <a:lnTo>
                      <a:pt x="30" y="0"/>
                    </a:lnTo>
                    <a:close/>
                  </a:path>
                </a:pathLst>
              </a:custGeom>
              <a:solidFill>
                <a:srgbClr val="FFFFFF">
                  <a:alpha val="89018"/>
                </a:srgbClr>
              </a:solidFill>
              <a:ln w="12700" cap="flat" cmpd="sng">
                <a:solidFill>
                  <a:srgbClr val="FFFFFF">
                    <a:alpha val="87057"/>
                  </a:srgbClr>
                </a:solidFill>
                <a:bevel/>
                <a:headEnd/>
                <a:tailEnd/>
              </a:ln>
            </p:spPr>
            <p:txBody>
              <a:bodyPr wrap="none" anchor="ctr"/>
              <a:lstStyle/>
              <a:p>
                <a:endParaRPr lang="zh-CN" altLang="en-US"/>
              </a:p>
            </p:txBody>
          </p:sp>
          <p:sp>
            <p:nvSpPr>
              <p:cNvPr id="99370" name="Freeform 121"/>
              <p:cNvSpPr>
                <a:spLocks noChangeArrowheads="1"/>
              </p:cNvSpPr>
              <p:nvPr/>
            </p:nvSpPr>
            <p:spPr bwMode="auto">
              <a:xfrm>
                <a:off x="0" y="257"/>
                <a:ext cx="53" cy="667"/>
              </a:xfrm>
              <a:custGeom>
                <a:avLst/>
                <a:gdLst>
                  <a:gd name="T0" fmla="*/ 3 w 53"/>
                  <a:gd name="T1" fmla="*/ 0 h 667"/>
                  <a:gd name="T2" fmla="*/ 0 w 53"/>
                  <a:gd name="T3" fmla="*/ 640 h 667"/>
                  <a:gd name="T4" fmla="*/ 51 w 53"/>
                  <a:gd name="T5" fmla="*/ 667 h 667"/>
                  <a:gd name="T6" fmla="*/ 53 w 53"/>
                  <a:gd name="T7" fmla="*/ 31 h 667"/>
                  <a:gd name="T8" fmla="*/ 3 w 53"/>
                  <a:gd name="T9" fmla="*/ 0 h 667"/>
                  <a:gd name="T10" fmla="*/ 0 60000 65536"/>
                  <a:gd name="T11" fmla="*/ 0 60000 65536"/>
                  <a:gd name="T12" fmla="*/ 0 60000 65536"/>
                  <a:gd name="T13" fmla="*/ 0 60000 65536"/>
                  <a:gd name="T14" fmla="*/ 0 60000 65536"/>
                  <a:gd name="T15" fmla="*/ 0 w 53"/>
                  <a:gd name="T16" fmla="*/ 0 h 667"/>
                  <a:gd name="T17" fmla="*/ 53 w 53"/>
                  <a:gd name="T18" fmla="*/ 667 h 667"/>
                </a:gdLst>
                <a:ahLst/>
                <a:cxnLst>
                  <a:cxn ang="T10">
                    <a:pos x="T0" y="T1"/>
                  </a:cxn>
                  <a:cxn ang="T11">
                    <a:pos x="T2" y="T3"/>
                  </a:cxn>
                  <a:cxn ang="T12">
                    <a:pos x="T4" y="T5"/>
                  </a:cxn>
                  <a:cxn ang="T13">
                    <a:pos x="T6" y="T7"/>
                  </a:cxn>
                  <a:cxn ang="T14">
                    <a:pos x="T8" y="T9"/>
                  </a:cxn>
                </a:cxnLst>
                <a:rect l="T15" t="T16" r="T17" b="T18"/>
                <a:pathLst>
                  <a:path w="53" h="667">
                    <a:moveTo>
                      <a:pt x="3" y="0"/>
                    </a:moveTo>
                    <a:lnTo>
                      <a:pt x="0" y="640"/>
                    </a:lnTo>
                    <a:lnTo>
                      <a:pt x="51" y="667"/>
                    </a:lnTo>
                    <a:lnTo>
                      <a:pt x="53" y="31"/>
                    </a:lnTo>
                    <a:lnTo>
                      <a:pt x="3" y="0"/>
                    </a:lnTo>
                    <a:close/>
                  </a:path>
                </a:pathLst>
              </a:custGeom>
              <a:noFill/>
              <a:ln w="12700" cap="flat" cmpd="sng">
                <a:solidFill>
                  <a:srgbClr val="FFFFFF">
                    <a:alpha val="87057"/>
                  </a:srgbClr>
                </a:solidFill>
                <a:bevel/>
                <a:headEnd/>
                <a:tailEnd/>
              </a:ln>
            </p:spPr>
            <p:txBody>
              <a:bodyPr wrap="none" anchor="ctr"/>
              <a:lstStyle/>
              <a:p>
                <a:endParaRPr lang="zh-CN" altLang="en-US"/>
              </a:p>
            </p:txBody>
          </p:sp>
          <p:sp>
            <p:nvSpPr>
              <p:cNvPr id="99371" name="Freeform 122"/>
              <p:cNvSpPr>
                <a:spLocks noChangeArrowheads="1"/>
              </p:cNvSpPr>
              <p:nvPr/>
            </p:nvSpPr>
            <p:spPr bwMode="auto">
              <a:xfrm>
                <a:off x="132" y="253"/>
                <a:ext cx="51" cy="667"/>
              </a:xfrm>
              <a:custGeom>
                <a:avLst/>
                <a:gdLst>
                  <a:gd name="T0" fmla="*/ 48 w 51"/>
                  <a:gd name="T1" fmla="*/ 0 h 667"/>
                  <a:gd name="T2" fmla="*/ 51 w 51"/>
                  <a:gd name="T3" fmla="*/ 640 h 667"/>
                  <a:gd name="T4" fmla="*/ 0 w 51"/>
                  <a:gd name="T5" fmla="*/ 667 h 667"/>
                  <a:gd name="T6" fmla="*/ 0 w 51"/>
                  <a:gd name="T7" fmla="*/ 35 h 667"/>
                  <a:gd name="T8" fmla="*/ 48 w 51"/>
                  <a:gd name="T9" fmla="*/ 0 h 667"/>
                  <a:gd name="T10" fmla="*/ 0 60000 65536"/>
                  <a:gd name="T11" fmla="*/ 0 60000 65536"/>
                  <a:gd name="T12" fmla="*/ 0 60000 65536"/>
                  <a:gd name="T13" fmla="*/ 0 60000 65536"/>
                  <a:gd name="T14" fmla="*/ 0 60000 65536"/>
                  <a:gd name="T15" fmla="*/ 0 w 51"/>
                  <a:gd name="T16" fmla="*/ 0 h 667"/>
                  <a:gd name="T17" fmla="*/ 51 w 51"/>
                  <a:gd name="T18" fmla="*/ 667 h 667"/>
                </a:gdLst>
                <a:ahLst/>
                <a:cxnLst>
                  <a:cxn ang="T10">
                    <a:pos x="T0" y="T1"/>
                  </a:cxn>
                  <a:cxn ang="T11">
                    <a:pos x="T2" y="T3"/>
                  </a:cxn>
                  <a:cxn ang="T12">
                    <a:pos x="T4" y="T5"/>
                  </a:cxn>
                  <a:cxn ang="T13">
                    <a:pos x="T6" y="T7"/>
                  </a:cxn>
                  <a:cxn ang="T14">
                    <a:pos x="T8" y="T9"/>
                  </a:cxn>
                </a:cxnLst>
                <a:rect l="T15" t="T16" r="T17" b="T18"/>
                <a:pathLst>
                  <a:path w="51" h="667">
                    <a:moveTo>
                      <a:pt x="48" y="0"/>
                    </a:moveTo>
                    <a:lnTo>
                      <a:pt x="51" y="640"/>
                    </a:lnTo>
                    <a:lnTo>
                      <a:pt x="0" y="667"/>
                    </a:lnTo>
                    <a:lnTo>
                      <a:pt x="0" y="35"/>
                    </a:lnTo>
                    <a:lnTo>
                      <a:pt x="48" y="0"/>
                    </a:lnTo>
                    <a:close/>
                  </a:path>
                </a:pathLst>
              </a:custGeom>
              <a:noFill/>
              <a:ln w="12700" cap="flat" cmpd="sng">
                <a:solidFill>
                  <a:srgbClr val="FFFFFF">
                    <a:alpha val="87057"/>
                  </a:srgbClr>
                </a:solidFill>
                <a:bevel/>
                <a:headEnd/>
                <a:tailEnd/>
              </a:ln>
            </p:spPr>
            <p:txBody>
              <a:bodyPr wrap="none" anchor="ctr"/>
              <a:lstStyle/>
              <a:p>
                <a:endParaRPr lang="zh-CN" altLang="en-US"/>
              </a:p>
            </p:txBody>
          </p:sp>
          <p:sp>
            <p:nvSpPr>
              <p:cNvPr id="99372" name="Freeform 123"/>
              <p:cNvSpPr>
                <a:spLocks noChangeArrowheads="1"/>
              </p:cNvSpPr>
              <p:nvPr/>
            </p:nvSpPr>
            <p:spPr bwMode="auto">
              <a:xfrm>
                <a:off x="48" y="256"/>
                <a:ext cx="84" cy="669"/>
              </a:xfrm>
              <a:custGeom>
                <a:avLst/>
                <a:gdLst>
                  <a:gd name="T0" fmla="*/ 84 w 84"/>
                  <a:gd name="T1" fmla="*/ 33 h 669"/>
                  <a:gd name="T2" fmla="*/ 83 w 84"/>
                  <a:gd name="T3" fmla="*/ 665 h 669"/>
                  <a:gd name="T4" fmla="*/ 0 w 84"/>
                  <a:gd name="T5" fmla="*/ 669 h 669"/>
                  <a:gd name="T6" fmla="*/ 5 w 84"/>
                  <a:gd name="T7" fmla="*/ 40 h 669"/>
                  <a:gd name="T8" fmla="*/ 47 w 84"/>
                  <a:gd name="T9" fmla="*/ 0 h 669"/>
                  <a:gd name="T10" fmla="*/ 84 w 84"/>
                  <a:gd name="T11" fmla="*/ 33 h 669"/>
                  <a:gd name="T12" fmla="*/ 0 60000 65536"/>
                  <a:gd name="T13" fmla="*/ 0 60000 65536"/>
                  <a:gd name="T14" fmla="*/ 0 60000 65536"/>
                  <a:gd name="T15" fmla="*/ 0 60000 65536"/>
                  <a:gd name="T16" fmla="*/ 0 60000 65536"/>
                  <a:gd name="T17" fmla="*/ 0 60000 65536"/>
                  <a:gd name="T18" fmla="*/ 0 w 84"/>
                  <a:gd name="T19" fmla="*/ 0 h 669"/>
                  <a:gd name="T20" fmla="*/ 84 w 84"/>
                  <a:gd name="T21" fmla="*/ 669 h 669"/>
                </a:gdLst>
                <a:ahLst/>
                <a:cxnLst>
                  <a:cxn ang="T12">
                    <a:pos x="T0" y="T1"/>
                  </a:cxn>
                  <a:cxn ang="T13">
                    <a:pos x="T2" y="T3"/>
                  </a:cxn>
                  <a:cxn ang="T14">
                    <a:pos x="T4" y="T5"/>
                  </a:cxn>
                  <a:cxn ang="T15">
                    <a:pos x="T6" y="T7"/>
                  </a:cxn>
                  <a:cxn ang="T16">
                    <a:pos x="T8" y="T9"/>
                  </a:cxn>
                  <a:cxn ang="T17">
                    <a:pos x="T10" y="T11"/>
                  </a:cxn>
                </a:cxnLst>
                <a:rect l="T18" t="T19" r="T20" b="T21"/>
                <a:pathLst>
                  <a:path w="84" h="669">
                    <a:moveTo>
                      <a:pt x="84" y="33"/>
                    </a:moveTo>
                    <a:lnTo>
                      <a:pt x="83" y="665"/>
                    </a:lnTo>
                    <a:lnTo>
                      <a:pt x="0" y="669"/>
                    </a:lnTo>
                    <a:lnTo>
                      <a:pt x="5" y="40"/>
                    </a:lnTo>
                    <a:lnTo>
                      <a:pt x="47" y="0"/>
                    </a:lnTo>
                    <a:lnTo>
                      <a:pt x="84" y="33"/>
                    </a:lnTo>
                    <a:close/>
                  </a:path>
                </a:pathLst>
              </a:custGeom>
              <a:solidFill>
                <a:srgbClr val="FFFFFF">
                  <a:alpha val="89018"/>
                </a:srgbClr>
              </a:solidFill>
              <a:ln w="12700" cap="flat" cmpd="sng">
                <a:solidFill>
                  <a:srgbClr val="FFFFFF">
                    <a:alpha val="87057"/>
                  </a:srgbClr>
                </a:solidFill>
                <a:bevel/>
                <a:headEnd/>
                <a:tailEnd/>
              </a:ln>
            </p:spPr>
            <p:txBody>
              <a:bodyPr wrap="none" anchor="ctr"/>
              <a:lstStyle/>
              <a:p>
                <a:endParaRPr lang="zh-CN" altLang="en-US"/>
              </a:p>
            </p:txBody>
          </p:sp>
          <p:sp>
            <p:nvSpPr>
              <p:cNvPr id="99373" name="Freeform 124"/>
              <p:cNvSpPr>
                <a:spLocks noChangeArrowheads="1"/>
              </p:cNvSpPr>
              <p:nvPr/>
            </p:nvSpPr>
            <p:spPr bwMode="auto">
              <a:xfrm>
                <a:off x="5" y="114"/>
                <a:ext cx="174" cy="176"/>
              </a:xfrm>
              <a:custGeom>
                <a:avLst/>
                <a:gdLst>
                  <a:gd name="T0" fmla="*/ 118 w 174"/>
                  <a:gd name="T1" fmla="*/ 0 h 176"/>
                  <a:gd name="T2" fmla="*/ 60 w 174"/>
                  <a:gd name="T3" fmla="*/ 2 h 176"/>
                  <a:gd name="T4" fmla="*/ 0 w 174"/>
                  <a:gd name="T5" fmla="*/ 143 h 176"/>
                  <a:gd name="T6" fmla="*/ 49 w 174"/>
                  <a:gd name="T7" fmla="*/ 176 h 176"/>
                  <a:gd name="T8" fmla="*/ 90 w 174"/>
                  <a:gd name="T9" fmla="*/ 138 h 176"/>
                  <a:gd name="T10" fmla="*/ 130 w 174"/>
                  <a:gd name="T11" fmla="*/ 171 h 176"/>
                  <a:gd name="T12" fmla="*/ 174 w 174"/>
                  <a:gd name="T13" fmla="*/ 141 h 176"/>
                  <a:gd name="T14" fmla="*/ 118 w 174"/>
                  <a:gd name="T15" fmla="*/ 0 h 176"/>
                  <a:gd name="T16" fmla="*/ 0 60000 65536"/>
                  <a:gd name="T17" fmla="*/ 0 60000 65536"/>
                  <a:gd name="T18" fmla="*/ 0 60000 65536"/>
                  <a:gd name="T19" fmla="*/ 0 60000 65536"/>
                  <a:gd name="T20" fmla="*/ 0 60000 65536"/>
                  <a:gd name="T21" fmla="*/ 0 60000 65536"/>
                  <a:gd name="T22" fmla="*/ 0 60000 65536"/>
                  <a:gd name="T23" fmla="*/ 0 60000 65536"/>
                  <a:gd name="T24" fmla="*/ 0 w 174"/>
                  <a:gd name="T25" fmla="*/ 0 h 176"/>
                  <a:gd name="T26" fmla="*/ 174 w 174"/>
                  <a:gd name="T27" fmla="*/ 176 h 1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4" h="176">
                    <a:moveTo>
                      <a:pt x="118" y="0"/>
                    </a:moveTo>
                    <a:lnTo>
                      <a:pt x="60" y="2"/>
                    </a:lnTo>
                    <a:lnTo>
                      <a:pt x="0" y="143"/>
                    </a:lnTo>
                    <a:lnTo>
                      <a:pt x="49" y="176"/>
                    </a:lnTo>
                    <a:lnTo>
                      <a:pt x="90" y="138"/>
                    </a:lnTo>
                    <a:lnTo>
                      <a:pt x="130" y="171"/>
                    </a:lnTo>
                    <a:lnTo>
                      <a:pt x="174" y="141"/>
                    </a:lnTo>
                    <a:lnTo>
                      <a:pt x="118" y="0"/>
                    </a:lnTo>
                    <a:close/>
                  </a:path>
                </a:pathLst>
              </a:custGeom>
              <a:noFill/>
              <a:ln w="12700" cap="flat" cmpd="sng">
                <a:solidFill>
                  <a:srgbClr val="FFFFFF">
                    <a:alpha val="87057"/>
                  </a:srgbClr>
                </a:solidFill>
                <a:bevel/>
                <a:headEnd/>
                <a:tailEnd/>
              </a:ln>
            </p:spPr>
            <p:txBody>
              <a:bodyPr wrap="none" anchor="ctr"/>
              <a:lstStyle/>
              <a:p>
                <a:endParaRPr lang="zh-CN" altLang="en-US"/>
              </a:p>
            </p:txBody>
          </p:sp>
        </p:grpSp>
      </p:grpSp>
      <p:grpSp>
        <p:nvGrpSpPr>
          <p:cNvPr id="12" name="Group 122"/>
          <p:cNvGrpSpPr>
            <a:grpSpLocks/>
          </p:cNvGrpSpPr>
          <p:nvPr/>
        </p:nvGrpSpPr>
        <p:grpSpPr bwMode="auto">
          <a:xfrm>
            <a:off x="7185025" y="4449763"/>
            <a:ext cx="438150" cy="576262"/>
            <a:chOff x="0" y="0"/>
            <a:chExt cx="351" cy="653"/>
          </a:xfrm>
        </p:grpSpPr>
        <p:grpSp>
          <p:nvGrpSpPr>
            <p:cNvPr id="99348" name="Group 123"/>
            <p:cNvGrpSpPr>
              <a:grpSpLocks/>
            </p:cNvGrpSpPr>
            <p:nvPr/>
          </p:nvGrpSpPr>
          <p:grpSpPr bwMode="auto">
            <a:xfrm flipH="1">
              <a:off x="126" y="0"/>
              <a:ext cx="105" cy="533"/>
              <a:chOff x="0" y="0"/>
              <a:chExt cx="183" cy="925"/>
            </a:xfrm>
          </p:grpSpPr>
          <p:sp>
            <p:nvSpPr>
              <p:cNvPr id="99361" name="Freeform 127"/>
              <p:cNvSpPr>
                <a:spLocks noChangeArrowheads="1"/>
              </p:cNvSpPr>
              <p:nvPr/>
            </p:nvSpPr>
            <p:spPr bwMode="auto">
              <a:xfrm>
                <a:off x="65" y="0"/>
                <a:ext cx="60" cy="128"/>
              </a:xfrm>
              <a:custGeom>
                <a:avLst/>
                <a:gdLst>
                  <a:gd name="T0" fmla="*/ 30 w 60"/>
                  <a:gd name="T1" fmla="*/ 0 h 128"/>
                  <a:gd name="T2" fmla="*/ 0 w 60"/>
                  <a:gd name="T3" fmla="*/ 128 h 128"/>
                  <a:gd name="T4" fmla="*/ 60 w 60"/>
                  <a:gd name="T5" fmla="*/ 128 h 128"/>
                  <a:gd name="T6" fmla="*/ 30 w 60"/>
                  <a:gd name="T7" fmla="*/ 0 h 128"/>
                  <a:gd name="T8" fmla="*/ 0 60000 65536"/>
                  <a:gd name="T9" fmla="*/ 0 60000 65536"/>
                  <a:gd name="T10" fmla="*/ 0 60000 65536"/>
                  <a:gd name="T11" fmla="*/ 0 60000 65536"/>
                  <a:gd name="T12" fmla="*/ 0 w 60"/>
                  <a:gd name="T13" fmla="*/ 0 h 128"/>
                  <a:gd name="T14" fmla="*/ 60 w 60"/>
                  <a:gd name="T15" fmla="*/ 128 h 128"/>
                </a:gdLst>
                <a:ahLst/>
                <a:cxnLst>
                  <a:cxn ang="T8">
                    <a:pos x="T0" y="T1"/>
                  </a:cxn>
                  <a:cxn ang="T9">
                    <a:pos x="T2" y="T3"/>
                  </a:cxn>
                  <a:cxn ang="T10">
                    <a:pos x="T4" y="T5"/>
                  </a:cxn>
                  <a:cxn ang="T11">
                    <a:pos x="T6" y="T7"/>
                  </a:cxn>
                </a:cxnLst>
                <a:rect l="T12" t="T13" r="T14" b="T15"/>
                <a:pathLst>
                  <a:path w="60" h="128">
                    <a:moveTo>
                      <a:pt x="30" y="0"/>
                    </a:moveTo>
                    <a:lnTo>
                      <a:pt x="0" y="128"/>
                    </a:lnTo>
                    <a:lnTo>
                      <a:pt x="60" y="128"/>
                    </a:lnTo>
                    <a:lnTo>
                      <a:pt x="30" y="0"/>
                    </a:lnTo>
                    <a:close/>
                  </a:path>
                </a:pathLst>
              </a:custGeom>
              <a:solidFill>
                <a:srgbClr val="FFFFFF">
                  <a:alpha val="89018"/>
                </a:srgbClr>
              </a:solidFill>
              <a:ln w="12700" cap="flat" cmpd="sng">
                <a:solidFill>
                  <a:srgbClr val="FFFFFF">
                    <a:alpha val="87057"/>
                  </a:srgbClr>
                </a:solidFill>
                <a:bevel/>
                <a:headEnd/>
                <a:tailEnd/>
              </a:ln>
            </p:spPr>
            <p:txBody>
              <a:bodyPr wrap="none" anchor="ctr"/>
              <a:lstStyle/>
              <a:p>
                <a:endParaRPr lang="zh-CN" altLang="en-US"/>
              </a:p>
            </p:txBody>
          </p:sp>
          <p:sp>
            <p:nvSpPr>
              <p:cNvPr id="99362" name="Freeform 128"/>
              <p:cNvSpPr>
                <a:spLocks noChangeArrowheads="1"/>
              </p:cNvSpPr>
              <p:nvPr/>
            </p:nvSpPr>
            <p:spPr bwMode="auto">
              <a:xfrm>
                <a:off x="0" y="257"/>
                <a:ext cx="53" cy="667"/>
              </a:xfrm>
              <a:custGeom>
                <a:avLst/>
                <a:gdLst>
                  <a:gd name="T0" fmla="*/ 3 w 53"/>
                  <a:gd name="T1" fmla="*/ 0 h 667"/>
                  <a:gd name="T2" fmla="*/ 0 w 53"/>
                  <a:gd name="T3" fmla="*/ 640 h 667"/>
                  <a:gd name="T4" fmla="*/ 51 w 53"/>
                  <a:gd name="T5" fmla="*/ 667 h 667"/>
                  <a:gd name="T6" fmla="*/ 53 w 53"/>
                  <a:gd name="T7" fmla="*/ 31 h 667"/>
                  <a:gd name="T8" fmla="*/ 3 w 53"/>
                  <a:gd name="T9" fmla="*/ 0 h 667"/>
                  <a:gd name="T10" fmla="*/ 0 60000 65536"/>
                  <a:gd name="T11" fmla="*/ 0 60000 65536"/>
                  <a:gd name="T12" fmla="*/ 0 60000 65536"/>
                  <a:gd name="T13" fmla="*/ 0 60000 65536"/>
                  <a:gd name="T14" fmla="*/ 0 60000 65536"/>
                  <a:gd name="T15" fmla="*/ 0 w 53"/>
                  <a:gd name="T16" fmla="*/ 0 h 667"/>
                  <a:gd name="T17" fmla="*/ 53 w 53"/>
                  <a:gd name="T18" fmla="*/ 667 h 667"/>
                </a:gdLst>
                <a:ahLst/>
                <a:cxnLst>
                  <a:cxn ang="T10">
                    <a:pos x="T0" y="T1"/>
                  </a:cxn>
                  <a:cxn ang="T11">
                    <a:pos x="T2" y="T3"/>
                  </a:cxn>
                  <a:cxn ang="T12">
                    <a:pos x="T4" y="T5"/>
                  </a:cxn>
                  <a:cxn ang="T13">
                    <a:pos x="T6" y="T7"/>
                  </a:cxn>
                  <a:cxn ang="T14">
                    <a:pos x="T8" y="T9"/>
                  </a:cxn>
                </a:cxnLst>
                <a:rect l="T15" t="T16" r="T17" b="T18"/>
                <a:pathLst>
                  <a:path w="53" h="667">
                    <a:moveTo>
                      <a:pt x="3" y="0"/>
                    </a:moveTo>
                    <a:lnTo>
                      <a:pt x="0" y="640"/>
                    </a:lnTo>
                    <a:lnTo>
                      <a:pt x="51" y="667"/>
                    </a:lnTo>
                    <a:lnTo>
                      <a:pt x="53" y="31"/>
                    </a:lnTo>
                    <a:lnTo>
                      <a:pt x="3" y="0"/>
                    </a:lnTo>
                    <a:close/>
                  </a:path>
                </a:pathLst>
              </a:custGeom>
              <a:noFill/>
              <a:ln w="12700" cap="flat" cmpd="sng">
                <a:solidFill>
                  <a:srgbClr val="FFFFFF">
                    <a:alpha val="87057"/>
                  </a:srgbClr>
                </a:solidFill>
                <a:bevel/>
                <a:headEnd/>
                <a:tailEnd/>
              </a:ln>
            </p:spPr>
            <p:txBody>
              <a:bodyPr wrap="none" anchor="ctr"/>
              <a:lstStyle/>
              <a:p>
                <a:endParaRPr lang="zh-CN" altLang="en-US"/>
              </a:p>
            </p:txBody>
          </p:sp>
          <p:sp>
            <p:nvSpPr>
              <p:cNvPr id="99363" name="Freeform 129"/>
              <p:cNvSpPr>
                <a:spLocks noChangeArrowheads="1"/>
              </p:cNvSpPr>
              <p:nvPr/>
            </p:nvSpPr>
            <p:spPr bwMode="auto">
              <a:xfrm>
                <a:off x="132" y="253"/>
                <a:ext cx="51" cy="667"/>
              </a:xfrm>
              <a:custGeom>
                <a:avLst/>
                <a:gdLst>
                  <a:gd name="T0" fmla="*/ 48 w 51"/>
                  <a:gd name="T1" fmla="*/ 0 h 667"/>
                  <a:gd name="T2" fmla="*/ 51 w 51"/>
                  <a:gd name="T3" fmla="*/ 640 h 667"/>
                  <a:gd name="T4" fmla="*/ 0 w 51"/>
                  <a:gd name="T5" fmla="*/ 667 h 667"/>
                  <a:gd name="T6" fmla="*/ 0 w 51"/>
                  <a:gd name="T7" fmla="*/ 35 h 667"/>
                  <a:gd name="T8" fmla="*/ 48 w 51"/>
                  <a:gd name="T9" fmla="*/ 0 h 667"/>
                  <a:gd name="T10" fmla="*/ 0 60000 65536"/>
                  <a:gd name="T11" fmla="*/ 0 60000 65536"/>
                  <a:gd name="T12" fmla="*/ 0 60000 65536"/>
                  <a:gd name="T13" fmla="*/ 0 60000 65536"/>
                  <a:gd name="T14" fmla="*/ 0 60000 65536"/>
                  <a:gd name="T15" fmla="*/ 0 w 51"/>
                  <a:gd name="T16" fmla="*/ 0 h 667"/>
                  <a:gd name="T17" fmla="*/ 51 w 51"/>
                  <a:gd name="T18" fmla="*/ 667 h 667"/>
                </a:gdLst>
                <a:ahLst/>
                <a:cxnLst>
                  <a:cxn ang="T10">
                    <a:pos x="T0" y="T1"/>
                  </a:cxn>
                  <a:cxn ang="T11">
                    <a:pos x="T2" y="T3"/>
                  </a:cxn>
                  <a:cxn ang="T12">
                    <a:pos x="T4" y="T5"/>
                  </a:cxn>
                  <a:cxn ang="T13">
                    <a:pos x="T6" y="T7"/>
                  </a:cxn>
                  <a:cxn ang="T14">
                    <a:pos x="T8" y="T9"/>
                  </a:cxn>
                </a:cxnLst>
                <a:rect l="T15" t="T16" r="T17" b="T18"/>
                <a:pathLst>
                  <a:path w="51" h="667">
                    <a:moveTo>
                      <a:pt x="48" y="0"/>
                    </a:moveTo>
                    <a:lnTo>
                      <a:pt x="51" y="640"/>
                    </a:lnTo>
                    <a:lnTo>
                      <a:pt x="0" y="667"/>
                    </a:lnTo>
                    <a:lnTo>
                      <a:pt x="0" y="35"/>
                    </a:lnTo>
                    <a:lnTo>
                      <a:pt x="48" y="0"/>
                    </a:lnTo>
                    <a:close/>
                  </a:path>
                </a:pathLst>
              </a:custGeom>
              <a:noFill/>
              <a:ln w="12700" cap="flat" cmpd="sng">
                <a:solidFill>
                  <a:srgbClr val="FFFFFF">
                    <a:alpha val="87057"/>
                  </a:srgbClr>
                </a:solidFill>
                <a:bevel/>
                <a:headEnd/>
                <a:tailEnd/>
              </a:ln>
            </p:spPr>
            <p:txBody>
              <a:bodyPr wrap="none" anchor="ctr"/>
              <a:lstStyle/>
              <a:p>
                <a:endParaRPr lang="zh-CN" altLang="en-US"/>
              </a:p>
            </p:txBody>
          </p:sp>
          <p:sp>
            <p:nvSpPr>
              <p:cNvPr id="99364" name="Freeform 130"/>
              <p:cNvSpPr>
                <a:spLocks noChangeArrowheads="1"/>
              </p:cNvSpPr>
              <p:nvPr/>
            </p:nvSpPr>
            <p:spPr bwMode="auto">
              <a:xfrm>
                <a:off x="48" y="256"/>
                <a:ext cx="84" cy="669"/>
              </a:xfrm>
              <a:custGeom>
                <a:avLst/>
                <a:gdLst>
                  <a:gd name="T0" fmla="*/ 84 w 84"/>
                  <a:gd name="T1" fmla="*/ 33 h 669"/>
                  <a:gd name="T2" fmla="*/ 83 w 84"/>
                  <a:gd name="T3" fmla="*/ 665 h 669"/>
                  <a:gd name="T4" fmla="*/ 0 w 84"/>
                  <a:gd name="T5" fmla="*/ 669 h 669"/>
                  <a:gd name="T6" fmla="*/ 5 w 84"/>
                  <a:gd name="T7" fmla="*/ 40 h 669"/>
                  <a:gd name="T8" fmla="*/ 47 w 84"/>
                  <a:gd name="T9" fmla="*/ 0 h 669"/>
                  <a:gd name="T10" fmla="*/ 84 w 84"/>
                  <a:gd name="T11" fmla="*/ 33 h 669"/>
                  <a:gd name="T12" fmla="*/ 0 60000 65536"/>
                  <a:gd name="T13" fmla="*/ 0 60000 65536"/>
                  <a:gd name="T14" fmla="*/ 0 60000 65536"/>
                  <a:gd name="T15" fmla="*/ 0 60000 65536"/>
                  <a:gd name="T16" fmla="*/ 0 60000 65536"/>
                  <a:gd name="T17" fmla="*/ 0 60000 65536"/>
                  <a:gd name="T18" fmla="*/ 0 w 84"/>
                  <a:gd name="T19" fmla="*/ 0 h 669"/>
                  <a:gd name="T20" fmla="*/ 84 w 84"/>
                  <a:gd name="T21" fmla="*/ 669 h 669"/>
                </a:gdLst>
                <a:ahLst/>
                <a:cxnLst>
                  <a:cxn ang="T12">
                    <a:pos x="T0" y="T1"/>
                  </a:cxn>
                  <a:cxn ang="T13">
                    <a:pos x="T2" y="T3"/>
                  </a:cxn>
                  <a:cxn ang="T14">
                    <a:pos x="T4" y="T5"/>
                  </a:cxn>
                  <a:cxn ang="T15">
                    <a:pos x="T6" y="T7"/>
                  </a:cxn>
                  <a:cxn ang="T16">
                    <a:pos x="T8" y="T9"/>
                  </a:cxn>
                  <a:cxn ang="T17">
                    <a:pos x="T10" y="T11"/>
                  </a:cxn>
                </a:cxnLst>
                <a:rect l="T18" t="T19" r="T20" b="T21"/>
                <a:pathLst>
                  <a:path w="84" h="669">
                    <a:moveTo>
                      <a:pt x="84" y="33"/>
                    </a:moveTo>
                    <a:lnTo>
                      <a:pt x="83" y="665"/>
                    </a:lnTo>
                    <a:lnTo>
                      <a:pt x="0" y="669"/>
                    </a:lnTo>
                    <a:lnTo>
                      <a:pt x="5" y="40"/>
                    </a:lnTo>
                    <a:lnTo>
                      <a:pt x="47" y="0"/>
                    </a:lnTo>
                    <a:lnTo>
                      <a:pt x="84" y="33"/>
                    </a:lnTo>
                    <a:close/>
                  </a:path>
                </a:pathLst>
              </a:custGeom>
              <a:solidFill>
                <a:srgbClr val="FFFFFF">
                  <a:alpha val="89018"/>
                </a:srgbClr>
              </a:solidFill>
              <a:ln w="12700" cap="flat" cmpd="sng">
                <a:solidFill>
                  <a:srgbClr val="FFFFFF">
                    <a:alpha val="87057"/>
                  </a:srgbClr>
                </a:solidFill>
                <a:bevel/>
                <a:headEnd/>
                <a:tailEnd/>
              </a:ln>
            </p:spPr>
            <p:txBody>
              <a:bodyPr wrap="none" anchor="ctr"/>
              <a:lstStyle/>
              <a:p>
                <a:endParaRPr lang="zh-CN" altLang="en-US"/>
              </a:p>
            </p:txBody>
          </p:sp>
          <p:sp>
            <p:nvSpPr>
              <p:cNvPr id="99365" name="Freeform 131"/>
              <p:cNvSpPr>
                <a:spLocks noChangeArrowheads="1"/>
              </p:cNvSpPr>
              <p:nvPr/>
            </p:nvSpPr>
            <p:spPr bwMode="auto">
              <a:xfrm>
                <a:off x="5" y="114"/>
                <a:ext cx="174" cy="176"/>
              </a:xfrm>
              <a:custGeom>
                <a:avLst/>
                <a:gdLst>
                  <a:gd name="T0" fmla="*/ 118 w 174"/>
                  <a:gd name="T1" fmla="*/ 0 h 176"/>
                  <a:gd name="T2" fmla="*/ 60 w 174"/>
                  <a:gd name="T3" fmla="*/ 2 h 176"/>
                  <a:gd name="T4" fmla="*/ 0 w 174"/>
                  <a:gd name="T5" fmla="*/ 143 h 176"/>
                  <a:gd name="T6" fmla="*/ 49 w 174"/>
                  <a:gd name="T7" fmla="*/ 176 h 176"/>
                  <a:gd name="T8" fmla="*/ 90 w 174"/>
                  <a:gd name="T9" fmla="*/ 138 h 176"/>
                  <a:gd name="T10" fmla="*/ 130 w 174"/>
                  <a:gd name="T11" fmla="*/ 171 h 176"/>
                  <a:gd name="T12" fmla="*/ 174 w 174"/>
                  <a:gd name="T13" fmla="*/ 141 h 176"/>
                  <a:gd name="T14" fmla="*/ 118 w 174"/>
                  <a:gd name="T15" fmla="*/ 0 h 176"/>
                  <a:gd name="T16" fmla="*/ 0 60000 65536"/>
                  <a:gd name="T17" fmla="*/ 0 60000 65536"/>
                  <a:gd name="T18" fmla="*/ 0 60000 65536"/>
                  <a:gd name="T19" fmla="*/ 0 60000 65536"/>
                  <a:gd name="T20" fmla="*/ 0 60000 65536"/>
                  <a:gd name="T21" fmla="*/ 0 60000 65536"/>
                  <a:gd name="T22" fmla="*/ 0 60000 65536"/>
                  <a:gd name="T23" fmla="*/ 0 60000 65536"/>
                  <a:gd name="T24" fmla="*/ 0 w 174"/>
                  <a:gd name="T25" fmla="*/ 0 h 176"/>
                  <a:gd name="T26" fmla="*/ 174 w 174"/>
                  <a:gd name="T27" fmla="*/ 176 h 1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4" h="176">
                    <a:moveTo>
                      <a:pt x="118" y="0"/>
                    </a:moveTo>
                    <a:lnTo>
                      <a:pt x="60" y="2"/>
                    </a:lnTo>
                    <a:lnTo>
                      <a:pt x="0" y="143"/>
                    </a:lnTo>
                    <a:lnTo>
                      <a:pt x="49" y="176"/>
                    </a:lnTo>
                    <a:lnTo>
                      <a:pt x="90" y="138"/>
                    </a:lnTo>
                    <a:lnTo>
                      <a:pt x="130" y="171"/>
                    </a:lnTo>
                    <a:lnTo>
                      <a:pt x="174" y="141"/>
                    </a:lnTo>
                    <a:lnTo>
                      <a:pt x="118" y="0"/>
                    </a:lnTo>
                    <a:close/>
                  </a:path>
                </a:pathLst>
              </a:custGeom>
              <a:noFill/>
              <a:ln w="12700" cap="flat" cmpd="sng">
                <a:solidFill>
                  <a:srgbClr val="FFFFFF">
                    <a:alpha val="87057"/>
                  </a:srgbClr>
                </a:solidFill>
                <a:bevel/>
                <a:headEnd/>
                <a:tailEnd/>
              </a:ln>
            </p:spPr>
            <p:txBody>
              <a:bodyPr wrap="none" anchor="ctr"/>
              <a:lstStyle/>
              <a:p>
                <a:endParaRPr lang="zh-CN" altLang="en-US"/>
              </a:p>
            </p:txBody>
          </p:sp>
        </p:grpSp>
        <p:grpSp>
          <p:nvGrpSpPr>
            <p:cNvPr id="99349" name="Group 129"/>
            <p:cNvGrpSpPr>
              <a:grpSpLocks/>
            </p:cNvGrpSpPr>
            <p:nvPr/>
          </p:nvGrpSpPr>
          <p:grpSpPr bwMode="auto">
            <a:xfrm flipH="1">
              <a:off x="246" y="102"/>
              <a:ext cx="105" cy="533"/>
              <a:chOff x="0" y="0"/>
              <a:chExt cx="183" cy="925"/>
            </a:xfrm>
          </p:grpSpPr>
          <p:sp>
            <p:nvSpPr>
              <p:cNvPr id="99356" name="Freeform 133"/>
              <p:cNvSpPr>
                <a:spLocks noChangeArrowheads="1"/>
              </p:cNvSpPr>
              <p:nvPr/>
            </p:nvSpPr>
            <p:spPr bwMode="auto">
              <a:xfrm>
                <a:off x="65" y="0"/>
                <a:ext cx="60" cy="128"/>
              </a:xfrm>
              <a:custGeom>
                <a:avLst/>
                <a:gdLst>
                  <a:gd name="T0" fmla="*/ 30 w 60"/>
                  <a:gd name="T1" fmla="*/ 0 h 128"/>
                  <a:gd name="T2" fmla="*/ 0 w 60"/>
                  <a:gd name="T3" fmla="*/ 128 h 128"/>
                  <a:gd name="T4" fmla="*/ 60 w 60"/>
                  <a:gd name="T5" fmla="*/ 128 h 128"/>
                  <a:gd name="T6" fmla="*/ 30 w 60"/>
                  <a:gd name="T7" fmla="*/ 0 h 128"/>
                  <a:gd name="T8" fmla="*/ 0 60000 65536"/>
                  <a:gd name="T9" fmla="*/ 0 60000 65536"/>
                  <a:gd name="T10" fmla="*/ 0 60000 65536"/>
                  <a:gd name="T11" fmla="*/ 0 60000 65536"/>
                  <a:gd name="T12" fmla="*/ 0 w 60"/>
                  <a:gd name="T13" fmla="*/ 0 h 128"/>
                  <a:gd name="T14" fmla="*/ 60 w 60"/>
                  <a:gd name="T15" fmla="*/ 128 h 128"/>
                </a:gdLst>
                <a:ahLst/>
                <a:cxnLst>
                  <a:cxn ang="T8">
                    <a:pos x="T0" y="T1"/>
                  </a:cxn>
                  <a:cxn ang="T9">
                    <a:pos x="T2" y="T3"/>
                  </a:cxn>
                  <a:cxn ang="T10">
                    <a:pos x="T4" y="T5"/>
                  </a:cxn>
                  <a:cxn ang="T11">
                    <a:pos x="T6" y="T7"/>
                  </a:cxn>
                </a:cxnLst>
                <a:rect l="T12" t="T13" r="T14" b="T15"/>
                <a:pathLst>
                  <a:path w="60" h="128">
                    <a:moveTo>
                      <a:pt x="30" y="0"/>
                    </a:moveTo>
                    <a:lnTo>
                      <a:pt x="0" y="128"/>
                    </a:lnTo>
                    <a:lnTo>
                      <a:pt x="60" y="128"/>
                    </a:lnTo>
                    <a:lnTo>
                      <a:pt x="30" y="0"/>
                    </a:lnTo>
                    <a:close/>
                  </a:path>
                </a:pathLst>
              </a:custGeom>
              <a:solidFill>
                <a:srgbClr val="FFFFFF">
                  <a:alpha val="89018"/>
                </a:srgbClr>
              </a:solidFill>
              <a:ln w="12700" cap="flat" cmpd="sng">
                <a:solidFill>
                  <a:srgbClr val="FFFFFF">
                    <a:alpha val="87057"/>
                  </a:srgbClr>
                </a:solidFill>
                <a:bevel/>
                <a:headEnd/>
                <a:tailEnd/>
              </a:ln>
            </p:spPr>
            <p:txBody>
              <a:bodyPr wrap="none" anchor="ctr"/>
              <a:lstStyle/>
              <a:p>
                <a:endParaRPr lang="zh-CN" altLang="en-US"/>
              </a:p>
            </p:txBody>
          </p:sp>
          <p:sp>
            <p:nvSpPr>
              <p:cNvPr id="99357" name="Freeform 134"/>
              <p:cNvSpPr>
                <a:spLocks noChangeArrowheads="1"/>
              </p:cNvSpPr>
              <p:nvPr/>
            </p:nvSpPr>
            <p:spPr bwMode="auto">
              <a:xfrm>
                <a:off x="0" y="257"/>
                <a:ext cx="53" cy="667"/>
              </a:xfrm>
              <a:custGeom>
                <a:avLst/>
                <a:gdLst>
                  <a:gd name="T0" fmla="*/ 3 w 53"/>
                  <a:gd name="T1" fmla="*/ 0 h 667"/>
                  <a:gd name="T2" fmla="*/ 0 w 53"/>
                  <a:gd name="T3" fmla="*/ 640 h 667"/>
                  <a:gd name="T4" fmla="*/ 51 w 53"/>
                  <a:gd name="T5" fmla="*/ 667 h 667"/>
                  <a:gd name="T6" fmla="*/ 53 w 53"/>
                  <a:gd name="T7" fmla="*/ 31 h 667"/>
                  <a:gd name="T8" fmla="*/ 3 w 53"/>
                  <a:gd name="T9" fmla="*/ 0 h 667"/>
                  <a:gd name="T10" fmla="*/ 0 60000 65536"/>
                  <a:gd name="T11" fmla="*/ 0 60000 65536"/>
                  <a:gd name="T12" fmla="*/ 0 60000 65536"/>
                  <a:gd name="T13" fmla="*/ 0 60000 65536"/>
                  <a:gd name="T14" fmla="*/ 0 60000 65536"/>
                  <a:gd name="T15" fmla="*/ 0 w 53"/>
                  <a:gd name="T16" fmla="*/ 0 h 667"/>
                  <a:gd name="T17" fmla="*/ 53 w 53"/>
                  <a:gd name="T18" fmla="*/ 667 h 667"/>
                </a:gdLst>
                <a:ahLst/>
                <a:cxnLst>
                  <a:cxn ang="T10">
                    <a:pos x="T0" y="T1"/>
                  </a:cxn>
                  <a:cxn ang="T11">
                    <a:pos x="T2" y="T3"/>
                  </a:cxn>
                  <a:cxn ang="T12">
                    <a:pos x="T4" y="T5"/>
                  </a:cxn>
                  <a:cxn ang="T13">
                    <a:pos x="T6" y="T7"/>
                  </a:cxn>
                  <a:cxn ang="T14">
                    <a:pos x="T8" y="T9"/>
                  </a:cxn>
                </a:cxnLst>
                <a:rect l="T15" t="T16" r="T17" b="T18"/>
                <a:pathLst>
                  <a:path w="53" h="667">
                    <a:moveTo>
                      <a:pt x="3" y="0"/>
                    </a:moveTo>
                    <a:lnTo>
                      <a:pt x="0" y="640"/>
                    </a:lnTo>
                    <a:lnTo>
                      <a:pt x="51" y="667"/>
                    </a:lnTo>
                    <a:lnTo>
                      <a:pt x="53" y="31"/>
                    </a:lnTo>
                    <a:lnTo>
                      <a:pt x="3" y="0"/>
                    </a:lnTo>
                    <a:close/>
                  </a:path>
                </a:pathLst>
              </a:custGeom>
              <a:noFill/>
              <a:ln w="12700" cap="flat" cmpd="sng">
                <a:solidFill>
                  <a:srgbClr val="FFFFFF">
                    <a:alpha val="87057"/>
                  </a:srgbClr>
                </a:solidFill>
                <a:bevel/>
                <a:headEnd/>
                <a:tailEnd/>
              </a:ln>
            </p:spPr>
            <p:txBody>
              <a:bodyPr wrap="none" anchor="ctr"/>
              <a:lstStyle/>
              <a:p>
                <a:endParaRPr lang="zh-CN" altLang="en-US"/>
              </a:p>
            </p:txBody>
          </p:sp>
          <p:sp>
            <p:nvSpPr>
              <p:cNvPr id="99358" name="Freeform 135"/>
              <p:cNvSpPr>
                <a:spLocks noChangeArrowheads="1"/>
              </p:cNvSpPr>
              <p:nvPr/>
            </p:nvSpPr>
            <p:spPr bwMode="auto">
              <a:xfrm>
                <a:off x="132" y="253"/>
                <a:ext cx="51" cy="667"/>
              </a:xfrm>
              <a:custGeom>
                <a:avLst/>
                <a:gdLst>
                  <a:gd name="T0" fmla="*/ 48 w 51"/>
                  <a:gd name="T1" fmla="*/ 0 h 667"/>
                  <a:gd name="T2" fmla="*/ 51 w 51"/>
                  <a:gd name="T3" fmla="*/ 640 h 667"/>
                  <a:gd name="T4" fmla="*/ 0 w 51"/>
                  <a:gd name="T5" fmla="*/ 667 h 667"/>
                  <a:gd name="T6" fmla="*/ 0 w 51"/>
                  <a:gd name="T7" fmla="*/ 35 h 667"/>
                  <a:gd name="T8" fmla="*/ 48 w 51"/>
                  <a:gd name="T9" fmla="*/ 0 h 667"/>
                  <a:gd name="T10" fmla="*/ 0 60000 65536"/>
                  <a:gd name="T11" fmla="*/ 0 60000 65536"/>
                  <a:gd name="T12" fmla="*/ 0 60000 65536"/>
                  <a:gd name="T13" fmla="*/ 0 60000 65536"/>
                  <a:gd name="T14" fmla="*/ 0 60000 65536"/>
                  <a:gd name="T15" fmla="*/ 0 w 51"/>
                  <a:gd name="T16" fmla="*/ 0 h 667"/>
                  <a:gd name="T17" fmla="*/ 51 w 51"/>
                  <a:gd name="T18" fmla="*/ 667 h 667"/>
                </a:gdLst>
                <a:ahLst/>
                <a:cxnLst>
                  <a:cxn ang="T10">
                    <a:pos x="T0" y="T1"/>
                  </a:cxn>
                  <a:cxn ang="T11">
                    <a:pos x="T2" y="T3"/>
                  </a:cxn>
                  <a:cxn ang="T12">
                    <a:pos x="T4" y="T5"/>
                  </a:cxn>
                  <a:cxn ang="T13">
                    <a:pos x="T6" y="T7"/>
                  </a:cxn>
                  <a:cxn ang="T14">
                    <a:pos x="T8" y="T9"/>
                  </a:cxn>
                </a:cxnLst>
                <a:rect l="T15" t="T16" r="T17" b="T18"/>
                <a:pathLst>
                  <a:path w="51" h="667">
                    <a:moveTo>
                      <a:pt x="48" y="0"/>
                    </a:moveTo>
                    <a:lnTo>
                      <a:pt x="51" y="640"/>
                    </a:lnTo>
                    <a:lnTo>
                      <a:pt x="0" y="667"/>
                    </a:lnTo>
                    <a:lnTo>
                      <a:pt x="0" y="35"/>
                    </a:lnTo>
                    <a:lnTo>
                      <a:pt x="48" y="0"/>
                    </a:lnTo>
                    <a:close/>
                  </a:path>
                </a:pathLst>
              </a:custGeom>
              <a:noFill/>
              <a:ln w="12700" cap="flat" cmpd="sng">
                <a:solidFill>
                  <a:srgbClr val="FFFFFF">
                    <a:alpha val="87057"/>
                  </a:srgbClr>
                </a:solidFill>
                <a:bevel/>
                <a:headEnd/>
                <a:tailEnd/>
              </a:ln>
            </p:spPr>
            <p:txBody>
              <a:bodyPr wrap="none" anchor="ctr"/>
              <a:lstStyle/>
              <a:p>
                <a:endParaRPr lang="zh-CN" altLang="en-US"/>
              </a:p>
            </p:txBody>
          </p:sp>
          <p:sp>
            <p:nvSpPr>
              <p:cNvPr id="99359" name="Freeform 136"/>
              <p:cNvSpPr>
                <a:spLocks noChangeArrowheads="1"/>
              </p:cNvSpPr>
              <p:nvPr/>
            </p:nvSpPr>
            <p:spPr bwMode="auto">
              <a:xfrm>
                <a:off x="48" y="256"/>
                <a:ext cx="84" cy="669"/>
              </a:xfrm>
              <a:custGeom>
                <a:avLst/>
                <a:gdLst>
                  <a:gd name="T0" fmla="*/ 84 w 84"/>
                  <a:gd name="T1" fmla="*/ 33 h 669"/>
                  <a:gd name="T2" fmla="*/ 83 w 84"/>
                  <a:gd name="T3" fmla="*/ 665 h 669"/>
                  <a:gd name="T4" fmla="*/ 0 w 84"/>
                  <a:gd name="T5" fmla="*/ 669 h 669"/>
                  <a:gd name="T6" fmla="*/ 5 w 84"/>
                  <a:gd name="T7" fmla="*/ 40 h 669"/>
                  <a:gd name="T8" fmla="*/ 47 w 84"/>
                  <a:gd name="T9" fmla="*/ 0 h 669"/>
                  <a:gd name="T10" fmla="*/ 84 w 84"/>
                  <a:gd name="T11" fmla="*/ 33 h 669"/>
                  <a:gd name="T12" fmla="*/ 0 60000 65536"/>
                  <a:gd name="T13" fmla="*/ 0 60000 65536"/>
                  <a:gd name="T14" fmla="*/ 0 60000 65536"/>
                  <a:gd name="T15" fmla="*/ 0 60000 65536"/>
                  <a:gd name="T16" fmla="*/ 0 60000 65536"/>
                  <a:gd name="T17" fmla="*/ 0 60000 65536"/>
                  <a:gd name="T18" fmla="*/ 0 w 84"/>
                  <a:gd name="T19" fmla="*/ 0 h 669"/>
                  <a:gd name="T20" fmla="*/ 84 w 84"/>
                  <a:gd name="T21" fmla="*/ 669 h 669"/>
                </a:gdLst>
                <a:ahLst/>
                <a:cxnLst>
                  <a:cxn ang="T12">
                    <a:pos x="T0" y="T1"/>
                  </a:cxn>
                  <a:cxn ang="T13">
                    <a:pos x="T2" y="T3"/>
                  </a:cxn>
                  <a:cxn ang="T14">
                    <a:pos x="T4" y="T5"/>
                  </a:cxn>
                  <a:cxn ang="T15">
                    <a:pos x="T6" y="T7"/>
                  </a:cxn>
                  <a:cxn ang="T16">
                    <a:pos x="T8" y="T9"/>
                  </a:cxn>
                  <a:cxn ang="T17">
                    <a:pos x="T10" y="T11"/>
                  </a:cxn>
                </a:cxnLst>
                <a:rect l="T18" t="T19" r="T20" b="T21"/>
                <a:pathLst>
                  <a:path w="84" h="669">
                    <a:moveTo>
                      <a:pt x="84" y="33"/>
                    </a:moveTo>
                    <a:lnTo>
                      <a:pt x="83" y="665"/>
                    </a:lnTo>
                    <a:lnTo>
                      <a:pt x="0" y="669"/>
                    </a:lnTo>
                    <a:lnTo>
                      <a:pt x="5" y="40"/>
                    </a:lnTo>
                    <a:lnTo>
                      <a:pt x="47" y="0"/>
                    </a:lnTo>
                    <a:lnTo>
                      <a:pt x="84" y="33"/>
                    </a:lnTo>
                    <a:close/>
                  </a:path>
                </a:pathLst>
              </a:custGeom>
              <a:solidFill>
                <a:srgbClr val="FFFFFF">
                  <a:alpha val="89018"/>
                </a:srgbClr>
              </a:solidFill>
              <a:ln w="12700" cap="flat" cmpd="sng">
                <a:solidFill>
                  <a:srgbClr val="FFFFFF">
                    <a:alpha val="87057"/>
                  </a:srgbClr>
                </a:solidFill>
                <a:bevel/>
                <a:headEnd/>
                <a:tailEnd/>
              </a:ln>
            </p:spPr>
            <p:txBody>
              <a:bodyPr wrap="none" anchor="ctr"/>
              <a:lstStyle/>
              <a:p>
                <a:endParaRPr lang="zh-CN" altLang="en-US"/>
              </a:p>
            </p:txBody>
          </p:sp>
          <p:sp>
            <p:nvSpPr>
              <p:cNvPr id="99360" name="Freeform 137"/>
              <p:cNvSpPr>
                <a:spLocks noChangeArrowheads="1"/>
              </p:cNvSpPr>
              <p:nvPr/>
            </p:nvSpPr>
            <p:spPr bwMode="auto">
              <a:xfrm>
                <a:off x="5" y="114"/>
                <a:ext cx="174" cy="176"/>
              </a:xfrm>
              <a:custGeom>
                <a:avLst/>
                <a:gdLst>
                  <a:gd name="T0" fmla="*/ 118 w 174"/>
                  <a:gd name="T1" fmla="*/ 0 h 176"/>
                  <a:gd name="T2" fmla="*/ 60 w 174"/>
                  <a:gd name="T3" fmla="*/ 2 h 176"/>
                  <a:gd name="T4" fmla="*/ 0 w 174"/>
                  <a:gd name="T5" fmla="*/ 143 h 176"/>
                  <a:gd name="T6" fmla="*/ 49 w 174"/>
                  <a:gd name="T7" fmla="*/ 176 h 176"/>
                  <a:gd name="T8" fmla="*/ 90 w 174"/>
                  <a:gd name="T9" fmla="*/ 138 h 176"/>
                  <a:gd name="T10" fmla="*/ 130 w 174"/>
                  <a:gd name="T11" fmla="*/ 171 h 176"/>
                  <a:gd name="T12" fmla="*/ 174 w 174"/>
                  <a:gd name="T13" fmla="*/ 141 h 176"/>
                  <a:gd name="T14" fmla="*/ 118 w 174"/>
                  <a:gd name="T15" fmla="*/ 0 h 176"/>
                  <a:gd name="T16" fmla="*/ 0 60000 65536"/>
                  <a:gd name="T17" fmla="*/ 0 60000 65536"/>
                  <a:gd name="T18" fmla="*/ 0 60000 65536"/>
                  <a:gd name="T19" fmla="*/ 0 60000 65536"/>
                  <a:gd name="T20" fmla="*/ 0 60000 65536"/>
                  <a:gd name="T21" fmla="*/ 0 60000 65536"/>
                  <a:gd name="T22" fmla="*/ 0 60000 65536"/>
                  <a:gd name="T23" fmla="*/ 0 60000 65536"/>
                  <a:gd name="T24" fmla="*/ 0 w 174"/>
                  <a:gd name="T25" fmla="*/ 0 h 176"/>
                  <a:gd name="T26" fmla="*/ 174 w 174"/>
                  <a:gd name="T27" fmla="*/ 176 h 1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4" h="176">
                    <a:moveTo>
                      <a:pt x="118" y="0"/>
                    </a:moveTo>
                    <a:lnTo>
                      <a:pt x="60" y="2"/>
                    </a:lnTo>
                    <a:lnTo>
                      <a:pt x="0" y="143"/>
                    </a:lnTo>
                    <a:lnTo>
                      <a:pt x="49" y="176"/>
                    </a:lnTo>
                    <a:lnTo>
                      <a:pt x="90" y="138"/>
                    </a:lnTo>
                    <a:lnTo>
                      <a:pt x="130" y="171"/>
                    </a:lnTo>
                    <a:lnTo>
                      <a:pt x="174" y="141"/>
                    </a:lnTo>
                    <a:lnTo>
                      <a:pt x="118" y="0"/>
                    </a:lnTo>
                    <a:close/>
                  </a:path>
                </a:pathLst>
              </a:custGeom>
              <a:noFill/>
              <a:ln w="12700" cap="flat" cmpd="sng">
                <a:solidFill>
                  <a:srgbClr val="FFFFFF">
                    <a:alpha val="87057"/>
                  </a:srgbClr>
                </a:solidFill>
                <a:bevel/>
                <a:headEnd/>
                <a:tailEnd/>
              </a:ln>
            </p:spPr>
            <p:txBody>
              <a:bodyPr wrap="none" anchor="ctr"/>
              <a:lstStyle/>
              <a:p>
                <a:endParaRPr lang="zh-CN" altLang="en-US"/>
              </a:p>
            </p:txBody>
          </p:sp>
        </p:grpSp>
        <p:grpSp>
          <p:nvGrpSpPr>
            <p:cNvPr id="99350" name="Group 135"/>
            <p:cNvGrpSpPr>
              <a:grpSpLocks/>
            </p:cNvGrpSpPr>
            <p:nvPr/>
          </p:nvGrpSpPr>
          <p:grpSpPr bwMode="auto">
            <a:xfrm flipH="1">
              <a:off x="0" y="120"/>
              <a:ext cx="105" cy="533"/>
              <a:chOff x="0" y="0"/>
              <a:chExt cx="183" cy="925"/>
            </a:xfrm>
          </p:grpSpPr>
          <p:sp>
            <p:nvSpPr>
              <p:cNvPr id="99351" name="Freeform 139"/>
              <p:cNvSpPr>
                <a:spLocks noChangeArrowheads="1"/>
              </p:cNvSpPr>
              <p:nvPr/>
            </p:nvSpPr>
            <p:spPr bwMode="auto">
              <a:xfrm>
                <a:off x="65" y="0"/>
                <a:ext cx="60" cy="128"/>
              </a:xfrm>
              <a:custGeom>
                <a:avLst/>
                <a:gdLst>
                  <a:gd name="T0" fmla="*/ 30 w 60"/>
                  <a:gd name="T1" fmla="*/ 0 h 128"/>
                  <a:gd name="T2" fmla="*/ 0 w 60"/>
                  <a:gd name="T3" fmla="*/ 128 h 128"/>
                  <a:gd name="T4" fmla="*/ 60 w 60"/>
                  <a:gd name="T5" fmla="*/ 128 h 128"/>
                  <a:gd name="T6" fmla="*/ 30 w 60"/>
                  <a:gd name="T7" fmla="*/ 0 h 128"/>
                  <a:gd name="T8" fmla="*/ 0 60000 65536"/>
                  <a:gd name="T9" fmla="*/ 0 60000 65536"/>
                  <a:gd name="T10" fmla="*/ 0 60000 65536"/>
                  <a:gd name="T11" fmla="*/ 0 60000 65536"/>
                  <a:gd name="T12" fmla="*/ 0 w 60"/>
                  <a:gd name="T13" fmla="*/ 0 h 128"/>
                  <a:gd name="T14" fmla="*/ 60 w 60"/>
                  <a:gd name="T15" fmla="*/ 128 h 128"/>
                </a:gdLst>
                <a:ahLst/>
                <a:cxnLst>
                  <a:cxn ang="T8">
                    <a:pos x="T0" y="T1"/>
                  </a:cxn>
                  <a:cxn ang="T9">
                    <a:pos x="T2" y="T3"/>
                  </a:cxn>
                  <a:cxn ang="T10">
                    <a:pos x="T4" y="T5"/>
                  </a:cxn>
                  <a:cxn ang="T11">
                    <a:pos x="T6" y="T7"/>
                  </a:cxn>
                </a:cxnLst>
                <a:rect l="T12" t="T13" r="T14" b="T15"/>
                <a:pathLst>
                  <a:path w="60" h="128">
                    <a:moveTo>
                      <a:pt x="30" y="0"/>
                    </a:moveTo>
                    <a:lnTo>
                      <a:pt x="0" y="128"/>
                    </a:lnTo>
                    <a:lnTo>
                      <a:pt x="60" y="128"/>
                    </a:lnTo>
                    <a:lnTo>
                      <a:pt x="30" y="0"/>
                    </a:lnTo>
                    <a:close/>
                  </a:path>
                </a:pathLst>
              </a:custGeom>
              <a:solidFill>
                <a:srgbClr val="FFFFFF">
                  <a:alpha val="89018"/>
                </a:srgbClr>
              </a:solidFill>
              <a:ln w="12700" cap="flat" cmpd="sng">
                <a:solidFill>
                  <a:srgbClr val="FFFFFF">
                    <a:alpha val="87057"/>
                  </a:srgbClr>
                </a:solidFill>
                <a:bevel/>
                <a:headEnd/>
                <a:tailEnd/>
              </a:ln>
            </p:spPr>
            <p:txBody>
              <a:bodyPr wrap="none" anchor="ctr"/>
              <a:lstStyle/>
              <a:p>
                <a:endParaRPr lang="zh-CN" altLang="en-US"/>
              </a:p>
            </p:txBody>
          </p:sp>
          <p:sp>
            <p:nvSpPr>
              <p:cNvPr id="99352" name="Freeform 140"/>
              <p:cNvSpPr>
                <a:spLocks noChangeArrowheads="1"/>
              </p:cNvSpPr>
              <p:nvPr/>
            </p:nvSpPr>
            <p:spPr bwMode="auto">
              <a:xfrm>
                <a:off x="0" y="257"/>
                <a:ext cx="53" cy="667"/>
              </a:xfrm>
              <a:custGeom>
                <a:avLst/>
                <a:gdLst>
                  <a:gd name="T0" fmla="*/ 3 w 53"/>
                  <a:gd name="T1" fmla="*/ 0 h 667"/>
                  <a:gd name="T2" fmla="*/ 0 w 53"/>
                  <a:gd name="T3" fmla="*/ 640 h 667"/>
                  <a:gd name="T4" fmla="*/ 51 w 53"/>
                  <a:gd name="T5" fmla="*/ 667 h 667"/>
                  <a:gd name="T6" fmla="*/ 53 w 53"/>
                  <a:gd name="T7" fmla="*/ 31 h 667"/>
                  <a:gd name="T8" fmla="*/ 3 w 53"/>
                  <a:gd name="T9" fmla="*/ 0 h 667"/>
                  <a:gd name="T10" fmla="*/ 0 60000 65536"/>
                  <a:gd name="T11" fmla="*/ 0 60000 65536"/>
                  <a:gd name="T12" fmla="*/ 0 60000 65536"/>
                  <a:gd name="T13" fmla="*/ 0 60000 65536"/>
                  <a:gd name="T14" fmla="*/ 0 60000 65536"/>
                  <a:gd name="T15" fmla="*/ 0 w 53"/>
                  <a:gd name="T16" fmla="*/ 0 h 667"/>
                  <a:gd name="T17" fmla="*/ 53 w 53"/>
                  <a:gd name="T18" fmla="*/ 667 h 667"/>
                </a:gdLst>
                <a:ahLst/>
                <a:cxnLst>
                  <a:cxn ang="T10">
                    <a:pos x="T0" y="T1"/>
                  </a:cxn>
                  <a:cxn ang="T11">
                    <a:pos x="T2" y="T3"/>
                  </a:cxn>
                  <a:cxn ang="T12">
                    <a:pos x="T4" y="T5"/>
                  </a:cxn>
                  <a:cxn ang="T13">
                    <a:pos x="T6" y="T7"/>
                  </a:cxn>
                  <a:cxn ang="T14">
                    <a:pos x="T8" y="T9"/>
                  </a:cxn>
                </a:cxnLst>
                <a:rect l="T15" t="T16" r="T17" b="T18"/>
                <a:pathLst>
                  <a:path w="53" h="667">
                    <a:moveTo>
                      <a:pt x="3" y="0"/>
                    </a:moveTo>
                    <a:lnTo>
                      <a:pt x="0" y="640"/>
                    </a:lnTo>
                    <a:lnTo>
                      <a:pt x="51" y="667"/>
                    </a:lnTo>
                    <a:lnTo>
                      <a:pt x="53" y="31"/>
                    </a:lnTo>
                    <a:lnTo>
                      <a:pt x="3" y="0"/>
                    </a:lnTo>
                    <a:close/>
                  </a:path>
                </a:pathLst>
              </a:custGeom>
              <a:noFill/>
              <a:ln w="12700" cap="flat" cmpd="sng">
                <a:solidFill>
                  <a:srgbClr val="FFFFFF">
                    <a:alpha val="87057"/>
                  </a:srgbClr>
                </a:solidFill>
                <a:bevel/>
                <a:headEnd/>
                <a:tailEnd/>
              </a:ln>
            </p:spPr>
            <p:txBody>
              <a:bodyPr wrap="none" anchor="ctr"/>
              <a:lstStyle/>
              <a:p>
                <a:endParaRPr lang="zh-CN" altLang="en-US"/>
              </a:p>
            </p:txBody>
          </p:sp>
          <p:sp>
            <p:nvSpPr>
              <p:cNvPr id="99353" name="Freeform 141"/>
              <p:cNvSpPr>
                <a:spLocks noChangeArrowheads="1"/>
              </p:cNvSpPr>
              <p:nvPr/>
            </p:nvSpPr>
            <p:spPr bwMode="auto">
              <a:xfrm>
                <a:off x="132" y="253"/>
                <a:ext cx="51" cy="667"/>
              </a:xfrm>
              <a:custGeom>
                <a:avLst/>
                <a:gdLst>
                  <a:gd name="T0" fmla="*/ 48 w 51"/>
                  <a:gd name="T1" fmla="*/ 0 h 667"/>
                  <a:gd name="T2" fmla="*/ 51 w 51"/>
                  <a:gd name="T3" fmla="*/ 640 h 667"/>
                  <a:gd name="T4" fmla="*/ 0 w 51"/>
                  <a:gd name="T5" fmla="*/ 667 h 667"/>
                  <a:gd name="T6" fmla="*/ 0 w 51"/>
                  <a:gd name="T7" fmla="*/ 35 h 667"/>
                  <a:gd name="T8" fmla="*/ 48 w 51"/>
                  <a:gd name="T9" fmla="*/ 0 h 667"/>
                  <a:gd name="T10" fmla="*/ 0 60000 65536"/>
                  <a:gd name="T11" fmla="*/ 0 60000 65536"/>
                  <a:gd name="T12" fmla="*/ 0 60000 65536"/>
                  <a:gd name="T13" fmla="*/ 0 60000 65536"/>
                  <a:gd name="T14" fmla="*/ 0 60000 65536"/>
                  <a:gd name="T15" fmla="*/ 0 w 51"/>
                  <a:gd name="T16" fmla="*/ 0 h 667"/>
                  <a:gd name="T17" fmla="*/ 51 w 51"/>
                  <a:gd name="T18" fmla="*/ 667 h 667"/>
                </a:gdLst>
                <a:ahLst/>
                <a:cxnLst>
                  <a:cxn ang="T10">
                    <a:pos x="T0" y="T1"/>
                  </a:cxn>
                  <a:cxn ang="T11">
                    <a:pos x="T2" y="T3"/>
                  </a:cxn>
                  <a:cxn ang="T12">
                    <a:pos x="T4" y="T5"/>
                  </a:cxn>
                  <a:cxn ang="T13">
                    <a:pos x="T6" y="T7"/>
                  </a:cxn>
                  <a:cxn ang="T14">
                    <a:pos x="T8" y="T9"/>
                  </a:cxn>
                </a:cxnLst>
                <a:rect l="T15" t="T16" r="T17" b="T18"/>
                <a:pathLst>
                  <a:path w="51" h="667">
                    <a:moveTo>
                      <a:pt x="48" y="0"/>
                    </a:moveTo>
                    <a:lnTo>
                      <a:pt x="51" y="640"/>
                    </a:lnTo>
                    <a:lnTo>
                      <a:pt x="0" y="667"/>
                    </a:lnTo>
                    <a:lnTo>
                      <a:pt x="0" y="35"/>
                    </a:lnTo>
                    <a:lnTo>
                      <a:pt x="48" y="0"/>
                    </a:lnTo>
                    <a:close/>
                  </a:path>
                </a:pathLst>
              </a:custGeom>
              <a:noFill/>
              <a:ln w="12700" cap="flat" cmpd="sng">
                <a:solidFill>
                  <a:srgbClr val="FFFFFF">
                    <a:alpha val="87057"/>
                  </a:srgbClr>
                </a:solidFill>
                <a:bevel/>
                <a:headEnd/>
                <a:tailEnd/>
              </a:ln>
            </p:spPr>
            <p:txBody>
              <a:bodyPr wrap="none" anchor="ctr"/>
              <a:lstStyle/>
              <a:p>
                <a:endParaRPr lang="zh-CN" altLang="en-US"/>
              </a:p>
            </p:txBody>
          </p:sp>
          <p:sp>
            <p:nvSpPr>
              <p:cNvPr id="99354" name="Freeform 142"/>
              <p:cNvSpPr>
                <a:spLocks noChangeArrowheads="1"/>
              </p:cNvSpPr>
              <p:nvPr/>
            </p:nvSpPr>
            <p:spPr bwMode="auto">
              <a:xfrm>
                <a:off x="48" y="256"/>
                <a:ext cx="84" cy="669"/>
              </a:xfrm>
              <a:custGeom>
                <a:avLst/>
                <a:gdLst>
                  <a:gd name="T0" fmla="*/ 84 w 84"/>
                  <a:gd name="T1" fmla="*/ 33 h 669"/>
                  <a:gd name="T2" fmla="*/ 83 w 84"/>
                  <a:gd name="T3" fmla="*/ 665 h 669"/>
                  <a:gd name="T4" fmla="*/ 0 w 84"/>
                  <a:gd name="T5" fmla="*/ 669 h 669"/>
                  <a:gd name="T6" fmla="*/ 5 w 84"/>
                  <a:gd name="T7" fmla="*/ 40 h 669"/>
                  <a:gd name="T8" fmla="*/ 47 w 84"/>
                  <a:gd name="T9" fmla="*/ 0 h 669"/>
                  <a:gd name="T10" fmla="*/ 84 w 84"/>
                  <a:gd name="T11" fmla="*/ 33 h 669"/>
                  <a:gd name="T12" fmla="*/ 0 60000 65536"/>
                  <a:gd name="T13" fmla="*/ 0 60000 65536"/>
                  <a:gd name="T14" fmla="*/ 0 60000 65536"/>
                  <a:gd name="T15" fmla="*/ 0 60000 65536"/>
                  <a:gd name="T16" fmla="*/ 0 60000 65536"/>
                  <a:gd name="T17" fmla="*/ 0 60000 65536"/>
                  <a:gd name="T18" fmla="*/ 0 w 84"/>
                  <a:gd name="T19" fmla="*/ 0 h 669"/>
                  <a:gd name="T20" fmla="*/ 84 w 84"/>
                  <a:gd name="T21" fmla="*/ 669 h 669"/>
                </a:gdLst>
                <a:ahLst/>
                <a:cxnLst>
                  <a:cxn ang="T12">
                    <a:pos x="T0" y="T1"/>
                  </a:cxn>
                  <a:cxn ang="T13">
                    <a:pos x="T2" y="T3"/>
                  </a:cxn>
                  <a:cxn ang="T14">
                    <a:pos x="T4" y="T5"/>
                  </a:cxn>
                  <a:cxn ang="T15">
                    <a:pos x="T6" y="T7"/>
                  </a:cxn>
                  <a:cxn ang="T16">
                    <a:pos x="T8" y="T9"/>
                  </a:cxn>
                  <a:cxn ang="T17">
                    <a:pos x="T10" y="T11"/>
                  </a:cxn>
                </a:cxnLst>
                <a:rect l="T18" t="T19" r="T20" b="T21"/>
                <a:pathLst>
                  <a:path w="84" h="669">
                    <a:moveTo>
                      <a:pt x="84" y="33"/>
                    </a:moveTo>
                    <a:lnTo>
                      <a:pt x="83" y="665"/>
                    </a:lnTo>
                    <a:lnTo>
                      <a:pt x="0" y="669"/>
                    </a:lnTo>
                    <a:lnTo>
                      <a:pt x="5" y="40"/>
                    </a:lnTo>
                    <a:lnTo>
                      <a:pt x="47" y="0"/>
                    </a:lnTo>
                    <a:lnTo>
                      <a:pt x="84" y="33"/>
                    </a:lnTo>
                    <a:close/>
                  </a:path>
                </a:pathLst>
              </a:custGeom>
              <a:solidFill>
                <a:srgbClr val="FFFFFF">
                  <a:alpha val="89018"/>
                </a:srgbClr>
              </a:solidFill>
              <a:ln w="12700" cap="flat" cmpd="sng">
                <a:solidFill>
                  <a:srgbClr val="FFFFFF">
                    <a:alpha val="87057"/>
                  </a:srgbClr>
                </a:solidFill>
                <a:bevel/>
                <a:headEnd/>
                <a:tailEnd/>
              </a:ln>
            </p:spPr>
            <p:txBody>
              <a:bodyPr wrap="none" anchor="ctr"/>
              <a:lstStyle/>
              <a:p>
                <a:endParaRPr lang="zh-CN" altLang="en-US"/>
              </a:p>
            </p:txBody>
          </p:sp>
          <p:sp>
            <p:nvSpPr>
              <p:cNvPr id="99355" name="Freeform 143"/>
              <p:cNvSpPr>
                <a:spLocks noChangeArrowheads="1"/>
              </p:cNvSpPr>
              <p:nvPr/>
            </p:nvSpPr>
            <p:spPr bwMode="auto">
              <a:xfrm>
                <a:off x="5" y="114"/>
                <a:ext cx="174" cy="176"/>
              </a:xfrm>
              <a:custGeom>
                <a:avLst/>
                <a:gdLst>
                  <a:gd name="T0" fmla="*/ 118 w 174"/>
                  <a:gd name="T1" fmla="*/ 0 h 176"/>
                  <a:gd name="T2" fmla="*/ 60 w 174"/>
                  <a:gd name="T3" fmla="*/ 2 h 176"/>
                  <a:gd name="T4" fmla="*/ 0 w 174"/>
                  <a:gd name="T5" fmla="*/ 143 h 176"/>
                  <a:gd name="T6" fmla="*/ 49 w 174"/>
                  <a:gd name="T7" fmla="*/ 176 h 176"/>
                  <a:gd name="T8" fmla="*/ 90 w 174"/>
                  <a:gd name="T9" fmla="*/ 138 h 176"/>
                  <a:gd name="T10" fmla="*/ 130 w 174"/>
                  <a:gd name="T11" fmla="*/ 171 h 176"/>
                  <a:gd name="T12" fmla="*/ 174 w 174"/>
                  <a:gd name="T13" fmla="*/ 141 h 176"/>
                  <a:gd name="T14" fmla="*/ 118 w 174"/>
                  <a:gd name="T15" fmla="*/ 0 h 176"/>
                  <a:gd name="T16" fmla="*/ 0 60000 65536"/>
                  <a:gd name="T17" fmla="*/ 0 60000 65536"/>
                  <a:gd name="T18" fmla="*/ 0 60000 65536"/>
                  <a:gd name="T19" fmla="*/ 0 60000 65536"/>
                  <a:gd name="T20" fmla="*/ 0 60000 65536"/>
                  <a:gd name="T21" fmla="*/ 0 60000 65536"/>
                  <a:gd name="T22" fmla="*/ 0 60000 65536"/>
                  <a:gd name="T23" fmla="*/ 0 60000 65536"/>
                  <a:gd name="T24" fmla="*/ 0 w 174"/>
                  <a:gd name="T25" fmla="*/ 0 h 176"/>
                  <a:gd name="T26" fmla="*/ 174 w 174"/>
                  <a:gd name="T27" fmla="*/ 176 h 1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4" h="176">
                    <a:moveTo>
                      <a:pt x="118" y="0"/>
                    </a:moveTo>
                    <a:lnTo>
                      <a:pt x="60" y="2"/>
                    </a:lnTo>
                    <a:lnTo>
                      <a:pt x="0" y="143"/>
                    </a:lnTo>
                    <a:lnTo>
                      <a:pt x="49" y="176"/>
                    </a:lnTo>
                    <a:lnTo>
                      <a:pt x="90" y="138"/>
                    </a:lnTo>
                    <a:lnTo>
                      <a:pt x="130" y="171"/>
                    </a:lnTo>
                    <a:lnTo>
                      <a:pt x="174" y="141"/>
                    </a:lnTo>
                    <a:lnTo>
                      <a:pt x="118" y="0"/>
                    </a:lnTo>
                    <a:close/>
                  </a:path>
                </a:pathLst>
              </a:custGeom>
              <a:noFill/>
              <a:ln w="12700" cap="flat" cmpd="sng">
                <a:solidFill>
                  <a:srgbClr val="FFFFFF">
                    <a:alpha val="87057"/>
                  </a:srgbClr>
                </a:solidFill>
                <a:bevel/>
                <a:headEnd/>
                <a:tailEnd/>
              </a:ln>
            </p:spPr>
            <p:txBody>
              <a:bodyPr wrap="none" anchor="ctr"/>
              <a:lstStyle/>
              <a:p>
                <a:endParaRPr lang="zh-CN" altLang="en-US"/>
              </a:p>
            </p:txBody>
          </p:sp>
        </p:grpSp>
      </p:grpSp>
      <p:sp>
        <p:nvSpPr>
          <p:cNvPr id="70797" name="Text Box 142"/>
          <p:cNvSpPr>
            <a:spLocks noChangeArrowheads="1"/>
          </p:cNvSpPr>
          <p:nvPr/>
        </p:nvSpPr>
        <p:spPr bwMode="auto">
          <a:xfrm>
            <a:off x="500063" y="1314450"/>
            <a:ext cx="7783512" cy="822325"/>
          </a:xfrm>
          <a:prstGeom prst="rect">
            <a:avLst/>
          </a:prstGeom>
          <a:noFill/>
          <a:ln w="9525">
            <a:noFill/>
            <a:miter lim="800000"/>
            <a:headEnd/>
            <a:tailEnd/>
          </a:ln>
        </p:spPr>
        <p:txBody>
          <a:bodyPr>
            <a:spAutoFit/>
          </a:bodyPr>
          <a:lstStyle/>
          <a:p>
            <a:pPr eaLnBrk="0" hangingPunct="0">
              <a:buFont typeface="Arial" charset="0"/>
              <a:buNone/>
            </a:pPr>
            <a:r>
              <a:rPr lang="zh-CN" altLang="en-US" sz="2400">
                <a:solidFill>
                  <a:schemeClr val="tx1"/>
                </a:solidFill>
                <a:latin typeface="Calibri" pitchFamily="34" charset="0"/>
                <a:ea typeface="Arial Unicode MS"/>
                <a:cs typeface="Arial Unicode MS"/>
                <a:sym typeface="Arial Unicode MS"/>
              </a:rPr>
              <a:t>Thermal ventilation equipment is an apparatus </a:t>
            </a:r>
            <a:r>
              <a:rPr lang="en-US" altLang="zh-CN" sz="2400">
                <a:solidFill>
                  <a:schemeClr val="tx1"/>
                </a:solidFill>
                <a:latin typeface="Calibri" pitchFamily="34" charset="0"/>
                <a:ea typeface="Arial Unicode MS"/>
                <a:cs typeface="Arial Unicode MS"/>
                <a:sym typeface="Arial Unicode MS"/>
              </a:rPr>
              <a:t>for</a:t>
            </a:r>
            <a:r>
              <a:rPr lang="zh-CN" altLang="en-US" sz="2400">
                <a:solidFill>
                  <a:schemeClr val="tx1"/>
                </a:solidFill>
                <a:latin typeface="Calibri" pitchFamily="34" charset="0"/>
                <a:ea typeface="Arial Unicode MS"/>
                <a:cs typeface="Arial Unicode MS"/>
                <a:sym typeface="Arial Unicode MS"/>
              </a:rPr>
              <a:t> use of pressure partly.</a:t>
            </a:r>
            <a:endParaRPr lang="zh-CN" altLang="en-US" sz="2400">
              <a:latin typeface="Calibri" pitchFamily="34" charset="0"/>
              <a:ea typeface="Gulim" pitchFamily="34" charset="-127"/>
            </a:endParaRPr>
          </a:p>
        </p:txBody>
      </p:sp>
      <p:sp>
        <p:nvSpPr>
          <p:cNvPr id="70798" name="Text Box 143"/>
          <p:cNvSpPr>
            <a:spLocks noChangeArrowheads="1"/>
          </p:cNvSpPr>
          <p:nvPr/>
        </p:nvSpPr>
        <p:spPr bwMode="auto">
          <a:xfrm>
            <a:off x="728663" y="2316163"/>
            <a:ext cx="4425950" cy="914400"/>
          </a:xfrm>
          <a:prstGeom prst="rect">
            <a:avLst/>
          </a:prstGeom>
          <a:noFill/>
          <a:ln w="9525">
            <a:noFill/>
            <a:miter lim="800000"/>
            <a:headEnd/>
            <a:tailEnd/>
          </a:ln>
        </p:spPr>
        <p:txBody>
          <a:bodyPr>
            <a:spAutoFit/>
          </a:bodyPr>
          <a:lstStyle/>
          <a:p>
            <a:pPr eaLnBrk="0" hangingPunct="0">
              <a:buFont typeface="Arial" charset="0"/>
              <a:buNone/>
            </a:pPr>
            <a:r>
              <a:rPr lang="zh-CN" altLang="en-US" sz="1800">
                <a:solidFill>
                  <a:schemeClr val="hlink"/>
                </a:solidFill>
                <a:latin typeface="Calibri" pitchFamily="34" charset="0"/>
                <a:ea typeface="Arial Unicode MS"/>
                <a:cs typeface="Arial Unicode MS"/>
                <a:sym typeface="Arial Unicode MS"/>
              </a:rPr>
              <a:t>wind-proofed skylight</a:t>
            </a:r>
          </a:p>
          <a:p>
            <a:pPr eaLnBrk="0" hangingPunct="0">
              <a:buFont typeface="Arial" charset="0"/>
              <a:buNone/>
            </a:pPr>
            <a:r>
              <a:rPr lang="zh-CN" altLang="en-US" sz="1800">
                <a:solidFill>
                  <a:schemeClr val="tx1"/>
                </a:solidFill>
                <a:latin typeface="Calibri" pitchFamily="34" charset="0"/>
                <a:ea typeface="Arial Unicode MS"/>
                <a:cs typeface="Arial Unicode MS"/>
                <a:sym typeface="Arial Unicode MS"/>
              </a:rPr>
              <a:t>Guarantee the stable ventilation.</a:t>
            </a:r>
          </a:p>
          <a:p>
            <a:pPr eaLnBrk="0" hangingPunct="0">
              <a:buFont typeface="Arial" charset="0"/>
              <a:buNone/>
            </a:pPr>
            <a:r>
              <a:rPr lang="zh-CN" altLang="en-US" sz="1800">
                <a:solidFill>
                  <a:schemeClr val="tx1"/>
                </a:solidFill>
                <a:latin typeface="Calibri" pitchFamily="34" charset="0"/>
                <a:ea typeface="Arial Unicode MS"/>
                <a:cs typeface="Arial Unicode MS"/>
                <a:sym typeface="Arial Unicode MS"/>
              </a:rPr>
              <a:t>Set windshield on the dormer .</a:t>
            </a:r>
            <a:endParaRPr lang="zh-CN" altLang="en-US">
              <a:latin typeface="Calibri" pitchFamily="34" charset="0"/>
              <a:ea typeface="Gulim" pitchFamily="34" charset="-127"/>
            </a:endParaRPr>
          </a:p>
        </p:txBody>
      </p:sp>
      <p:sp>
        <p:nvSpPr>
          <p:cNvPr id="70799" name="Text Box 144"/>
          <p:cNvSpPr>
            <a:spLocks noChangeArrowheads="1"/>
          </p:cNvSpPr>
          <p:nvPr/>
        </p:nvSpPr>
        <p:spPr bwMode="auto">
          <a:xfrm>
            <a:off x="5026025" y="2417763"/>
            <a:ext cx="3608388" cy="914400"/>
          </a:xfrm>
          <a:prstGeom prst="rect">
            <a:avLst/>
          </a:prstGeom>
          <a:noFill/>
          <a:ln w="9525">
            <a:noFill/>
            <a:miter lim="800000"/>
            <a:headEnd/>
            <a:tailEnd/>
          </a:ln>
        </p:spPr>
        <p:txBody>
          <a:bodyPr>
            <a:spAutoFit/>
          </a:bodyPr>
          <a:lstStyle/>
          <a:p>
            <a:pPr eaLnBrk="0" hangingPunct="0">
              <a:buFont typeface="Arial" charset="0"/>
              <a:buNone/>
            </a:pPr>
            <a:r>
              <a:rPr lang="zh-CN" altLang="en-US" sz="1800">
                <a:solidFill>
                  <a:schemeClr val="hlink"/>
                </a:solidFill>
                <a:latin typeface="Calibri" pitchFamily="34" charset="0"/>
                <a:ea typeface="Arial Unicode MS"/>
                <a:cs typeface="Arial Unicode MS"/>
                <a:sym typeface="Arial Unicode MS"/>
              </a:rPr>
              <a:t>Turbine ventilator</a:t>
            </a:r>
          </a:p>
          <a:p>
            <a:pPr eaLnBrk="0" hangingPunct="0">
              <a:buFont typeface="Arial" charset="0"/>
              <a:buNone/>
            </a:pPr>
            <a:r>
              <a:rPr lang="zh-CN" altLang="en-US" sz="1800">
                <a:solidFill>
                  <a:schemeClr val="tx1"/>
                </a:solidFill>
                <a:latin typeface="Calibri" pitchFamily="34" charset="0"/>
                <a:ea typeface="Arial Unicode MS"/>
                <a:cs typeface="Arial Unicode MS"/>
                <a:sym typeface="Arial Unicode MS"/>
              </a:rPr>
              <a:t>Rotate the internal turbine.</a:t>
            </a:r>
          </a:p>
          <a:p>
            <a:pPr eaLnBrk="0" hangingPunct="0">
              <a:buFont typeface="Arial" charset="0"/>
              <a:buNone/>
            </a:pPr>
            <a:r>
              <a:rPr lang="zh-CN" altLang="en-US" sz="1800">
                <a:solidFill>
                  <a:schemeClr val="tx1"/>
                </a:solidFill>
                <a:latin typeface="Calibri" pitchFamily="34" charset="0"/>
                <a:ea typeface="Arial Unicode MS"/>
                <a:cs typeface="Arial Unicode MS"/>
                <a:sym typeface="Arial Unicode MS"/>
              </a:rPr>
              <a:t>Draw the indoor air out.</a:t>
            </a:r>
            <a:endParaRPr lang="zh-CN" altLang="en-US">
              <a:latin typeface="Calibri" pitchFamily="34" charset="0"/>
              <a:ea typeface="Gulim" pitchFamily="34" charset="-127"/>
            </a:endParaRPr>
          </a:p>
        </p:txBody>
      </p:sp>
      <p:pic>
        <p:nvPicPr>
          <p:cNvPr id="70800" name="Picture 145"/>
          <p:cNvPicPr>
            <a:picLocks noChangeAspect="1" noChangeArrowheads="1"/>
          </p:cNvPicPr>
          <p:nvPr/>
        </p:nvPicPr>
        <p:blipFill>
          <a:blip r:embed="rId2" cstate="print"/>
          <a:srcRect/>
          <a:stretch>
            <a:fillRect/>
          </a:stretch>
        </p:blipFill>
        <p:spPr bwMode="auto">
          <a:xfrm>
            <a:off x="4843463" y="3495675"/>
            <a:ext cx="3884612" cy="2570163"/>
          </a:xfrm>
          <a:prstGeom prst="rect">
            <a:avLst/>
          </a:prstGeom>
          <a:noFill/>
          <a:ln w="9525">
            <a:noFill/>
            <a:miter lim="800000"/>
            <a:headEnd/>
            <a:tailEnd/>
          </a:ln>
        </p:spPr>
      </p:pic>
      <p:pic>
        <p:nvPicPr>
          <p:cNvPr id="70801" name="Picture 146"/>
          <p:cNvPicPr>
            <a:picLocks noChangeAspect="1" noChangeArrowheads="1"/>
          </p:cNvPicPr>
          <p:nvPr/>
        </p:nvPicPr>
        <p:blipFill>
          <a:blip r:embed="rId3" cstate="print"/>
          <a:srcRect/>
          <a:stretch>
            <a:fillRect/>
          </a:stretch>
        </p:blipFill>
        <p:spPr bwMode="auto">
          <a:xfrm>
            <a:off x="608013" y="3303588"/>
            <a:ext cx="3432175" cy="2882900"/>
          </a:xfrm>
          <a:prstGeom prst="rect">
            <a:avLst/>
          </a:prstGeom>
          <a:noFill/>
          <a:ln w="9525">
            <a:noFill/>
            <a:miter lim="800000"/>
            <a:headEnd/>
            <a:tailEnd/>
          </a:ln>
        </p:spPr>
      </p:pic>
      <p:sp>
        <p:nvSpPr>
          <p:cNvPr id="70802" name="AutoShape 147"/>
          <p:cNvSpPr>
            <a:spLocks noChangeArrowheads="1"/>
          </p:cNvSpPr>
          <p:nvPr/>
        </p:nvSpPr>
        <p:spPr bwMode="auto">
          <a:xfrm>
            <a:off x="625475" y="2457450"/>
            <a:ext cx="128588" cy="127000"/>
          </a:xfrm>
          <a:prstGeom prst="flowChartConnector">
            <a:avLst/>
          </a:prstGeom>
          <a:solidFill>
            <a:srgbClr val="0000FF"/>
          </a:solidFill>
          <a:ln w="9525">
            <a:solidFill>
              <a:srgbClr val="0000FF"/>
            </a:solidFill>
            <a:bevel/>
            <a:headEnd/>
            <a:tailEnd/>
          </a:ln>
        </p:spPr>
        <p:txBody>
          <a:bodyPr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70803" name="AutoShape 148"/>
          <p:cNvSpPr>
            <a:spLocks noChangeArrowheads="1"/>
          </p:cNvSpPr>
          <p:nvPr/>
        </p:nvSpPr>
        <p:spPr bwMode="auto">
          <a:xfrm>
            <a:off x="4951413" y="2559050"/>
            <a:ext cx="127000" cy="127000"/>
          </a:xfrm>
          <a:prstGeom prst="flowChartConnector">
            <a:avLst/>
          </a:prstGeom>
          <a:solidFill>
            <a:srgbClr val="0000FF"/>
          </a:solidFill>
          <a:ln w="9525">
            <a:solidFill>
              <a:srgbClr val="0000FF"/>
            </a:solidFill>
            <a:bevel/>
            <a:headEnd/>
            <a:tailEnd/>
          </a:ln>
        </p:spPr>
        <p:txBody>
          <a:bodyPr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151" name="灯片编号占位符 150"/>
          <p:cNvSpPr>
            <a:spLocks noGrp="1"/>
          </p:cNvSpPr>
          <p:nvPr>
            <p:ph type="sldNum" sz="quarter" idx="11"/>
          </p:nvPr>
        </p:nvSpPr>
        <p:spPr>
          <a:xfrm>
            <a:off x="161925" y="6337300"/>
            <a:ext cx="2133600" cy="365125"/>
          </a:xfrm>
        </p:spPr>
        <p:txBody>
          <a:bodyPr/>
          <a:lstStyle/>
          <a:p>
            <a:pPr>
              <a:defRPr/>
            </a:pPr>
            <a:fld id="{5F068819-12A3-475F-A04A-70DB856704BD}" type="slidenum">
              <a:rPr lang="zh-CN" altLang="en-US"/>
              <a:pPr>
                <a:defRPr/>
              </a:pPr>
              <a:t>64</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70658"/>
                                        </p:tgtEl>
                                        <p:attrNameLst>
                                          <p:attrName>style.visibility</p:attrName>
                                        </p:attrNameLst>
                                      </p:cBhvr>
                                      <p:to>
                                        <p:strVal val="visible"/>
                                      </p:to>
                                    </p:set>
                                    <p:animEffect>
                                      <p:cBhvr>
                                        <p:cTn id="7" dur="1000"/>
                                        <p:tgtEl>
                                          <p:spTgt spid="70658"/>
                                        </p:tgtEl>
                                      </p:cBhvr>
                                    </p:animEffect>
                                    <p:anim calcmode="lin" valueType="num">
                                      <p:cBhvr>
                                        <p:cTn id="8" dur="1000" fill="hold"/>
                                        <p:tgtEl>
                                          <p:spTgt spid="70658"/>
                                        </p:tgtEl>
                                        <p:attrNameLst>
                                          <p:attrName>ppt_x</p:attrName>
                                        </p:attrNameLst>
                                      </p:cBhvr>
                                      <p:tavLst>
                                        <p:tav tm="0">
                                          <p:val>
                                            <p:strVal val="#ppt_x"/>
                                          </p:val>
                                        </p:tav>
                                        <p:tav tm="100000">
                                          <p:val>
                                            <p:strVal val="#ppt_x"/>
                                          </p:val>
                                        </p:tav>
                                      </p:tavLst>
                                    </p:anim>
                                    <p:anim calcmode="lin" valueType="num">
                                      <p:cBhvr>
                                        <p:cTn id="9" dur="1000" fill="hold"/>
                                        <p:tgtEl>
                                          <p:spTgt spid="70658"/>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70797"/>
                                        </p:tgtEl>
                                        <p:attrNameLst>
                                          <p:attrName>style.visibility</p:attrName>
                                        </p:attrNameLst>
                                      </p:cBhvr>
                                      <p:to>
                                        <p:strVal val="visible"/>
                                      </p:to>
                                    </p:set>
                                    <p:animEffect>
                                      <p:cBhvr>
                                        <p:cTn id="52" dur="1000"/>
                                        <p:tgtEl>
                                          <p:spTgt spid="70797"/>
                                        </p:tgtEl>
                                      </p:cBhvr>
                                    </p:animEffect>
                                    <p:anim calcmode="lin" valueType="num">
                                      <p:cBhvr>
                                        <p:cTn id="53" dur="1000" fill="hold"/>
                                        <p:tgtEl>
                                          <p:spTgt spid="70797"/>
                                        </p:tgtEl>
                                        <p:attrNameLst>
                                          <p:attrName>ppt_x</p:attrName>
                                        </p:attrNameLst>
                                      </p:cBhvr>
                                      <p:tavLst>
                                        <p:tav tm="0">
                                          <p:val>
                                            <p:strVal val="#ppt_x"/>
                                          </p:val>
                                        </p:tav>
                                        <p:tav tm="100000">
                                          <p:val>
                                            <p:strVal val="#ppt_x"/>
                                          </p:val>
                                        </p:tav>
                                      </p:tavLst>
                                    </p:anim>
                                    <p:anim calcmode="lin" valueType="num">
                                      <p:cBhvr>
                                        <p:cTn id="54" dur="1000" fill="hold"/>
                                        <p:tgtEl>
                                          <p:spTgt spid="70797"/>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70798"/>
                                        </p:tgtEl>
                                        <p:attrNameLst>
                                          <p:attrName>style.visibility</p:attrName>
                                        </p:attrNameLst>
                                      </p:cBhvr>
                                      <p:to>
                                        <p:strVal val="visible"/>
                                      </p:to>
                                    </p:set>
                                    <p:animEffect>
                                      <p:cBhvr>
                                        <p:cTn id="57" dur="1000"/>
                                        <p:tgtEl>
                                          <p:spTgt spid="70798"/>
                                        </p:tgtEl>
                                      </p:cBhvr>
                                    </p:animEffect>
                                    <p:anim calcmode="lin" valueType="num">
                                      <p:cBhvr>
                                        <p:cTn id="58" dur="1000" fill="hold"/>
                                        <p:tgtEl>
                                          <p:spTgt spid="70798"/>
                                        </p:tgtEl>
                                        <p:attrNameLst>
                                          <p:attrName>ppt_x</p:attrName>
                                        </p:attrNameLst>
                                      </p:cBhvr>
                                      <p:tavLst>
                                        <p:tav tm="0">
                                          <p:val>
                                            <p:strVal val="#ppt_x"/>
                                          </p:val>
                                        </p:tav>
                                        <p:tav tm="100000">
                                          <p:val>
                                            <p:strVal val="#ppt_x"/>
                                          </p:val>
                                        </p:tav>
                                      </p:tavLst>
                                    </p:anim>
                                    <p:anim calcmode="lin" valueType="num">
                                      <p:cBhvr>
                                        <p:cTn id="59" dur="1000" fill="hold"/>
                                        <p:tgtEl>
                                          <p:spTgt spid="70798"/>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70799"/>
                                        </p:tgtEl>
                                        <p:attrNameLst>
                                          <p:attrName>style.visibility</p:attrName>
                                        </p:attrNameLst>
                                      </p:cBhvr>
                                      <p:to>
                                        <p:strVal val="visible"/>
                                      </p:to>
                                    </p:set>
                                    <p:animEffect>
                                      <p:cBhvr>
                                        <p:cTn id="62" dur="1000"/>
                                        <p:tgtEl>
                                          <p:spTgt spid="70799"/>
                                        </p:tgtEl>
                                      </p:cBhvr>
                                    </p:animEffect>
                                    <p:anim calcmode="lin" valueType="num">
                                      <p:cBhvr>
                                        <p:cTn id="63" dur="1000" fill="hold"/>
                                        <p:tgtEl>
                                          <p:spTgt spid="70799"/>
                                        </p:tgtEl>
                                        <p:attrNameLst>
                                          <p:attrName>ppt_x</p:attrName>
                                        </p:attrNameLst>
                                      </p:cBhvr>
                                      <p:tavLst>
                                        <p:tav tm="0">
                                          <p:val>
                                            <p:strVal val="#ppt_x"/>
                                          </p:val>
                                        </p:tav>
                                        <p:tav tm="100000">
                                          <p:val>
                                            <p:strVal val="#ppt_x"/>
                                          </p:val>
                                        </p:tav>
                                      </p:tavLst>
                                    </p:anim>
                                    <p:anim calcmode="lin" valueType="num">
                                      <p:cBhvr>
                                        <p:cTn id="64" dur="1000" fill="hold"/>
                                        <p:tgtEl>
                                          <p:spTgt spid="70799"/>
                                        </p:tgtEl>
                                        <p:attrNameLst>
                                          <p:attrName>ppt_y</p:attrName>
                                        </p:attrNameLst>
                                      </p:cBhvr>
                                      <p:tavLst>
                                        <p:tav tm="0">
                                          <p:val>
                                            <p:strVal val="#ppt_y-.1"/>
                                          </p:val>
                                        </p:tav>
                                        <p:tav tm="100000">
                                          <p:val>
                                            <p:strVal val="#ppt_y"/>
                                          </p:val>
                                        </p:tav>
                                      </p:tavLst>
                                    </p:anim>
                                  </p:childTnLst>
                                </p:cTn>
                              </p:par>
                              <p:par>
                                <p:cTn id="65" presetID="47" presetClass="entr" presetSubtype="0" fill="hold" nodeType="withEffect">
                                  <p:stCondLst>
                                    <p:cond delay="0"/>
                                  </p:stCondLst>
                                  <p:childTnLst>
                                    <p:set>
                                      <p:cBhvr>
                                        <p:cTn id="66" dur="1" fill="hold">
                                          <p:stCondLst>
                                            <p:cond delay="0"/>
                                          </p:stCondLst>
                                        </p:cTn>
                                        <p:tgtEl>
                                          <p:spTgt spid="70800"/>
                                        </p:tgtEl>
                                        <p:attrNameLst>
                                          <p:attrName>style.visibility</p:attrName>
                                        </p:attrNameLst>
                                      </p:cBhvr>
                                      <p:to>
                                        <p:strVal val="visible"/>
                                      </p:to>
                                    </p:set>
                                    <p:animEffect>
                                      <p:cBhvr>
                                        <p:cTn id="67" dur="1000"/>
                                        <p:tgtEl>
                                          <p:spTgt spid="70800"/>
                                        </p:tgtEl>
                                      </p:cBhvr>
                                    </p:animEffect>
                                    <p:anim calcmode="lin" valueType="num">
                                      <p:cBhvr>
                                        <p:cTn id="68" dur="1000" fill="hold"/>
                                        <p:tgtEl>
                                          <p:spTgt spid="70800"/>
                                        </p:tgtEl>
                                        <p:attrNameLst>
                                          <p:attrName>ppt_x</p:attrName>
                                        </p:attrNameLst>
                                      </p:cBhvr>
                                      <p:tavLst>
                                        <p:tav tm="0">
                                          <p:val>
                                            <p:strVal val="#ppt_x"/>
                                          </p:val>
                                        </p:tav>
                                        <p:tav tm="100000">
                                          <p:val>
                                            <p:strVal val="#ppt_x"/>
                                          </p:val>
                                        </p:tav>
                                      </p:tavLst>
                                    </p:anim>
                                    <p:anim calcmode="lin" valueType="num">
                                      <p:cBhvr>
                                        <p:cTn id="69" dur="1000" fill="hold"/>
                                        <p:tgtEl>
                                          <p:spTgt spid="70800"/>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70802"/>
                                        </p:tgtEl>
                                        <p:attrNameLst>
                                          <p:attrName>style.visibility</p:attrName>
                                        </p:attrNameLst>
                                      </p:cBhvr>
                                      <p:to>
                                        <p:strVal val="visible"/>
                                      </p:to>
                                    </p:set>
                                    <p:animEffect>
                                      <p:cBhvr>
                                        <p:cTn id="72" dur="1000"/>
                                        <p:tgtEl>
                                          <p:spTgt spid="70802"/>
                                        </p:tgtEl>
                                      </p:cBhvr>
                                    </p:animEffect>
                                    <p:anim calcmode="lin" valueType="num">
                                      <p:cBhvr>
                                        <p:cTn id="73" dur="1000" fill="hold"/>
                                        <p:tgtEl>
                                          <p:spTgt spid="70802"/>
                                        </p:tgtEl>
                                        <p:attrNameLst>
                                          <p:attrName>ppt_x</p:attrName>
                                        </p:attrNameLst>
                                      </p:cBhvr>
                                      <p:tavLst>
                                        <p:tav tm="0">
                                          <p:val>
                                            <p:strVal val="#ppt_x"/>
                                          </p:val>
                                        </p:tav>
                                        <p:tav tm="100000">
                                          <p:val>
                                            <p:strVal val="#ppt_x"/>
                                          </p:val>
                                        </p:tav>
                                      </p:tavLst>
                                    </p:anim>
                                    <p:anim calcmode="lin" valueType="num">
                                      <p:cBhvr>
                                        <p:cTn id="74" dur="1000" fill="hold"/>
                                        <p:tgtEl>
                                          <p:spTgt spid="70802"/>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70803"/>
                                        </p:tgtEl>
                                        <p:attrNameLst>
                                          <p:attrName>style.visibility</p:attrName>
                                        </p:attrNameLst>
                                      </p:cBhvr>
                                      <p:to>
                                        <p:strVal val="visible"/>
                                      </p:to>
                                    </p:set>
                                    <p:animEffect>
                                      <p:cBhvr>
                                        <p:cTn id="77" dur="1000"/>
                                        <p:tgtEl>
                                          <p:spTgt spid="70803"/>
                                        </p:tgtEl>
                                      </p:cBhvr>
                                    </p:animEffect>
                                    <p:anim calcmode="lin" valueType="num">
                                      <p:cBhvr>
                                        <p:cTn id="78" dur="1000" fill="hold"/>
                                        <p:tgtEl>
                                          <p:spTgt spid="70803"/>
                                        </p:tgtEl>
                                        <p:attrNameLst>
                                          <p:attrName>ppt_x</p:attrName>
                                        </p:attrNameLst>
                                      </p:cBhvr>
                                      <p:tavLst>
                                        <p:tav tm="0">
                                          <p:val>
                                            <p:strVal val="#ppt_x"/>
                                          </p:val>
                                        </p:tav>
                                        <p:tav tm="100000">
                                          <p:val>
                                            <p:strVal val="#ppt_x"/>
                                          </p:val>
                                        </p:tav>
                                      </p:tavLst>
                                    </p:anim>
                                    <p:anim calcmode="lin" valueType="num">
                                      <p:cBhvr>
                                        <p:cTn id="79" dur="1000" fill="hold"/>
                                        <p:tgtEl>
                                          <p:spTgt spid="70803"/>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70801"/>
                                        </p:tgtEl>
                                        <p:attrNameLst>
                                          <p:attrName>style.visibility</p:attrName>
                                        </p:attrNameLst>
                                      </p:cBhvr>
                                      <p:to>
                                        <p:strVal val="visible"/>
                                      </p:to>
                                    </p:set>
                                    <p:animEffect>
                                      <p:cBhvr>
                                        <p:cTn id="82" dur="1000"/>
                                        <p:tgtEl>
                                          <p:spTgt spid="70801"/>
                                        </p:tgtEl>
                                      </p:cBhvr>
                                    </p:animEffect>
                                    <p:anim calcmode="lin" valueType="num">
                                      <p:cBhvr>
                                        <p:cTn id="83" dur="1000" fill="hold"/>
                                        <p:tgtEl>
                                          <p:spTgt spid="70801"/>
                                        </p:tgtEl>
                                        <p:attrNameLst>
                                          <p:attrName>ppt_x</p:attrName>
                                        </p:attrNameLst>
                                      </p:cBhvr>
                                      <p:tavLst>
                                        <p:tav tm="0">
                                          <p:val>
                                            <p:strVal val="#ppt_x"/>
                                          </p:val>
                                        </p:tav>
                                        <p:tav tm="100000">
                                          <p:val>
                                            <p:strVal val="#ppt_x"/>
                                          </p:val>
                                        </p:tav>
                                      </p:tavLst>
                                    </p:anim>
                                    <p:anim calcmode="lin" valueType="num">
                                      <p:cBhvr>
                                        <p:cTn id="84" dur="1000" fill="hold"/>
                                        <p:tgtEl>
                                          <p:spTgt spid="708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bldLvl="0" animBg="1" autoUpdateAnimBg="0"/>
      <p:bldP spid="70797" grpId="0" bldLvl="0" autoUpdateAnimBg="0"/>
      <p:bldP spid="70798" grpId="0" bldLvl="0" autoUpdateAnimBg="0"/>
      <p:bldP spid="70799" grpId="0" bldLvl="0" autoUpdateAnimBg="0"/>
      <p:bldP spid="70802" grpId="0" bldLvl="0" animBg="1" autoUpdateAnimBg="0"/>
      <p:bldP spid="70803" grpId="0" bldLvl="0" animBg="1"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页脚占位符 4"/>
          <p:cNvSpPr>
            <a:spLocks noGrp="1" noChangeArrowheads="1"/>
          </p:cNvSpPr>
          <p:nvPr/>
        </p:nvSpPr>
        <p:spPr bwMode="auto">
          <a:xfrm>
            <a:off x="3581400" y="6461125"/>
            <a:ext cx="5295900" cy="242888"/>
          </a:xfrm>
          <a:prstGeom prst="rect">
            <a:avLst/>
          </a:prstGeom>
          <a:noFill/>
          <a:ln w="9525">
            <a:noFill/>
            <a:miter lim="800000"/>
            <a:headEnd/>
            <a:tailEnd/>
          </a:ln>
        </p:spPr>
        <p:txBody>
          <a:bodyPr anchor="ctr">
            <a:spAutoFit/>
          </a:bodyPr>
          <a:lstStyle/>
          <a:p>
            <a:pPr algn="r" eaLnBrk="0" hangingPunct="0">
              <a:buFont typeface="Arial" charset="0"/>
              <a:buNone/>
            </a:pPr>
            <a:r>
              <a:rPr lang="en-US" altLang="zh-CN" sz="1000">
                <a:solidFill>
                  <a:srgbClr val="000000"/>
                </a:solidFill>
                <a:latin typeface="Arial" charset="0"/>
                <a:ea typeface="Gulim" pitchFamily="34" charset="-127"/>
                <a:sym typeface="Arial" charset="0"/>
              </a:rPr>
              <a:t>A Multidisciplinary Approach to Curriculum Development in Sustainable Built Environment</a:t>
            </a:r>
            <a:endParaRPr lang="zh-CN" altLang="en-US">
              <a:solidFill>
                <a:srgbClr val="000000"/>
              </a:solidFill>
              <a:ea typeface="Gulim" pitchFamily="34" charset="-127"/>
            </a:endParaRPr>
          </a:p>
        </p:txBody>
      </p:sp>
      <p:sp>
        <p:nvSpPr>
          <p:cNvPr id="100354" name="Rectangle 2"/>
          <p:cNvSpPr>
            <a:spLocks noGrp="1" noChangeArrowheads="1"/>
          </p:cNvSpPr>
          <p:nvPr/>
        </p:nvSpPr>
        <p:spPr bwMode="auto">
          <a:xfrm>
            <a:off x="180975" y="790575"/>
            <a:ext cx="7467600" cy="395288"/>
          </a:xfrm>
          <a:prstGeom prst="rect">
            <a:avLst/>
          </a:prstGeom>
          <a:noFill/>
          <a:ln w="9525">
            <a:noFill/>
            <a:miter lim="800000"/>
            <a:headEnd/>
            <a:tailEnd/>
          </a:ln>
        </p:spPr>
        <p:txBody>
          <a:bodyPr lIns="91449" tIns="45725" rIns="91449" bIns="45725" anchor="ctr"/>
          <a:lstStyle/>
          <a:p>
            <a:pPr eaLnBrk="0" hangingPunct="0">
              <a:lnSpc>
                <a:spcPct val="90000"/>
              </a:lnSpc>
              <a:buFont typeface="Arial" charset="0"/>
              <a:buNone/>
            </a:pPr>
            <a:r>
              <a:rPr lang="zh-CN" altLang="en-US" sz="2800" b="1">
                <a:solidFill>
                  <a:schemeClr val="tx1"/>
                </a:solidFill>
                <a:latin typeface="Calibri" pitchFamily="34" charset="0"/>
                <a:ea typeface="Gulim" pitchFamily="34" charset="-127"/>
                <a:sym typeface="Arial Unicode MS"/>
              </a:rPr>
              <a:t> S</a:t>
            </a:r>
            <a:r>
              <a:rPr lang="zh-CN" altLang="en-US" sz="2800" b="1">
                <a:solidFill>
                  <a:schemeClr val="tx1"/>
                </a:solidFill>
                <a:latin typeface="Calibri" pitchFamily="34" charset="0"/>
                <a:ea typeface="Gulim" pitchFamily="34" charset="-127"/>
                <a:sym typeface="Arial" charset="0"/>
              </a:rPr>
              <a:t>tep5—</a:t>
            </a:r>
            <a:r>
              <a:rPr lang="en-US" altLang="zh-CN" sz="2800" b="1">
                <a:solidFill>
                  <a:schemeClr val="tx1"/>
                </a:solidFill>
                <a:latin typeface="Calibri" pitchFamily="34" charset="0"/>
                <a:ea typeface="Gulim" pitchFamily="34" charset="-127"/>
                <a:sym typeface="Arial Unicode MS"/>
              </a:rPr>
              <a:t>Control </a:t>
            </a:r>
            <a:r>
              <a:rPr lang="zh-CN" altLang="en-US" sz="2800" b="1">
                <a:solidFill>
                  <a:schemeClr val="tx1"/>
                </a:solidFill>
                <a:latin typeface="Calibri" pitchFamily="34" charset="0"/>
                <a:ea typeface="Gulim" pitchFamily="34" charset="-127"/>
                <a:sym typeface="Arial Unicode MS"/>
              </a:rPr>
              <a:t>s</a:t>
            </a:r>
            <a:r>
              <a:rPr lang="en-US" altLang="zh-CN" sz="2800" b="1">
                <a:solidFill>
                  <a:schemeClr val="tx1"/>
                </a:solidFill>
                <a:latin typeface="Calibri" pitchFamily="34" charset="0"/>
                <a:ea typeface="Gulim" pitchFamily="34" charset="-127"/>
                <a:sym typeface="Arial Unicode MS"/>
              </a:rPr>
              <a:t>trategy of natural ventilation</a:t>
            </a:r>
            <a:endParaRPr lang="zh-CN" altLang="en-US" b="1">
              <a:latin typeface="Calibri" pitchFamily="34" charset="0"/>
              <a:ea typeface="Gulim" pitchFamily="34" charset="-127"/>
            </a:endParaRPr>
          </a:p>
        </p:txBody>
      </p:sp>
      <p:sp>
        <p:nvSpPr>
          <p:cNvPr id="71684" name="AutoShape 3"/>
          <p:cNvSpPr>
            <a:spLocks noChangeArrowheads="1"/>
          </p:cNvSpPr>
          <p:nvPr/>
        </p:nvSpPr>
        <p:spPr bwMode="auto">
          <a:xfrm>
            <a:off x="492125" y="2644775"/>
            <a:ext cx="2771775" cy="334963"/>
          </a:xfrm>
          <a:prstGeom prst="roundRect">
            <a:avLst>
              <a:gd name="adj" fmla="val 50000"/>
            </a:avLst>
          </a:prstGeom>
          <a:solidFill>
            <a:srgbClr val="9E9EFF"/>
          </a:solidFill>
          <a:ln w="9525">
            <a:noFill/>
            <a:miter lim="800000"/>
            <a:headEnd/>
            <a:tailEnd/>
          </a:ln>
        </p:spPr>
        <p:txBody>
          <a:bodyPr wrap="none" lIns="93345" tIns="46990" rIns="93345" bIns="46990" anchor="ctr"/>
          <a:lstStyle/>
          <a:p>
            <a:pPr algn="r">
              <a:buFont typeface="Arial" charset="0"/>
              <a:buNone/>
            </a:pPr>
            <a:endParaRPr lang="zh-CN" altLang="zh-CN">
              <a:solidFill>
                <a:srgbClr val="000000"/>
              </a:solidFill>
              <a:ea typeface="Gulim" pitchFamily="34" charset="-127"/>
              <a:sym typeface="Arial" charset="0"/>
            </a:endParaRPr>
          </a:p>
        </p:txBody>
      </p:sp>
      <p:sp>
        <p:nvSpPr>
          <p:cNvPr id="71685" name="Line 11"/>
          <p:cNvSpPr>
            <a:spLocks noChangeShapeType="1"/>
          </p:cNvSpPr>
          <p:nvPr/>
        </p:nvSpPr>
        <p:spPr bwMode="auto">
          <a:xfrm flipV="1">
            <a:off x="2263775" y="4260850"/>
            <a:ext cx="1931988" cy="2020888"/>
          </a:xfrm>
          <a:prstGeom prst="line">
            <a:avLst/>
          </a:prstGeom>
          <a:noFill/>
          <a:ln w="12700">
            <a:solidFill>
              <a:srgbClr val="977003"/>
            </a:solidFill>
            <a:miter lim="800000"/>
            <a:headEnd/>
            <a:tailEnd/>
          </a:ln>
        </p:spPr>
        <p:txBody>
          <a:bodyPr wrap="none" lIns="92382" tIns="46191" rIns="92382" bIns="46191" anchor="ctr"/>
          <a:lstStyle/>
          <a:p>
            <a:endParaRPr lang="zh-CN" altLang="en-US"/>
          </a:p>
        </p:txBody>
      </p:sp>
      <p:sp>
        <p:nvSpPr>
          <p:cNvPr id="71686" name="Line 12"/>
          <p:cNvSpPr>
            <a:spLocks noChangeShapeType="1"/>
          </p:cNvSpPr>
          <p:nvPr/>
        </p:nvSpPr>
        <p:spPr bwMode="auto">
          <a:xfrm flipH="1" flipV="1">
            <a:off x="5537200" y="4400550"/>
            <a:ext cx="1908175" cy="1855788"/>
          </a:xfrm>
          <a:prstGeom prst="line">
            <a:avLst/>
          </a:prstGeom>
          <a:noFill/>
          <a:ln w="12700">
            <a:solidFill>
              <a:srgbClr val="977003"/>
            </a:solidFill>
            <a:miter lim="800000"/>
            <a:headEnd/>
            <a:tailEnd/>
          </a:ln>
        </p:spPr>
        <p:txBody>
          <a:bodyPr wrap="none" lIns="92382" tIns="46191" rIns="92382" bIns="46191" anchor="ctr"/>
          <a:lstStyle/>
          <a:p>
            <a:endParaRPr lang="zh-CN" altLang="en-US"/>
          </a:p>
        </p:txBody>
      </p:sp>
      <p:sp>
        <p:nvSpPr>
          <p:cNvPr id="71687" name="Line 13"/>
          <p:cNvSpPr>
            <a:spLocks noChangeShapeType="1"/>
          </p:cNvSpPr>
          <p:nvPr/>
        </p:nvSpPr>
        <p:spPr bwMode="auto">
          <a:xfrm flipV="1">
            <a:off x="5473700" y="1317625"/>
            <a:ext cx="2124075" cy="1827213"/>
          </a:xfrm>
          <a:prstGeom prst="line">
            <a:avLst/>
          </a:prstGeom>
          <a:noFill/>
          <a:ln w="12700">
            <a:solidFill>
              <a:srgbClr val="977003"/>
            </a:solidFill>
            <a:miter lim="800000"/>
            <a:headEnd/>
            <a:tailEnd/>
          </a:ln>
        </p:spPr>
        <p:txBody>
          <a:bodyPr wrap="none" lIns="92382" tIns="46191" rIns="92382" bIns="46191" anchor="ctr"/>
          <a:lstStyle/>
          <a:p>
            <a:endParaRPr lang="zh-CN" altLang="en-US"/>
          </a:p>
        </p:txBody>
      </p:sp>
      <p:sp>
        <p:nvSpPr>
          <p:cNvPr id="71688" name="Line 14"/>
          <p:cNvSpPr>
            <a:spLocks noChangeShapeType="1"/>
          </p:cNvSpPr>
          <p:nvPr/>
        </p:nvSpPr>
        <p:spPr bwMode="auto">
          <a:xfrm flipH="1" flipV="1">
            <a:off x="1647825" y="1433513"/>
            <a:ext cx="2571750" cy="1778000"/>
          </a:xfrm>
          <a:prstGeom prst="line">
            <a:avLst/>
          </a:prstGeom>
          <a:noFill/>
          <a:ln w="12700">
            <a:solidFill>
              <a:srgbClr val="977003"/>
            </a:solidFill>
            <a:miter lim="800000"/>
            <a:headEnd/>
            <a:tailEnd/>
          </a:ln>
        </p:spPr>
        <p:txBody>
          <a:bodyPr wrap="none" lIns="92382" tIns="46191" rIns="92382" bIns="46191" anchor="ctr"/>
          <a:lstStyle/>
          <a:p>
            <a:endParaRPr lang="zh-CN" altLang="en-US"/>
          </a:p>
        </p:txBody>
      </p:sp>
      <p:sp>
        <p:nvSpPr>
          <p:cNvPr id="71689" name="Rectangle 19"/>
          <p:cNvSpPr>
            <a:spLocks noChangeArrowheads="1"/>
          </p:cNvSpPr>
          <p:nvPr/>
        </p:nvSpPr>
        <p:spPr bwMode="auto">
          <a:xfrm>
            <a:off x="803275" y="2603500"/>
            <a:ext cx="2197100" cy="395288"/>
          </a:xfrm>
          <a:prstGeom prst="rect">
            <a:avLst/>
          </a:prstGeom>
          <a:noFill/>
          <a:ln w="9525">
            <a:noFill/>
            <a:miter lim="800000"/>
            <a:headEnd/>
            <a:tailEnd/>
          </a:ln>
        </p:spPr>
        <p:txBody>
          <a:bodyPr wrap="none" lIns="92382" tIns="46191" rIns="92382" bIns="46191">
            <a:spAutoFit/>
          </a:bodyPr>
          <a:lstStyle/>
          <a:p>
            <a:pPr algn="r" eaLnBrk="0" hangingPunct="0">
              <a:buClr>
                <a:srgbClr val="FF3300"/>
              </a:buClr>
              <a:buSzPct val="115000"/>
              <a:buFont typeface="Wingdings" pitchFamily="2" charset="2"/>
              <a:buNone/>
            </a:pPr>
            <a:r>
              <a:rPr lang="en-US" altLang="zh-CN" sz="2000">
                <a:solidFill>
                  <a:srgbClr val="FFFFFF"/>
                </a:solidFill>
                <a:latin typeface="Calibri" pitchFamily="34" charset="0"/>
                <a:ea typeface="Gulim" pitchFamily="34" charset="-127"/>
                <a:sym typeface="Arial" charset="0"/>
              </a:rPr>
              <a:t> </a:t>
            </a:r>
            <a:r>
              <a:rPr lang="en-US" altLang="zh-CN" sz="2000">
                <a:solidFill>
                  <a:srgbClr val="A50021"/>
                </a:solidFill>
                <a:latin typeface="Calibri" pitchFamily="34" charset="0"/>
                <a:ea typeface="Arial Unicode MS"/>
                <a:cs typeface="Arial Unicode MS"/>
                <a:sym typeface="Arial Unicode MS"/>
              </a:rPr>
              <a:t>Temperate regions</a:t>
            </a:r>
            <a:endParaRPr lang="zh-CN" altLang="en-US">
              <a:latin typeface="Calibri" pitchFamily="34" charset="0"/>
              <a:ea typeface="Gulim" pitchFamily="34" charset="-127"/>
            </a:endParaRPr>
          </a:p>
        </p:txBody>
      </p:sp>
      <p:sp>
        <p:nvSpPr>
          <p:cNvPr id="71690" name="AutoShape 20"/>
          <p:cNvSpPr>
            <a:spLocks noChangeArrowheads="1"/>
          </p:cNvSpPr>
          <p:nvPr/>
        </p:nvSpPr>
        <p:spPr bwMode="auto">
          <a:xfrm>
            <a:off x="6092825" y="2638425"/>
            <a:ext cx="2770188" cy="334963"/>
          </a:xfrm>
          <a:prstGeom prst="roundRect">
            <a:avLst>
              <a:gd name="adj" fmla="val 50000"/>
            </a:avLst>
          </a:prstGeom>
          <a:solidFill>
            <a:srgbClr val="B1B1FF"/>
          </a:solidFill>
          <a:ln w="9525">
            <a:noFill/>
            <a:miter lim="800000"/>
            <a:headEnd/>
            <a:tailEnd/>
          </a:ln>
        </p:spPr>
        <p:txBody>
          <a:bodyPr wrap="none" lIns="93345" tIns="46990" rIns="93345" bIns="46990" anchor="ctr"/>
          <a:lstStyle/>
          <a:p>
            <a:pPr algn="r">
              <a:buFont typeface="Arial" charset="0"/>
              <a:buNone/>
            </a:pPr>
            <a:endParaRPr lang="zh-CN" altLang="zh-CN">
              <a:solidFill>
                <a:srgbClr val="000000"/>
              </a:solidFill>
              <a:ea typeface="Gulim" pitchFamily="34" charset="-127"/>
              <a:sym typeface="Arial" charset="0"/>
            </a:endParaRPr>
          </a:p>
        </p:txBody>
      </p:sp>
      <p:sp>
        <p:nvSpPr>
          <p:cNvPr id="71691" name="Rectangle 21"/>
          <p:cNvSpPr>
            <a:spLocks noChangeArrowheads="1"/>
          </p:cNvSpPr>
          <p:nvPr/>
        </p:nvSpPr>
        <p:spPr bwMode="auto">
          <a:xfrm>
            <a:off x="6638925" y="2597150"/>
            <a:ext cx="1690688" cy="395288"/>
          </a:xfrm>
          <a:prstGeom prst="rect">
            <a:avLst/>
          </a:prstGeom>
          <a:noFill/>
          <a:ln w="9525">
            <a:noFill/>
            <a:miter lim="800000"/>
            <a:headEnd/>
            <a:tailEnd/>
          </a:ln>
        </p:spPr>
        <p:txBody>
          <a:bodyPr wrap="none" lIns="92382" tIns="46191" rIns="92382" bIns="46191">
            <a:spAutoFit/>
          </a:bodyPr>
          <a:lstStyle/>
          <a:p>
            <a:pPr algn="r" eaLnBrk="0" hangingPunct="0">
              <a:buClr>
                <a:srgbClr val="FF3300"/>
              </a:buClr>
              <a:buSzPct val="115000"/>
              <a:buFont typeface="Wingdings" pitchFamily="2" charset="2"/>
              <a:buNone/>
            </a:pPr>
            <a:r>
              <a:rPr lang="en-US" altLang="zh-CN" sz="2000">
                <a:solidFill>
                  <a:srgbClr val="A50021"/>
                </a:solidFill>
                <a:latin typeface="Calibri" pitchFamily="34" charset="0"/>
                <a:ea typeface="Arial Unicode MS"/>
                <a:cs typeface="Arial Unicode MS"/>
                <a:sym typeface="Arial Unicode MS"/>
              </a:rPr>
              <a:t>Dry</a:t>
            </a:r>
            <a:r>
              <a:rPr lang="zh-CN" altLang="en-US" sz="2000">
                <a:solidFill>
                  <a:srgbClr val="A50021"/>
                </a:solidFill>
                <a:latin typeface="Calibri" pitchFamily="34" charset="0"/>
                <a:ea typeface="Arial Unicode MS"/>
                <a:cs typeface="Arial Unicode MS"/>
                <a:sym typeface="Arial Unicode MS"/>
              </a:rPr>
              <a:t>-</a:t>
            </a:r>
            <a:r>
              <a:rPr lang="en-US" altLang="zh-CN" sz="2000">
                <a:solidFill>
                  <a:srgbClr val="A50021"/>
                </a:solidFill>
                <a:latin typeface="Calibri" pitchFamily="34" charset="0"/>
                <a:ea typeface="Arial Unicode MS"/>
                <a:cs typeface="Arial Unicode MS"/>
                <a:sym typeface="Arial Unicode MS"/>
              </a:rPr>
              <a:t>hot region</a:t>
            </a:r>
            <a:endParaRPr lang="zh-CN" altLang="en-US">
              <a:latin typeface="Calibri" pitchFamily="34" charset="0"/>
              <a:ea typeface="Gulim" pitchFamily="34" charset="-127"/>
            </a:endParaRPr>
          </a:p>
        </p:txBody>
      </p:sp>
      <p:sp>
        <p:nvSpPr>
          <p:cNvPr id="71692" name="Rectangle 22"/>
          <p:cNvSpPr>
            <a:spLocks noChangeArrowheads="1"/>
          </p:cNvSpPr>
          <p:nvPr/>
        </p:nvSpPr>
        <p:spPr bwMode="auto">
          <a:xfrm>
            <a:off x="3187700" y="1701800"/>
            <a:ext cx="3195638" cy="1311275"/>
          </a:xfrm>
          <a:prstGeom prst="rect">
            <a:avLst/>
          </a:prstGeom>
          <a:noFill/>
          <a:ln w="9525">
            <a:noFill/>
            <a:miter lim="800000"/>
            <a:headEnd/>
            <a:tailEnd/>
          </a:ln>
        </p:spPr>
        <p:txBody>
          <a:bodyPr lIns="92382" tIns="46191" rIns="92382" bIns="46191">
            <a:spAutoFit/>
          </a:bodyPr>
          <a:lstStyle/>
          <a:p>
            <a:pPr algn="r" eaLnBrk="0" hangingPunct="0">
              <a:buFont typeface="Arial" charset="0"/>
              <a:buNone/>
            </a:pPr>
            <a:r>
              <a:rPr lang="zh-CN" altLang="en-US" sz="2000">
                <a:solidFill>
                  <a:schemeClr val="tx1"/>
                </a:solidFill>
                <a:latin typeface="Calibri" pitchFamily="34" charset="0"/>
                <a:ea typeface="Arial Unicode MS"/>
                <a:cs typeface="Arial Unicode MS"/>
                <a:sym typeface="Arial Unicode MS"/>
              </a:rPr>
              <a:t>I</a:t>
            </a:r>
            <a:r>
              <a:rPr lang="en-US" altLang="zh-CN" sz="2000">
                <a:solidFill>
                  <a:schemeClr val="tx1"/>
                </a:solidFill>
                <a:latin typeface="Calibri" pitchFamily="34" charset="0"/>
                <a:ea typeface="Arial Unicode MS"/>
                <a:cs typeface="Arial Unicode MS"/>
                <a:sym typeface="Arial Unicode MS"/>
              </a:rPr>
              <a:t>nsulation and air</a:t>
            </a:r>
            <a:r>
              <a:rPr lang="zh-CN" altLang="en-US" sz="2000">
                <a:solidFill>
                  <a:schemeClr val="tx1"/>
                </a:solidFill>
                <a:latin typeface="Calibri" pitchFamily="34" charset="0"/>
                <a:ea typeface="Arial Unicode MS"/>
                <a:cs typeface="Arial Unicode MS"/>
                <a:sym typeface="Arial Unicode MS"/>
              </a:rPr>
              <a:t> </a:t>
            </a:r>
            <a:r>
              <a:rPr lang="en-US" altLang="zh-CN" sz="2000">
                <a:solidFill>
                  <a:schemeClr val="tx1"/>
                </a:solidFill>
                <a:latin typeface="Calibri" pitchFamily="34" charset="0"/>
                <a:ea typeface="Arial Unicode MS"/>
                <a:cs typeface="Arial Unicode MS"/>
                <a:sym typeface="Arial Unicode MS"/>
              </a:rPr>
              <a:t>tightness</a:t>
            </a:r>
            <a:r>
              <a:rPr lang="zh-CN" altLang="en-US" sz="2000">
                <a:solidFill>
                  <a:schemeClr val="tx1"/>
                </a:solidFill>
                <a:latin typeface="Calibri" pitchFamily="34" charset="0"/>
                <a:ea typeface="Arial Unicode MS"/>
                <a:cs typeface="Arial Unicode MS"/>
                <a:sym typeface="Arial Unicode MS"/>
              </a:rPr>
              <a:t>.</a:t>
            </a:r>
          </a:p>
          <a:p>
            <a:pPr algn="r" eaLnBrk="0" hangingPunct="0">
              <a:buFont typeface="Arial" charset="0"/>
              <a:buNone/>
            </a:pPr>
            <a:r>
              <a:rPr lang="en-US" altLang="zh-CN" sz="2000">
                <a:solidFill>
                  <a:schemeClr val="tx1"/>
                </a:solidFill>
                <a:latin typeface="Calibri" pitchFamily="34" charset="0"/>
                <a:ea typeface="Arial Unicode MS"/>
                <a:cs typeface="Arial Unicode MS"/>
                <a:sym typeface="Arial Unicode MS"/>
              </a:rPr>
              <a:t>A closed ventilation culture</a:t>
            </a:r>
            <a:r>
              <a:rPr lang="zh-CN" altLang="en-US" sz="2000">
                <a:solidFill>
                  <a:schemeClr val="tx1"/>
                </a:solidFill>
                <a:latin typeface="Calibri" pitchFamily="34" charset="0"/>
                <a:ea typeface="Arial Unicode MS"/>
                <a:cs typeface="Arial Unicode MS"/>
                <a:sym typeface="Arial Unicode MS"/>
              </a:rPr>
              <a:t>.</a:t>
            </a:r>
          </a:p>
          <a:p>
            <a:pPr algn="ctr" eaLnBrk="0" hangingPunct="0">
              <a:buFont typeface="Arial" charset="0"/>
              <a:buNone/>
            </a:pPr>
            <a:r>
              <a:rPr lang="zh-CN" altLang="en-US" sz="2000">
                <a:solidFill>
                  <a:schemeClr val="tx1"/>
                </a:solidFill>
                <a:latin typeface="Calibri" pitchFamily="34" charset="0"/>
                <a:ea typeface="Arial Unicode MS"/>
                <a:cs typeface="Arial Unicode MS"/>
                <a:sym typeface="Arial Unicode MS"/>
              </a:rPr>
              <a:t>Mainly use thermal force ventilation.</a:t>
            </a:r>
            <a:endParaRPr lang="zh-CN" altLang="en-US" sz="2000">
              <a:latin typeface="Calibri" pitchFamily="34" charset="0"/>
              <a:ea typeface="Gulim" pitchFamily="34" charset="-127"/>
            </a:endParaRPr>
          </a:p>
        </p:txBody>
      </p:sp>
      <p:sp>
        <p:nvSpPr>
          <p:cNvPr id="71693" name="Rectangle 23"/>
          <p:cNvSpPr>
            <a:spLocks noChangeArrowheads="1"/>
          </p:cNvSpPr>
          <p:nvPr/>
        </p:nvSpPr>
        <p:spPr bwMode="auto">
          <a:xfrm>
            <a:off x="244475" y="3038475"/>
            <a:ext cx="3914775" cy="2500313"/>
          </a:xfrm>
          <a:prstGeom prst="rect">
            <a:avLst/>
          </a:prstGeom>
          <a:noFill/>
          <a:ln w="9525">
            <a:noFill/>
            <a:miter lim="800000"/>
            <a:headEnd/>
            <a:tailEnd/>
          </a:ln>
        </p:spPr>
        <p:txBody>
          <a:bodyPr lIns="92382" tIns="46191" rIns="92382" bIns="46191">
            <a:spAutoFit/>
          </a:bodyPr>
          <a:lstStyle/>
          <a:p>
            <a:pPr marL="173038" indent="-173038">
              <a:buFont typeface="Arial" charset="0"/>
              <a:buChar char="•"/>
            </a:pPr>
            <a:r>
              <a:rPr lang="zh-CN" altLang="en-US" sz="2000">
                <a:solidFill>
                  <a:schemeClr val="tx1"/>
                </a:solidFill>
                <a:latin typeface="Calibri" pitchFamily="34" charset="0"/>
                <a:ea typeface="Arial Unicode MS"/>
                <a:cs typeface="Arial Unicode MS"/>
                <a:sym typeface="Arial Unicode MS"/>
              </a:rPr>
              <a:t>Suitable for thermal force ventilation.</a:t>
            </a:r>
          </a:p>
          <a:p>
            <a:pPr marL="173038" indent="-173038">
              <a:buFont typeface="Arial" charset="0"/>
              <a:buChar char="•"/>
            </a:pPr>
            <a:endParaRPr lang="zh-CN" altLang="en-US" sz="2000">
              <a:solidFill>
                <a:schemeClr val="tx1"/>
              </a:solidFill>
              <a:latin typeface="Calibri" pitchFamily="34" charset="0"/>
              <a:ea typeface="Arial Unicode MS"/>
              <a:cs typeface="Arial Unicode MS"/>
              <a:sym typeface="Arial Unicode MS"/>
            </a:endParaRPr>
          </a:p>
          <a:p>
            <a:pPr marL="173038" indent="-173038">
              <a:buFont typeface="Arial" charset="0"/>
              <a:buChar char="•"/>
            </a:pPr>
            <a:r>
              <a:rPr lang="en-US" altLang="zh-CN" sz="2000">
                <a:solidFill>
                  <a:schemeClr val="tx1"/>
                </a:solidFill>
                <a:latin typeface="Calibri" pitchFamily="34" charset="0"/>
                <a:ea typeface="Arial Unicode MS"/>
                <a:cs typeface="Arial Unicode MS"/>
                <a:sym typeface="Arial Unicode MS"/>
              </a:rPr>
              <a:t>Auxiliary</a:t>
            </a:r>
            <a:r>
              <a:rPr lang="zh-CN" altLang="en-US" sz="2000">
                <a:solidFill>
                  <a:schemeClr val="tx1"/>
                </a:solidFill>
                <a:latin typeface="Calibri" pitchFamily="34" charset="0"/>
                <a:ea typeface="Arial Unicode MS"/>
                <a:cs typeface="Arial Unicode MS"/>
                <a:sym typeface="Arial Unicode MS"/>
              </a:rPr>
              <a:t> of </a:t>
            </a:r>
            <a:r>
              <a:rPr lang="en-US" altLang="zh-CN" sz="2000">
                <a:solidFill>
                  <a:schemeClr val="tx1"/>
                </a:solidFill>
                <a:latin typeface="Calibri" pitchFamily="34" charset="0"/>
                <a:ea typeface="Arial Unicode MS"/>
                <a:cs typeface="Arial Unicode MS"/>
                <a:sym typeface="Arial Unicode MS"/>
              </a:rPr>
              <a:t>chimney</a:t>
            </a:r>
            <a:r>
              <a:rPr lang="zh-CN" altLang="en-US" sz="2000">
                <a:solidFill>
                  <a:schemeClr val="tx1"/>
                </a:solidFill>
                <a:latin typeface="Calibri" pitchFamily="34" charset="0"/>
                <a:ea typeface="Arial Unicode MS"/>
                <a:cs typeface="Arial Unicode MS"/>
                <a:sym typeface="Arial Unicode MS"/>
              </a:rPr>
              <a:t> </a:t>
            </a:r>
            <a:r>
              <a:rPr lang="en-US" altLang="zh-CN" sz="2000">
                <a:solidFill>
                  <a:schemeClr val="tx1"/>
                </a:solidFill>
                <a:latin typeface="Calibri" pitchFamily="34" charset="0"/>
                <a:ea typeface="Arial Unicode MS"/>
                <a:cs typeface="Arial Unicode MS"/>
                <a:sym typeface="Arial Unicode MS"/>
              </a:rPr>
              <a:t>effect</a:t>
            </a:r>
            <a:r>
              <a:rPr lang="zh-CN" altLang="en-US" sz="2000">
                <a:solidFill>
                  <a:schemeClr val="tx1"/>
                </a:solidFill>
                <a:latin typeface="Calibri" pitchFamily="34" charset="0"/>
                <a:ea typeface="Arial Unicode MS"/>
                <a:cs typeface="Arial Unicode MS"/>
                <a:sym typeface="Arial Unicode MS"/>
              </a:rPr>
              <a:t>.</a:t>
            </a:r>
          </a:p>
          <a:p>
            <a:pPr marL="173038" indent="-173038">
              <a:buFont typeface="Arial" charset="0"/>
              <a:buChar char="•"/>
            </a:pPr>
            <a:endParaRPr lang="zh-CN" altLang="en-US" sz="2000">
              <a:solidFill>
                <a:schemeClr val="tx1"/>
              </a:solidFill>
              <a:latin typeface="Calibri" pitchFamily="34" charset="0"/>
              <a:ea typeface="Arial Unicode MS"/>
              <a:cs typeface="Arial Unicode MS"/>
              <a:sym typeface="Arial Unicode MS"/>
            </a:endParaRPr>
          </a:p>
          <a:p>
            <a:pPr marL="173038" indent="-173038">
              <a:buFont typeface="Arial" charset="0"/>
              <a:buChar char="•"/>
            </a:pPr>
            <a:r>
              <a:rPr lang="zh-CN" altLang="en-US" sz="2000">
                <a:solidFill>
                  <a:schemeClr val="tx1"/>
                </a:solidFill>
                <a:latin typeface="Calibri" pitchFamily="34" charset="0"/>
                <a:ea typeface="Arial Unicode MS"/>
                <a:cs typeface="Arial Unicode MS"/>
                <a:sym typeface="Arial Unicode MS"/>
              </a:rPr>
              <a:t>Markedly different ventilation </a:t>
            </a:r>
          </a:p>
          <a:p>
            <a:pPr marL="173038" indent="-173038">
              <a:buFont typeface="Arial" charset="0"/>
              <a:buChar char="•"/>
            </a:pPr>
            <a:r>
              <a:rPr lang="zh-CN" altLang="en-US" sz="2000">
                <a:solidFill>
                  <a:schemeClr val="tx1"/>
                </a:solidFill>
                <a:latin typeface="Calibri" pitchFamily="34" charset="0"/>
                <a:ea typeface="Arial Unicode MS"/>
                <a:cs typeface="Arial Unicode MS"/>
                <a:sym typeface="Arial Unicode MS"/>
              </a:rPr>
              <a:t>mode in different seasons</a:t>
            </a:r>
            <a:r>
              <a:rPr lang="zh-CN" altLang="en-US" sz="1800">
                <a:solidFill>
                  <a:schemeClr val="tx1"/>
                </a:solidFill>
                <a:latin typeface="Arial Unicode MS"/>
                <a:ea typeface="Arial Unicode MS"/>
                <a:cs typeface="Arial Unicode MS"/>
                <a:sym typeface="Arial Unicode MS"/>
              </a:rPr>
              <a:t> </a:t>
            </a:r>
          </a:p>
          <a:p>
            <a:pPr marL="173038" indent="-173038">
              <a:buFont typeface="Arial" charset="0"/>
              <a:buChar char="•"/>
            </a:pPr>
            <a:endParaRPr lang="zh-CN" altLang="en-US" sz="1800">
              <a:solidFill>
                <a:schemeClr val="tx1"/>
              </a:solidFill>
              <a:latin typeface="Arial Unicode MS"/>
              <a:ea typeface="Arial Unicode MS"/>
              <a:cs typeface="Arial Unicode MS"/>
              <a:sym typeface="Arial Unicode MS"/>
            </a:endParaRPr>
          </a:p>
        </p:txBody>
      </p:sp>
      <p:sp>
        <p:nvSpPr>
          <p:cNvPr id="71694" name="Rectangle 24"/>
          <p:cNvSpPr>
            <a:spLocks noChangeArrowheads="1"/>
          </p:cNvSpPr>
          <p:nvPr/>
        </p:nvSpPr>
        <p:spPr bwMode="auto">
          <a:xfrm>
            <a:off x="5986463" y="3032125"/>
            <a:ext cx="3157537" cy="2262188"/>
          </a:xfrm>
          <a:prstGeom prst="rect">
            <a:avLst/>
          </a:prstGeom>
          <a:noFill/>
          <a:ln w="9525">
            <a:noFill/>
            <a:miter lim="800000"/>
            <a:headEnd/>
            <a:tailEnd/>
          </a:ln>
        </p:spPr>
        <p:txBody>
          <a:bodyPr lIns="92382" tIns="46191" rIns="92382" bIns="46191">
            <a:spAutoFit/>
          </a:bodyPr>
          <a:lstStyle/>
          <a:p>
            <a:pPr marL="173038" indent="-173038">
              <a:lnSpc>
                <a:spcPct val="80000"/>
              </a:lnSpc>
              <a:buFont typeface="Arial" charset="0"/>
              <a:buChar char="•"/>
            </a:pPr>
            <a:r>
              <a:rPr lang="en-US" altLang="zh-CN" sz="2000">
                <a:solidFill>
                  <a:schemeClr val="tx1"/>
                </a:solidFill>
                <a:latin typeface="Calibri" pitchFamily="34" charset="0"/>
                <a:ea typeface="Arial Unicode MS"/>
                <a:cs typeface="Arial Unicode MS"/>
                <a:sym typeface="Arial Unicode MS"/>
              </a:rPr>
              <a:t>Make full use of the chimney effect</a:t>
            </a:r>
            <a:r>
              <a:rPr lang="zh-CN" altLang="en-US" sz="2000">
                <a:solidFill>
                  <a:schemeClr val="tx1"/>
                </a:solidFill>
                <a:latin typeface="Calibri" pitchFamily="34" charset="0"/>
                <a:ea typeface="Arial Unicode MS"/>
                <a:cs typeface="Arial Unicode MS"/>
                <a:sym typeface="Arial Unicode MS"/>
              </a:rPr>
              <a:t>.</a:t>
            </a:r>
          </a:p>
          <a:p>
            <a:pPr marL="173038" indent="-173038">
              <a:lnSpc>
                <a:spcPct val="80000"/>
              </a:lnSpc>
              <a:buFont typeface="Arial" charset="0"/>
              <a:buChar char="•"/>
            </a:pPr>
            <a:endParaRPr lang="zh-CN" altLang="en-US" sz="2000">
              <a:solidFill>
                <a:schemeClr val="tx1"/>
              </a:solidFill>
              <a:latin typeface="Calibri" pitchFamily="34" charset="0"/>
              <a:ea typeface="Arial Unicode MS"/>
              <a:cs typeface="Arial Unicode MS"/>
              <a:sym typeface="Arial Unicode MS"/>
            </a:endParaRPr>
          </a:p>
          <a:p>
            <a:pPr marL="173038" indent="-173038">
              <a:lnSpc>
                <a:spcPct val="80000"/>
              </a:lnSpc>
              <a:buFont typeface="Arial" charset="0"/>
              <a:buChar char="•"/>
            </a:pPr>
            <a:r>
              <a:rPr lang="zh-CN" altLang="en-US" sz="2000">
                <a:solidFill>
                  <a:schemeClr val="tx1"/>
                </a:solidFill>
                <a:latin typeface="Calibri" pitchFamily="34" charset="0"/>
                <a:ea typeface="Arial Unicode MS"/>
                <a:cs typeface="Arial Unicode MS"/>
                <a:sym typeface="Arial Unicode MS"/>
              </a:rPr>
              <a:t>I</a:t>
            </a:r>
            <a:r>
              <a:rPr lang="en-US" altLang="zh-CN" sz="2000">
                <a:solidFill>
                  <a:schemeClr val="tx1"/>
                </a:solidFill>
                <a:latin typeface="Calibri" pitchFamily="34" charset="0"/>
                <a:ea typeface="Arial Unicode MS"/>
                <a:cs typeface="Arial Unicode MS"/>
                <a:sym typeface="Arial Unicode MS"/>
              </a:rPr>
              <a:t>ncrease the water design</a:t>
            </a:r>
            <a:r>
              <a:rPr lang="zh-CN" altLang="en-US" sz="2000">
                <a:solidFill>
                  <a:schemeClr val="tx1"/>
                </a:solidFill>
                <a:latin typeface="Calibri" pitchFamily="34" charset="0"/>
                <a:ea typeface="Arial Unicode MS"/>
                <a:cs typeface="Arial Unicode MS"/>
                <a:sym typeface="Arial Unicode MS"/>
              </a:rPr>
              <a:t>.</a:t>
            </a:r>
          </a:p>
          <a:p>
            <a:pPr marL="173038" indent="-173038">
              <a:lnSpc>
                <a:spcPct val="80000"/>
              </a:lnSpc>
              <a:buFont typeface="Arial" charset="0"/>
              <a:buChar char="•"/>
            </a:pPr>
            <a:endParaRPr lang="zh-CN" altLang="en-US" sz="2000">
              <a:solidFill>
                <a:schemeClr val="tx1"/>
              </a:solidFill>
              <a:latin typeface="Calibri" pitchFamily="34" charset="0"/>
              <a:ea typeface="Arial Unicode MS"/>
              <a:cs typeface="Arial Unicode MS"/>
              <a:sym typeface="Arial Unicode MS"/>
            </a:endParaRPr>
          </a:p>
          <a:p>
            <a:pPr marL="173038" indent="-173038">
              <a:lnSpc>
                <a:spcPct val="80000"/>
              </a:lnSpc>
              <a:buFont typeface="Arial" charset="0"/>
              <a:buChar char="•"/>
            </a:pPr>
            <a:r>
              <a:rPr lang="zh-CN" altLang="en-US" sz="2000">
                <a:solidFill>
                  <a:schemeClr val="tx1"/>
                </a:solidFill>
                <a:latin typeface="Calibri" pitchFamily="34" charset="0"/>
                <a:ea typeface="Arial Unicode MS"/>
                <a:cs typeface="Arial Unicode MS"/>
                <a:sym typeface="Arial Unicode MS"/>
              </a:rPr>
              <a:t>M</a:t>
            </a:r>
            <a:r>
              <a:rPr lang="en-US" altLang="zh-CN" sz="2000">
                <a:solidFill>
                  <a:schemeClr val="tx1"/>
                </a:solidFill>
                <a:latin typeface="Calibri" pitchFamily="34" charset="0"/>
                <a:ea typeface="Arial Unicode MS"/>
                <a:cs typeface="Arial Unicode MS"/>
                <a:sym typeface="Arial Unicode MS"/>
              </a:rPr>
              <a:t>ake full use of natural night</a:t>
            </a:r>
            <a:endParaRPr lang="zh-CN" altLang="en-US" sz="2000">
              <a:solidFill>
                <a:schemeClr val="tx1"/>
              </a:solidFill>
              <a:latin typeface="Calibri" pitchFamily="34" charset="0"/>
              <a:ea typeface="Arial Unicode MS"/>
              <a:cs typeface="Arial Unicode MS"/>
              <a:sym typeface="Arial Unicode MS"/>
            </a:endParaRPr>
          </a:p>
          <a:p>
            <a:pPr marL="173038" indent="-173038">
              <a:lnSpc>
                <a:spcPct val="80000"/>
              </a:lnSpc>
              <a:buFont typeface="Arial" charset="0"/>
              <a:buChar char="•"/>
            </a:pPr>
            <a:r>
              <a:rPr lang="en-US" altLang="zh-CN" sz="2000">
                <a:solidFill>
                  <a:schemeClr val="tx1"/>
                </a:solidFill>
                <a:latin typeface="Calibri" pitchFamily="34" charset="0"/>
                <a:ea typeface="Arial Unicode MS"/>
                <a:cs typeface="Arial Unicode MS"/>
                <a:sym typeface="Arial Unicode MS"/>
              </a:rPr>
              <a:t>ventilation.</a:t>
            </a:r>
            <a:endParaRPr lang="zh-CN" altLang="en-US" sz="2000">
              <a:solidFill>
                <a:schemeClr val="tx1"/>
              </a:solidFill>
              <a:latin typeface="Calibri" pitchFamily="34" charset="0"/>
              <a:ea typeface="Arial Unicode MS"/>
              <a:cs typeface="Arial Unicode MS"/>
              <a:sym typeface="Arial Unicode MS"/>
            </a:endParaRPr>
          </a:p>
          <a:p>
            <a:pPr marL="173038" indent="-173038">
              <a:lnSpc>
                <a:spcPct val="80000"/>
              </a:lnSpc>
              <a:buFont typeface="Arial" charset="0"/>
              <a:buChar char="•"/>
            </a:pPr>
            <a:endParaRPr lang="zh-CN" altLang="en-US" sz="1800">
              <a:solidFill>
                <a:schemeClr val="tx1"/>
              </a:solidFill>
              <a:latin typeface="Arial Unicode MS"/>
              <a:ea typeface="Arial Unicode MS"/>
              <a:cs typeface="Arial Unicode MS"/>
              <a:sym typeface="Arial Unicode MS"/>
            </a:endParaRPr>
          </a:p>
        </p:txBody>
      </p:sp>
      <p:sp>
        <p:nvSpPr>
          <p:cNvPr id="71695" name="Rectangle 25"/>
          <p:cNvSpPr>
            <a:spLocks noChangeArrowheads="1"/>
          </p:cNvSpPr>
          <p:nvPr/>
        </p:nvSpPr>
        <p:spPr bwMode="auto">
          <a:xfrm>
            <a:off x="2927350" y="5240338"/>
            <a:ext cx="4235450" cy="914400"/>
          </a:xfrm>
          <a:prstGeom prst="rect">
            <a:avLst/>
          </a:prstGeom>
          <a:noFill/>
          <a:ln w="9525">
            <a:noFill/>
            <a:miter lim="800000"/>
            <a:headEnd/>
            <a:tailEnd/>
          </a:ln>
        </p:spPr>
        <p:txBody>
          <a:bodyPr lIns="92382" tIns="46191" rIns="92382" bIns="46191">
            <a:spAutoFit/>
          </a:bodyPr>
          <a:lstStyle/>
          <a:p>
            <a:pPr algn="ctr" eaLnBrk="0" hangingPunct="0">
              <a:buFont typeface="Arial" charset="0"/>
              <a:buNone/>
            </a:pPr>
            <a:r>
              <a:rPr lang="zh-CN" altLang="en-US" sz="1800">
                <a:solidFill>
                  <a:schemeClr val="tx1"/>
                </a:solidFill>
                <a:latin typeface="Arial Unicode MS"/>
                <a:ea typeface="Arial Unicode MS"/>
                <a:cs typeface="Arial Unicode MS"/>
                <a:sym typeface="Arial Unicode MS"/>
              </a:rPr>
              <a:t>D</a:t>
            </a:r>
            <a:r>
              <a:rPr lang="en-US" altLang="zh-CN" sz="1800">
                <a:solidFill>
                  <a:schemeClr val="tx1"/>
                </a:solidFill>
                <a:latin typeface="Arial Unicode MS"/>
                <a:ea typeface="Arial Unicode MS"/>
                <a:cs typeface="Arial Unicode MS"/>
                <a:sym typeface="Arial Unicode MS"/>
              </a:rPr>
              <a:t>ehumidification</a:t>
            </a:r>
            <a:r>
              <a:rPr lang="zh-CN" altLang="en-US" sz="1800">
                <a:solidFill>
                  <a:schemeClr val="tx1"/>
                </a:solidFill>
                <a:latin typeface="Arial Unicode MS"/>
                <a:ea typeface="Arial Unicode MS"/>
                <a:cs typeface="Arial Unicode MS"/>
                <a:sym typeface="Arial Unicode MS"/>
              </a:rPr>
              <a:t> and cooling.</a:t>
            </a:r>
          </a:p>
          <a:p>
            <a:pPr algn="ctr" eaLnBrk="0" hangingPunct="0">
              <a:buFont typeface="Arial" charset="0"/>
              <a:buNone/>
            </a:pPr>
            <a:r>
              <a:rPr lang="zh-CN" altLang="en-US" sz="1800">
                <a:solidFill>
                  <a:schemeClr val="tx1"/>
                </a:solidFill>
                <a:latin typeface="Arial Unicode MS"/>
                <a:ea typeface="Arial Unicode MS"/>
                <a:cs typeface="Arial Unicode MS"/>
                <a:sym typeface="Arial Unicode MS"/>
              </a:rPr>
              <a:t>An open ventilation culture.</a:t>
            </a:r>
          </a:p>
          <a:p>
            <a:pPr algn="ctr" eaLnBrk="0" hangingPunct="0">
              <a:buFont typeface="Arial" charset="0"/>
              <a:buNone/>
            </a:pPr>
            <a:r>
              <a:rPr lang="zh-CN" altLang="en-US" sz="1800">
                <a:solidFill>
                  <a:schemeClr val="tx1"/>
                </a:solidFill>
                <a:latin typeface="Arial Unicode MS"/>
                <a:ea typeface="Arial Unicode MS"/>
                <a:cs typeface="Arial Unicode MS"/>
                <a:sym typeface="Arial Unicode MS"/>
              </a:rPr>
              <a:t>Mainly use wind pressure ventilation.</a:t>
            </a:r>
            <a:endParaRPr lang="zh-CN" altLang="en-US">
              <a:ea typeface="Gulim" pitchFamily="34" charset="-127"/>
            </a:endParaRPr>
          </a:p>
        </p:txBody>
      </p:sp>
      <p:sp>
        <p:nvSpPr>
          <p:cNvPr id="71696" name="AutoShape 17"/>
          <p:cNvSpPr>
            <a:spLocks noChangeArrowheads="1"/>
          </p:cNvSpPr>
          <p:nvPr/>
        </p:nvSpPr>
        <p:spPr bwMode="auto">
          <a:xfrm>
            <a:off x="4079875" y="3070225"/>
            <a:ext cx="1573213" cy="1406525"/>
          </a:xfrm>
          <a:prstGeom prst="roundRect">
            <a:avLst>
              <a:gd name="adj" fmla="val 16667"/>
            </a:avLst>
          </a:prstGeom>
          <a:solidFill>
            <a:srgbClr val="99CCFF"/>
          </a:solidFill>
          <a:ln w="9525">
            <a:noFill/>
            <a:bevel/>
            <a:headEnd/>
            <a:tailEnd/>
          </a:ln>
        </p:spPr>
        <p:txBody>
          <a:bodyPr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71697" name="AutoShape 3"/>
          <p:cNvSpPr>
            <a:spLocks noChangeArrowheads="1"/>
          </p:cNvSpPr>
          <p:nvPr/>
        </p:nvSpPr>
        <p:spPr bwMode="auto">
          <a:xfrm>
            <a:off x="3309938" y="1331913"/>
            <a:ext cx="2770187" cy="334962"/>
          </a:xfrm>
          <a:prstGeom prst="roundRect">
            <a:avLst>
              <a:gd name="adj" fmla="val 50000"/>
            </a:avLst>
          </a:prstGeom>
          <a:solidFill>
            <a:srgbClr val="B1B1FF"/>
          </a:solidFill>
          <a:ln w="9525">
            <a:noFill/>
            <a:round/>
            <a:headEnd/>
            <a:tailEnd/>
          </a:ln>
        </p:spPr>
        <p:txBody>
          <a:bodyPr wrap="none" lIns="93345" tIns="46990" rIns="93345" bIns="46990" anchor="ctr"/>
          <a:lstStyle/>
          <a:p>
            <a:pPr algn="r">
              <a:buFont typeface="Arial" charset="0"/>
              <a:buNone/>
            </a:pPr>
            <a:endParaRPr lang="zh-CN" altLang="zh-CN">
              <a:solidFill>
                <a:srgbClr val="000000"/>
              </a:solidFill>
              <a:ea typeface="Gulim" pitchFamily="34" charset="-127"/>
              <a:sym typeface="Arial" charset="0"/>
            </a:endParaRPr>
          </a:p>
        </p:txBody>
      </p:sp>
      <p:sp>
        <p:nvSpPr>
          <p:cNvPr id="71698" name="Rectangle 19"/>
          <p:cNvSpPr>
            <a:spLocks noChangeArrowheads="1"/>
          </p:cNvSpPr>
          <p:nvPr/>
        </p:nvSpPr>
        <p:spPr bwMode="auto">
          <a:xfrm>
            <a:off x="4008438" y="1290638"/>
            <a:ext cx="1450975" cy="396875"/>
          </a:xfrm>
          <a:prstGeom prst="rect">
            <a:avLst/>
          </a:prstGeom>
          <a:noFill/>
          <a:ln w="9525">
            <a:noFill/>
            <a:miter lim="800000"/>
            <a:headEnd/>
            <a:tailEnd/>
          </a:ln>
        </p:spPr>
        <p:txBody>
          <a:bodyPr wrap="none" lIns="92382" tIns="46191" rIns="92382" bIns="46191">
            <a:spAutoFit/>
          </a:bodyPr>
          <a:lstStyle/>
          <a:p>
            <a:pPr algn="r" eaLnBrk="0" hangingPunct="0">
              <a:buClr>
                <a:srgbClr val="FF3300"/>
              </a:buClr>
              <a:buSzPct val="115000"/>
              <a:buFont typeface="Wingdings" pitchFamily="2" charset="2"/>
              <a:buNone/>
            </a:pPr>
            <a:r>
              <a:rPr lang="en-US" altLang="zh-CN" sz="2000">
                <a:solidFill>
                  <a:srgbClr val="FFFFFF"/>
                </a:solidFill>
                <a:ea typeface="Gulim" pitchFamily="34" charset="-127"/>
                <a:sym typeface="Arial" charset="0"/>
              </a:rPr>
              <a:t> </a:t>
            </a:r>
            <a:r>
              <a:rPr lang="zh-CN" altLang="en-US" sz="2000">
                <a:solidFill>
                  <a:srgbClr val="A50021"/>
                </a:solidFill>
                <a:latin typeface="Calibri" pitchFamily="34" charset="0"/>
                <a:ea typeface="Arial Unicode MS"/>
                <a:cs typeface="Arial Unicode MS"/>
                <a:sym typeface="Arial Unicode MS"/>
              </a:rPr>
              <a:t>C</a:t>
            </a:r>
            <a:r>
              <a:rPr lang="en-US" altLang="zh-CN" sz="2000">
                <a:solidFill>
                  <a:srgbClr val="A50021"/>
                </a:solidFill>
                <a:latin typeface="Calibri" pitchFamily="34" charset="0"/>
                <a:ea typeface="Arial Unicode MS"/>
                <a:cs typeface="Arial Unicode MS"/>
                <a:sym typeface="Arial Unicode MS"/>
              </a:rPr>
              <a:t>old region</a:t>
            </a:r>
            <a:endParaRPr lang="en-US" altLang="zh-CN">
              <a:solidFill>
                <a:srgbClr val="A50021"/>
              </a:solidFill>
              <a:latin typeface="Calibri" pitchFamily="34" charset="0"/>
              <a:ea typeface="Gulim" pitchFamily="34" charset="-127"/>
            </a:endParaRPr>
          </a:p>
        </p:txBody>
      </p:sp>
      <p:sp>
        <p:nvSpPr>
          <p:cNvPr id="71699" name="AutoShape 3"/>
          <p:cNvSpPr>
            <a:spLocks noChangeArrowheads="1"/>
          </p:cNvSpPr>
          <p:nvPr/>
        </p:nvSpPr>
        <p:spPr bwMode="auto">
          <a:xfrm>
            <a:off x="3606800" y="4838700"/>
            <a:ext cx="2289175" cy="334963"/>
          </a:xfrm>
          <a:prstGeom prst="roundRect">
            <a:avLst>
              <a:gd name="adj" fmla="val 50000"/>
            </a:avLst>
          </a:prstGeom>
          <a:solidFill>
            <a:srgbClr val="B1B1FF"/>
          </a:solidFill>
          <a:ln w="9525">
            <a:noFill/>
            <a:round/>
            <a:headEnd/>
            <a:tailEnd/>
          </a:ln>
        </p:spPr>
        <p:txBody>
          <a:bodyPr wrap="none" lIns="93345" tIns="46990" rIns="93345" bIns="46990" anchor="ctr"/>
          <a:lstStyle/>
          <a:p>
            <a:pPr algn="r">
              <a:buFont typeface="Arial" charset="0"/>
              <a:buNone/>
            </a:pPr>
            <a:endParaRPr lang="zh-CN" altLang="zh-CN">
              <a:solidFill>
                <a:srgbClr val="000000"/>
              </a:solidFill>
              <a:ea typeface="Gulim" pitchFamily="34" charset="-127"/>
              <a:sym typeface="Arial" charset="0"/>
            </a:endParaRPr>
          </a:p>
        </p:txBody>
      </p:sp>
      <p:sp>
        <p:nvSpPr>
          <p:cNvPr id="71700" name="Rectangle 19"/>
          <p:cNvSpPr>
            <a:spLocks noChangeArrowheads="1"/>
          </p:cNvSpPr>
          <p:nvPr/>
        </p:nvSpPr>
        <p:spPr bwMode="auto">
          <a:xfrm>
            <a:off x="3824288" y="4797425"/>
            <a:ext cx="2019300" cy="396875"/>
          </a:xfrm>
          <a:prstGeom prst="rect">
            <a:avLst/>
          </a:prstGeom>
          <a:noFill/>
          <a:ln w="9525">
            <a:noFill/>
            <a:miter lim="800000"/>
            <a:headEnd/>
            <a:tailEnd/>
          </a:ln>
        </p:spPr>
        <p:txBody>
          <a:bodyPr wrap="none" lIns="92382" tIns="46191" rIns="92382" bIns="46191">
            <a:spAutoFit/>
          </a:bodyPr>
          <a:lstStyle/>
          <a:p>
            <a:pPr algn="r" eaLnBrk="0" hangingPunct="0">
              <a:buClr>
                <a:srgbClr val="FF3300"/>
              </a:buClr>
              <a:buSzPct val="115000"/>
              <a:buFont typeface="Wingdings" pitchFamily="2" charset="2"/>
              <a:buNone/>
            </a:pPr>
            <a:r>
              <a:rPr lang="en-US" altLang="zh-CN" sz="2000">
                <a:solidFill>
                  <a:srgbClr val="A50021"/>
                </a:solidFill>
                <a:latin typeface="Calibri" pitchFamily="34" charset="0"/>
                <a:ea typeface="Arial Unicode MS"/>
                <a:cs typeface="Arial Unicode MS"/>
                <a:sym typeface="Arial Unicode MS"/>
              </a:rPr>
              <a:t>Hot</a:t>
            </a:r>
            <a:r>
              <a:rPr lang="zh-CN" altLang="en-US" sz="2000">
                <a:solidFill>
                  <a:srgbClr val="A50021"/>
                </a:solidFill>
                <a:latin typeface="Calibri" pitchFamily="34" charset="0"/>
                <a:ea typeface="Arial Unicode MS"/>
                <a:cs typeface="Arial Unicode MS"/>
                <a:sym typeface="Arial Unicode MS"/>
              </a:rPr>
              <a:t>-</a:t>
            </a:r>
            <a:r>
              <a:rPr lang="en-US" altLang="zh-CN" sz="2000">
                <a:solidFill>
                  <a:srgbClr val="A50021"/>
                </a:solidFill>
                <a:latin typeface="Calibri" pitchFamily="34" charset="0"/>
                <a:ea typeface="Arial Unicode MS"/>
                <a:cs typeface="Arial Unicode MS"/>
                <a:sym typeface="Arial Unicode MS"/>
              </a:rPr>
              <a:t>humid </a:t>
            </a:r>
            <a:r>
              <a:rPr lang="zh-CN" altLang="en-US" sz="2000">
                <a:solidFill>
                  <a:srgbClr val="A50021"/>
                </a:solidFill>
                <a:latin typeface="Calibri" pitchFamily="34" charset="0"/>
                <a:ea typeface="Arial Unicode MS"/>
                <a:cs typeface="Arial Unicode MS"/>
                <a:sym typeface="Arial Unicode MS"/>
              </a:rPr>
              <a:t>region</a:t>
            </a:r>
            <a:endParaRPr lang="zh-CN" altLang="en-US">
              <a:latin typeface="Calibri" pitchFamily="34" charset="0"/>
              <a:ea typeface="Gulim" pitchFamily="34" charset="-127"/>
            </a:endParaRPr>
          </a:p>
        </p:txBody>
      </p:sp>
      <p:sp>
        <p:nvSpPr>
          <p:cNvPr id="71701" name="Text Box 22"/>
          <p:cNvSpPr>
            <a:spLocks noChangeArrowheads="1"/>
          </p:cNvSpPr>
          <p:nvPr/>
        </p:nvSpPr>
        <p:spPr bwMode="auto">
          <a:xfrm>
            <a:off x="4067175" y="3352800"/>
            <a:ext cx="1495425" cy="822325"/>
          </a:xfrm>
          <a:prstGeom prst="rect">
            <a:avLst/>
          </a:prstGeom>
          <a:noFill/>
          <a:ln w="9525">
            <a:noFill/>
            <a:miter lim="800000"/>
            <a:headEnd/>
            <a:tailEnd/>
          </a:ln>
        </p:spPr>
        <p:txBody>
          <a:bodyPr>
            <a:spAutoFit/>
          </a:bodyPr>
          <a:lstStyle/>
          <a:p>
            <a:pPr algn="ctr" eaLnBrk="0" hangingPunct="0">
              <a:buFont typeface="Arial" charset="0"/>
              <a:buNone/>
            </a:pPr>
            <a:r>
              <a:rPr lang="zh-CN" altLang="en-US" sz="2400" b="1">
                <a:solidFill>
                  <a:schemeClr val="tx1"/>
                </a:solidFill>
                <a:latin typeface="Calibri" pitchFamily="34" charset="0"/>
                <a:ea typeface="Arial Unicode MS"/>
                <a:cs typeface="Arial Unicode MS"/>
                <a:sym typeface="Arial Unicode MS"/>
              </a:rPr>
              <a:t>Control Strategy</a:t>
            </a:r>
          </a:p>
        </p:txBody>
      </p:sp>
      <p:sp>
        <p:nvSpPr>
          <p:cNvPr id="25" name="灯片编号占位符 24"/>
          <p:cNvSpPr>
            <a:spLocks noGrp="1"/>
          </p:cNvSpPr>
          <p:nvPr>
            <p:ph type="sldNum" sz="quarter" idx="11"/>
          </p:nvPr>
        </p:nvSpPr>
        <p:spPr>
          <a:xfrm>
            <a:off x="161925" y="6337300"/>
            <a:ext cx="2133600" cy="365125"/>
          </a:xfrm>
        </p:spPr>
        <p:txBody>
          <a:bodyPr/>
          <a:lstStyle/>
          <a:p>
            <a:pPr>
              <a:defRPr/>
            </a:pPr>
            <a:fld id="{39A4DD38-728C-4D30-8688-6904BCDAA439}" type="slidenum">
              <a:rPr lang="zh-CN" altLang="en-US"/>
              <a:pPr>
                <a:defRPr/>
              </a:pPr>
              <a:t>65</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71684"/>
                                        </p:tgtEl>
                                        <p:attrNameLst>
                                          <p:attrName>style.visibility</p:attrName>
                                        </p:attrNameLst>
                                      </p:cBhvr>
                                      <p:to>
                                        <p:strVal val="visible"/>
                                      </p:to>
                                    </p:set>
                                    <p:anim calcmode="lin" valueType="num">
                                      <p:cBhvr>
                                        <p:cTn id="7" dur="500" fill="hold"/>
                                        <p:tgtEl>
                                          <p:spTgt spid="71684"/>
                                        </p:tgtEl>
                                        <p:attrNameLst>
                                          <p:attrName>ppt_w</p:attrName>
                                        </p:attrNameLst>
                                      </p:cBhvr>
                                      <p:tavLst>
                                        <p:tav tm="0">
                                          <p:val>
                                            <p:strVal val="#ppt_w*0.05"/>
                                          </p:val>
                                        </p:tav>
                                        <p:tav tm="100000">
                                          <p:val>
                                            <p:strVal val="#ppt_w"/>
                                          </p:val>
                                        </p:tav>
                                      </p:tavLst>
                                    </p:anim>
                                    <p:anim calcmode="lin" valueType="num">
                                      <p:cBhvr>
                                        <p:cTn id="8" dur="500" fill="hold"/>
                                        <p:tgtEl>
                                          <p:spTgt spid="71684"/>
                                        </p:tgtEl>
                                        <p:attrNameLst>
                                          <p:attrName>ppt_h</p:attrName>
                                        </p:attrNameLst>
                                      </p:cBhvr>
                                      <p:tavLst>
                                        <p:tav tm="0">
                                          <p:val>
                                            <p:strVal val="#ppt_h"/>
                                          </p:val>
                                        </p:tav>
                                        <p:tav tm="100000">
                                          <p:val>
                                            <p:strVal val="#ppt_h"/>
                                          </p:val>
                                        </p:tav>
                                      </p:tavLst>
                                    </p:anim>
                                    <p:anim calcmode="lin" valueType="num">
                                      <p:cBhvr>
                                        <p:cTn id="9" dur="500" fill="hold"/>
                                        <p:tgtEl>
                                          <p:spTgt spid="71684"/>
                                        </p:tgtEl>
                                        <p:attrNameLst>
                                          <p:attrName>ppt_x</p:attrName>
                                        </p:attrNameLst>
                                      </p:cBhvr>
                                      <p:tavLst>
                                        <p:tav tm="0">
                                          <p:val>
                                            <p:strVal val="#ppt_x-.2"/>
                                          </p:val>
                                        </p:tav>
                                        <p:tav tm="100000">
                                          <p:val>
                                            <p:strVal val="#ppt_x"/>
                                          </p:val>
                                        </p:tav>
                                      </p:tavLst>
                                    </p:anim>
                                    <p:anim calcmode="lin" valueType="num">
                                      <p:cBhvr>
                                        <p:cTn id="10" dur="500" fill="hold"/>
                                        <p:tgtEl>
                                          <p:spTgt spid="71684"/>
                                        </p:tgtEl>
                                        <p:attrNameLst>
                                          <p:attrName>ppt_y</p:attrName>
                                        </p:attrNameLst>
                                      </p:cBhvr>
                                      <p:tavLst>
                                        <p:tav tm="0">
                                          <p:val>
                                            <p:strVal val="#ppt_y"/>
                                          </p:val>
                                        </p:tav>
                                        <p:tav tm="100000">
                                          <p:val>
                                            <p:strVal val="#ppt_y"/>
                                          </p:val>
                                        </p:tav>
                                      </p:tavLst>
                                    </p:anim>
                                    <p:animEffect>
                                      <p:cBhvr>
                                        <p:cTn id="11" dur="500"/>
                                        <p:tgtEl>
                                          <p:spTgt spid="71684"/>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71685"/>
                                        </p:tgtEl>
                                        <p:attrNameLst>
                                          <p:attrName>style.visibility</p:attrName>
                                        </p:attrNameLst>
                                      </p:cBhvr>
                                      <p:to>
                                        <p:strVal val="visible"/>
                                      </p:to>
                                    </p:set>
                                    <p:anim calcmode="lin" valueType="num">
                                      <p:cBhvr>
                                        <p:cTn id="14" dur="500" fill="hold"/>
                                        <p:tgtEl>
                                          <p:spTgt spid="71685"/>
                                        </p:tgtEl>
                                        <p:attrNameLst>
                                          <p:attrName>ppt_w</p:attrName>
                                        </p:attrNameLst>
                                      </p:cBhvr>
                                      <p:tavLst>
                                        <p:tav tm="0">
                                          <p:val>
                                            <p:strVal val="#ppt_w*0.05"/>
                                          </p:val>
                                        </p:tav>
                                        <p:tav tm="100000">
                                          <p:val>
                                            <p:strVal val="#ppt_w"/>
                                          </p:val>
                                        </p:tav>
                                      </p:tavLst>
                                    </p:anim>
                                    <p:anim calcmode="lin" valueType="num">
                                      <p:cBhvr>
                                        <p:cTn id="15" dur="500" fill="hold"/>
                                        <p:tgtEl>
                                          <p:spTgt spid="71685"/>
                                        </p:tgtEl>
                                        <p:attrNameLst>
                                          <p:attrName>ppt_h</p:attrName>
                                        </p:attrNameLst>
                                      </p:cBhvr>
                                      <p:tavLst>
                                        <p:tav tm="0">
                                          <p:val>
                                            <p:strVal val="#ppt_h"/>
                                          </p:val>
                                        </p:tav>
                                        <p:tav tm="100000">
                                          <p:val>
                                            <p:strVal val="#ppt_h"/>
                                          </p:val>
                                        </p:tav>
                                      </p:tavLst>
                                    </p:anim>
                                    <p:anim calcmode="lin" valueType="num">
                                      <p:cBhvr>
                                        <p:cTn id="16" dur="500" fill="hold"/>
                                        <p:tgtEl>
                                          <p:spTgt spid="71685"/>
                                        </p:tgtEl>
                                        <p:attrNameLst>
                                          <p:attrName>ppt_x</p:attrName>
                                        </p:attrNameLst>
                                      </p:cBhvr>
                                      <p:tavLst>
                                        <p:tav tm="0">
                                          <p:val>
                                            <p:strVal val="#ppt_x-.2"/>
                                          </p:val>
                                        </p:tav>
                                        <p:tav tm="100000">
                                          <p:val>
                                            <p:strVal val="#ppt_x"/>
                                          </p:val>
                                        </p:tav>
                                      </p:tavLst>
                                    </p:anim>
                                    <p:anim calcmode="lin" valueType="num">
                                      <p:cBhvr>
                                        <p:cTn id="17" dur="500" fill="hold"/>
                                        <p:tgtEl>
                                          <p:spTgt spid="71685"/>
                                        </p:tgtEl>
                                        <p:attrNameLst>
                                          <p:attrName>ppt_y</p:attrName>
                                        </p:attrNameLst>
                                      </p:cBhvr>
                                      <p:tavLst>
                                        <p:tav tm="0">
                                          <p:val>
                                            <p:strVal val="#ppt_y"/>
                                          </p:val>
                                        </p:tav>
                                        <p:tav tm="100000">
                                          <p:val>
                                            <p:strVal val="#ppt_y"/>
                                          </p:val>
                                        </p:tav>
                                      </p:tavLst>
                                    </p:anim>
                                    <p:animEffect>
                                      <p:cBhvr>
                                        <p:cTn id="18" dur="500"/>
                                        <p:tgtEl>
                                          <p:spTgt spid="71685"/>
                                        </p:tgtEl>
                                      </p:cBhvr>
                                    </p:animEffect>
                                  </p:childTnLst>
                                </p:cTn>
                              </p:par>
                              <p:par>
                                <p:cTn id="19" presetID="54" presetClass="entr" presetSubtype="0" accel="100000" fill="hold" grpId="0" nodeType="withEffect">
                                  <p:stCondLst>
                                    <p:cond delay="0"/>
                                  </p:stCondLst>
                                  <p:childTnLst>
                                    <p:set>
                                      <p:cBhvr>
                                        <p:cTn id="20" dur="1" fill="hold">
                                          <p:stCondLst>
                                            <p:cond delay="0"/>
                                          </p:stCondLst>
                                        </p:cTn>
                                        <p:tgtEl>
                                          <p:spTgt spid="71686"/>
                                        </p:tgtEl>
                                        <p:attrNameLst>
                                          <p:attrName>style.visibility</p:attrName>
                                        </p:attrNameLst>
                                      </p:cBhvr>
                                      <p:to>
                                        <p:strVal val="visible"/>
                                      </p:to>
                                    </p:set>
                                    <p:anim calcmode="lin" valueType="num">
                                      <p:cBhvr>
                                        <p:cTn id="21" dur="500" fill="hold"/>
                                        <p:tgtEl>
                                          <p:spTgt spid="71686"/>
                                        </p:tgtEl>
                                        <p:attrNameLst>
                                          <p:attrName>ppt_w</p:attrName>
                                        </p:attrNameLst>
                                      </p:cBhvr>
                                      <p:tavLst>
                                        <p:tav tm="0">
                                          <p:val>
                                            <p:strVal val="#ppt_w*0.05"/>
                                          </p:val>
                                        </p:tav>
                                        <p:tav tm="100000">
                                          <p:val>
                                            <p:strVal val="#ppt_w"/>
                                          </p:val>
                                        </p:tav>
                                      </p:tavLst>
                                    </p:anim>
                                    <p:anim calcmode="lin" valueType="num">
                                      <p:cBhvr>
                                        <p:cTn id="22" dur="500" fill="hold"/>
                                        <p:tgtEl>
                                          <p:spTgt spid="71686"/>
                                        </p:tgtEl>
                                        <p:attrNameLst>
                                          <p:attrName>ppt_h</p:attrName>
                                        </p:attrNameLst>
                                      </p:cBhvr>
                                      <p:tavLst>
                                        <p:tav tm="0">
                                          <p:val>
                                            <p:strVal val="#ppt_h"/>
                                          </p:val>
                                        </p:tav>
                                        <p:tav tm="100000">
                                          <p:val>
                                            <p:strVal val="#ppt_h"/>
                                          </p:val>
                                        </p:tav>
                                      </p:tavLst>
                                    </p:anim>
                                    <p:anim calcmode="lin" valueType="num">
                                      <p:cBhvr>
                                        <p:cTn id="23" dur="500" fill="hold"/>
                                        <p:tgtEl>
                                          <p:spTgt spid="71686"/>
                                        </p:tgtEl>
                                        <p:attrNameLst>
                                          <p:attrName>ppt_x</p:attrName>
                                        </p:attrNameLst>
                                      </p:cBhvr>
                                      <p:tavLst>
                                        <p:tav tm="0">
                                          <p:val>
                                            <p:strVal val="#ppt_x-.2"/>
                                          </p:val>
                                        </p:tav>
                                        <p:tav tm="100000">
                                          <p:val>
                                            <p:strVal val="#ppt_x"/>
                                          </p:val>
                                        </p:tav>
                                      </p:tavLst>
                                    </p:anim>
                                    <p:anim calcmode="lin" valueType="num">
                                      <p:cBhvr>
                                        <p:cTn id="24" dur="500" fill="hold"/>
                                        <p:tgtEl>
                                          <p:spTgt spid="71686"/>
                                        </p:tgtEl>
                                        <p:attrNameLst>
                                          <p:attrName>ppt_y</p:attrName>
                                        </p:attrNameLst>
                                      </p:cBhvr>
                                      <p:tavLst>
                                        <p:tav tm="0">
                                          <p:val>
                                            <p:strVal val="#ppt_y"/>
                                          </p:val>
                                        </p:tav>
                                        <p:tav tm="100000">
                                          <p:val>
                                            <p:strVal val="#ppt_y"/>
                                          </p:val>
                                        </p:tav>
                                      </p:tavLst>
                                    </p:anim>
                                    <p:animEffect>
                                      <p:cBhvr>
                                        <p:cTn id="25" dur="500"/>
                                        <p:tgtEl>
                                          <p:spTgt spid="71686"/>
                                        </p:tgtEl>
                                      </p:cBhvr>
                                    </p:animEffect>
                                  </p:childTnLst>
                                </p:cTn>
                              </p:par>
                              <p:par>
                                <p:cTn id="26" presetID="54" presetClass="entr" presetSubtype="0" accel="100000" fill="hold" grpId="0" nodeType="withEffect">
                                  <p:stCondLst>
                                    <p:cond delay="0"/>
                                  </p:stCondLst>
                                  <p:childTnLst>
                                    <p:set>
                                      <p:cBhvr>
                                        <p:cTn id="27" dur="1" fill="hold">
                                          <p:stCondLst>
                                            <p:cond delay="0"/>
                                          </p:stCondLst>
                                        </p:cTn>
                                        <p:tgtEl>
                                          <p:spTgt spid="71687"/>
                                        </p:tgtEl>
                                        <p:attrNameLst>
                                          <p:attrName>style.visibility</p:attrName>
                                        </p:attrNameLst>
                                      </p:cBhvr>
                                      <p:to>
                                        <p:strVal val="visible"/>
                                      </p:to>
                                    </p:set>
                                    <p:anim calcmode="lin" valueType="num">
                                      <p:cBhvr>
                                        <p:cTn id="28" dur="500" fill="hold"/>
                                        <p:tgtEl>
                                          <p:spTgt spid="71687"/>
                                        </p:tgtEl>
                                        <p:attrNameLst>
                                          <p:attrName>ppt_w</p:attrName>
                                        </p:attrNameLst>
                                      </p:cBhvr>
                                      <p:tavLst>
                                        <p:tav tm="0">
                                          <p:val>
                                            <p:strVal val="#ppt_w*0.05"/>
                                          </p:val>
                                        </p:tav>
                                        <p:tav tm="100000">
                                          <p:val>
                                            <p:strVal val="#ppt_w"/>
                                          </p:val>
                                        </p:tav>
                                      </p:tavLst>
                                    </p:anim>
                                    <p:anim calcmode="lin" valueType="num">
                                      <p:cBhvr>
                                        <p:cTn id="29" dur="500" fill="hold"/>
                                        <p:tgtEl>
                                          <p:spTgt spid="71687"/>
                                        </p:tgtEl>
                                        <p:attrNameLst>
                                          <p:attrName>ppt_h</p:attrName>
                                        </p:attrNameLst>
                                      </p:cBhvr>
                                      <p:tavLst>
                                        <p:tav tm="0">
                                          <p:val>
                                            <p:strVal val="#ppt_h"/>
                                          </p:val>
                                        </p:tav>
                                        <p:tav tm="100000">
                                          <p:val>
                                            <p:strVal val="#ppt_h"/>
                                          </p:val>
                                        </p:tav>
                                      </p:tavLst>
                                    </p:anim>
                                    <p:anim calcmode="lin" valueType="num">
                                      <p:cBhvr>
                                        <p:cTn id="30" dur="500" fill="hold"/>
                                        <p:tgtEl>
                                          <p:spTgt spid="71687"/>
                                        </p:tgtEl>
                                        <p:attrNameLst>
                                          <p:attrName>ppt_x</p:attrName>
                                        </p:attrNameLst>
                                      </p:cBhvr>
                                      <p:tavLst>
                                        <p:tav tm="0">
                                          <p:val>
                                            <p:strVal val="#ppt_x-.2"/>
                                          </p:val>
                                        </p:tav>
                                        <p:tav tm="100000">
                                          <p:val>
                                            <p:strVal val="#ppt_x"/>
                                          </p:val>
                                        </p:tav>
                                      </p:tavLst>
                                    </p:anim>
                                    <p:anim calcmode="lin" valueType="num">
                                      <p:cBhvr>
                                        <p:cTn id="31" dur="500" fill="hold"/>
                                        <p:tgtEl>
                                          <p:spTgt spid="71687"/>
                                        </p:tgtEl>
                                        <p:attrNameLst>
                                          <p:attrName>ppt_y</p:attrName>
                                        </p:attrNameLst>
                                      </p:cBhvr>
                                      <p:tavLst>
                                        <p:tav tm="0">
                                          <p:val>
                                            <p:strVal val="#ppt_y"/>
                                          </p:val>
                                        </p:tav>
                                        <p:tav tm="100000">
                                          <p:val>
                                            <p:strVal val="#ppt_y"/>
                                          </p:val>
                                        </p:tav>
                                      </p:tavLst>
                                    </p:anim>
                                    <p:animEffect>
                                      <p:cBhvr>
                                        <p:cTn id="32" dur="500"/>
                                        <p:tgtEl>
                                          <p:spTgt spid="71687"/>
                                        </p:tgtEl>
                                      </p:cBhvr>
                                    </p:animEffect>
                                  </p:childTnLst>
                                </p:cTn>
                              </p:par>
                              <p:par>
                                <p:cTn id="33" presetID="54" presetClass="entr" presetSubtype="0" accel="100000" fill="hold" grpId="0" nodeType="withEffect">
                                  <p:stCondLst>
                                    <p:cond delay="0"/>
                                  </p:stCondLst>
                                  <p:childTnLst>
                                    <p:set>
                                      <p:cBhvr>
                                        <p:cTn id="34" dur="1" fill="hold">
                                          <p:stCondLst>
                                            <p:cond delay="0"/>
                                          </p:stCondLst>
                                        </p:cTn>
                                        <p:tgtEl>
                                          <p:spTgt spid="71688"/>
                                        </p:tgtEl>
                                        <p:attrNameLst>
                                          <p:attrName>style.visibility</p:attrName>
                                        </p:attrNameLst>
                                      </p:cBhvr>
                                      <p:to>
                                        <p:strVal val="visible"/>
                                      </p:to>
                                    </p:set>
                                    <p:anim calcmode="lin" valueType="num">
                                      <p:cBhvr>
                                        <p:cTn id="35" dur="500" fill="hold"/>
                                        <p:tgtEl>
                                          <p:spTgt spid="71688"/>
                                        </p:tgtEl>
                                        <p:attrNameLst>
                                          <p:attrName>ppt_w</p:attrName>
                                        </p:attrNameLst>
                                      </p:cBhvr>
                                      <p:tavLst>
                                        <p:tav tm="0">
                                          <p:val>
                                            <p:strVal val="#ppt_w*0.05"/>
                                          </p:val>
                                        </p:tav>
                                        <p:tav tm="100000">
                                          <p:val>
                                            <p:strVal val="#ppt_w"/>
                                          </p:val>
                                        </p:tav>
                                      </p:tavLst>
                                    </p:anim>
                                    <p:anim calcmode="lin" valueType="num">
                                      <p:cBhvr>
                                        <p:cTn id="36" dur="500" fill="hold"/>
                                        <p:tgtEl>
                                          <p:spTgt spid="71688"/>
                                        </p:tgtEl>
                                        <p:attrNameLst>
                                          <p:attrName>ppt_h</p:attrName>
                                        </p:attrNameLst>
                                      </p:cBhvr>
                                      <p:tavLst>
                                        <p:tav tm="0">
                                          <p:val>
                                            <p:strVal val="#ppt_h"/>
                                          </p:val>
                                        </p:tav>
                                        <p:tav tm="100000">
                                          <p:val>
                                            <p:strVal val="#ppt_h"/>
                                          </p:val>
                                        </p:tav>
                                      </p:tavLst>
                                    </p:anim>
                                    <p:anim calcmode="lin" valueType="num">
                                      <p:cBhvr>
                                        <p:cTn id="37" dur="500" fill="hold"/>
                                        <p:tgtEl>
                                          <p:spTgt spid="71688"/>
                                        </p:tgtEl>
                                        <p:attrNameLst>
                                          <p:attrName>ppt_x</p:attrName>
                                        </p:attrNameLst>
                                      </p:cBhvr>
                                      <p:tavLst>
                                        <p:tav tm="0">
                                          <p:val>
                                            <p:strVal val="#ppt_x-.2"/>
                                          </p:val>
                                        </p:tav>
                                        <p:tav tm="100000">
                                          <p:val>
                                            <p:strVal val="#ppt_x"/>
                                          </p:val>
                                        </p:tav>
                                      </p:tavLst>
                                    </p:anim>
                                    <p:anim calcmode="lin" valueType="num">
                                      <p:cBhvr>
                                        <p:cTn id="38" dur="500" fill="hold"/>
                                        <p:tgtEl>
                                          <p:spTgt spid="71688"/>
                                        </p:tgtEl>
                                        <p:attrNameLst>
                                          <p:attrName>ppt_y</p:attrName>
                                        </p:attrNameLst>
                                      </p:cBhvr>
                                      <p:tavLst>
                                        <p:tav tm="0">
                                          <p:val>
                                            <p:strVal val="#ppt_y"/>
                                          </p:val>
                                        </p:tav>
                                        <p:tav tm="100000">
                                          <p:val>
                                            <p:strVal val="#ppt_y"/>
                                          </p:val>
                                        </p:tav>
                                      </p:tavLst>
                                    </p:anim>
                                    <p:animEffect>
                                      <p:cBhvr>
                                        <p:cTn id="39" dur="500"/>
                                        <p:tgtEl>
                                          <p:spTgt spid="71688"/>
                                        </p:tgtEl>
                                      </p:cBhvr>
                                    </p:animEffect>
                                  </p:childTnLst>
                                </p:cTn>
                              </p:par>
                              <p:par>
                                <p:cTn id="40" presetID="54" presetClass="entr" presetSubtype="0" accel="100000" fill="hold" grpId="0" nodeType="withEffect">
                                  <p:stCondLst>
                                    <p:cond delay="0"/>
                                  </p:stCondLst>
                                  <p:childTnLst>
                                    <p:set>
                                      <p:cBhvr>
                                        <p:cTn id="41" dur="1" fill="hold">
                                          <p:stCondLst>
                                            <p:cond delay="0"/>
                                          </p:stCondLst>
                                        </p:cTn>
                                        <p:tgtEl>
                                          <p:spTgt spid="71689"/>
                                        </p:tgtEl>
                                        <p:attrNameLst>
                                          <p:attrName>style.visibility</p:attrName>
                                        </p:attrNameLst>
                                      </p:cBhvr>
                                      <p:to>
                                        <p:strVal val="visible"/>
                                      </p:to>
                                    </p:set>
                                    <p:anim calcmode="lin" valueType="num">
                                      <p:cBhvr>
                                        <p:cTn id="42" dur="500" fill="hold"/>
                                        <p:tgtEl>
                                          <p:spTgt spid="71689"/>
                                        </p:tgtEl>
                                        <p:attrNameLst>
                                          <p:attrName>ppt_w</p:attrName>
                                        </p:attrNameLst>
                                      </p:cBhvr>
                                      <p:tavLst>
                                        <p:tav tm="0">
                                          <p:val>
                                            <p:strVal val="#ppt_w*0.05"/>
                                          </p:val>
                                        </p:tav>
                                        <p:tav tm="100000">
                                          <p:val>
                                            <p:strVal val="#ppt_w"/>
                                          </p:val>
                                        </p:tav>
                                      </p:tavLst>
                                    </p:anim>
                                    <p:anim calcmode="lin" valueType="num">
                                      <p:cBhvr>
                                        <p:cTn id="43" dur="500" fill="hold"/>
                                        <p:tgtEl>
                                          <p:spTgt spid="71689"/>
                                        </p:tgtEl>
                                        <p:attrNameLst>
                                          <p:attrName>ppt_h</p:attrName>
                                        </p:attrNameLst>
                                      </p:cBhvr>
                                      <p:tavLst>
                                        <p:tav tm="0">
                                          <p:val>
                                            <p:strVal val="#ppt_h"/>
                                          </p:val>
                                        </p:tav>
                                        <p:tav tm="100000">
                                          <p:val>
                                            <p:strVal val="#ppt_h"/>
                                          </p:val>
                                        </p:tav>
                                      </p:tavLst>
                                    </p:anim>
                                    <p:anim calcmode="lin" valueType="num">
                                      <p:cBhvr>
                                        <p:cTn id="44" dur="500" fill="hold"/>
                                        <p:tgtEl>
                                          <p:spTgt spid="71689"/>
                                        </p:tgtEl>
                                        <p:attrNameLst>
                                          <p:attrName>ppt_x</p:attrName>
                                        </p:attrNameLst>
                                      </p:cBhvr>
                                      <p:tavLst>
                                        <p:tav tm="0">
                                          <p:val>
                                            <p:strVal val="#ppt_x-.2"/>
                                          </p:val>
                                        </p:tav>
                                        <p:tav tm="100000">
                                          <p:val>
                                            <p:strVal val="#ppt_x"/>
                                          </p:val>
                                        </p:tav>
                                      </p:tavLst>
                                    </p:anim>
                                    <p:anim calcmode="lin" valueType="num">
                                      <p:cBhvr>
                                        <p:cTn id="45" dur="500" fill="hold"/>
                                        <p:tgtEl>
                                          <p:spTgt spid="71689"/>
                                        </p:tgtEl>
                                        <p:attrNameLst>
                                          <p:attrName>ppt_y</p:attrName>
                                        </p:attrNameLst>
                                      </p:cBhvr>
                                      <p:tavLst>
                                        <p:tav tm="0">
                                          <p:val>
                                            <p:strVal val="#ppt_y"/>
                                          </p:val>
                                        </p:tav>
                                        <p:tav tm="100000">
                                          <p:val>
                                            <p:strVal val="#ppt_y"/>
                                          </p:val>
                                        </p:tav>
                                      </p:tavLst>
                                    </p:anim>
                                    <p:animEffect>
                                      <p:cBhvr>
                                        <p:cTn id="46" dur="500"/>
                                        <p:tgtEl>
                                          <p:spTgt spid="71689"/>
                                        </p:tgtEl>
                                      </p:cBhvr>
                                    </p:animEffect>
                                  </p:childTnLst>
                                </p:cTn>
                              </p:par>
                              <p:par>
                                <p:cTn id="47" presetID="54" presetClass="entr" presetSubtype="0" accel="100000" fill="hold" grpId="0" nodeType="withEffect">
                                  <p:stCondLst>
                                    <p:cond delay="0"/>
                                  </p:stCondLst>
                                  <p:childTnLst>
                                    <p:set>
                                      <p:cBhvr>
                                        <p:cTn id="48" dur="1" fill="hold">
                                          <p:stCondLst>
                                            <p:cond delay="0"/>
                                          </p:stCondLst>
                                        </p:cTn>
                                        <p:tgtEl>
                                          <p:spTgt spid="71690"/>
                                        </p:tgtEl>
                                        <p:attrNameLst>
                                          <p:attrName>style.visibility</p:attrName>
                                        </p:attrNameLst>
                                      </p:cBhvr>
                                      <p:to>
                                        <p:strVal val="visible"/>
                                      </p:to>
                                    </p:set>
                                    <p:anim calcmode="lin" valueType="num">
                                      <p:cBhvr>
                                        <p:cTn id="49" dur="500" fill="hold"/>
                                        <p:tgtEl>
                                          <p:spTgt spid="71690"/>
                                        </p:tgtEl>
                                        <p:attrNameLst>
                                          <p:attrName>ppt_w</p:attrName>
                                        </p:attrNameLst>
                                      </p:cBhvr>
                                      <p:tavLst>
                                        <p:tav tm="0">
                                          <p:val>
                                            <p:strVal val="#ppt_w*0.05"/>
                                          </p:val>
                                        </p:tav>
                                        <p:tav tm="100000">
                                          <p:val>
                                            <p:strVal val="#ppt_w"/>
                                          </p:val>
                                        </p:tav>
                                      </p:tavLst>
                                    </p:anim>
                                    <p:anim calcmode="lin" valueType="num">
                                      <p:cBhvr>
                                        <p:cTn id="50" dur="500" fill="hold"/>
                                        <p:tgtEl>
                                          <p:spTgt spid="71690"/>
                                        </p:tgtEl>
                                        <p:attrNameLst>
                                          <p:attrName>ppt_h</p:attrName>
                                        </p:attrNameLst>
                                      </p:cBhvr>
                                      <p:tavLst>
                                        <p:tav tm="0">
                                          <p:val>
                                            <p:strVal val="#ppt_h"/>
                                          </p:val>
                                        </p:tav>
                                        <p:tav tm="100000">
                                          <p:val>
                                            <p:strVal val="#ppt_h"/>
                                          </p:val>
                                        </p:tav>
                                      </p:tavLst>
                                    </p:anim>
                                    <p:anim calcmode="lin" valueType="num">
                                      <p:cBhvr>
                                        <p:cTn id="51" dur="500" fill="hold"/>
                                        <p:tgtEl>
                                          <p:spTgt spid="71690"/>
                                        </p:tgtEl>
                                        <p:attrNameLst>
                                          <p:attrName>ppt_x</p:attrName>
                                        </p:attrNameLst>
                                      </p:cBhvr>
                                      <p:tavLst>
                                        <p:tav tm="0">
                                          <p:val>
                                            <p:strVal val="#ppt_x-.2"/>
                                          </p:val>
                                        </p:tav>
                                        <p:tav tm="100000">
                                          <p:val>
                                            <p:strVal val="#ppt_x"/>
                                          </p:val>
                                        </p:tav>
                                      </p:tavLst>
                                    </p:anim>
                                    <p:anim calcmode="lin" valueType="num">
                                      <p:cBhvr>
                                        <p:cTn id="52" dur="500" fill="hold"/>
                                        <p:tgtEl>
                                          <p:spTgt spid="71690"/>
                                        </p:tgtEl>
                                        <p:attrNameLst>
                                          <p:attrName>ppt_y</p:attrName>
                                        </p:attrNameLst>
                                      </p:cBhvr>
                                      <p:tavLst>
                                        <p:tav tm="0">
                                          <p:val>
                                            <p:strVal val="#ppt_y"/>
                                          </p:val>
                                        </p:tav>
                                        <p:tav tm="100000">
                                          <p:val>
                                            <p:strVal val="#ppt_y"/>
                                          </p:val>
                                        </p:tav>
                                      </p:tavLst>
                                    </p:anim>
                                    <p:animEffect>
                                      <p:cBhvr>
                                        <p:cTn id="53" dur="500"/>
                                        <p:tgtEl>
                                          <p:spTgt spid="71690"/>
                                        </p:tgtEl>
                                      </p:cBhvr>
                                    </p:animEffect>
                                  </p:childTnLst>
                                </p:cTn>
                              </p:par>
                              <p:par>
                                <p:cTn id="54" presetID="54" presetClass="entr" presetSubtype="0" accel="100000" fill="hold" grpId="0" nodeType="withEffect">
                                  <p:stCondLst>
                                    <p:cond delay="0"/>
                                  </p:stCondLst>
                                  <p:childTnLst>
                                    <p:set>
                                      <p:cBhvr>
                                        <p:cTn id="55" dur="1" fill="hold">
                                          <p:stCondLst>
                                            <p:cond delay="0"/>
                                          </p:stCondLst>
                                        </p:cTn>
                                        <p:tgtEl>
                                          <p:spTgt spid="71691"/>
                                        </p:tgtEl>
                                        <p:attrNameLst>
                                          <p:attrName>style.visibility</p:attrName>
                                        </p:attrNameLst>
                                      </p:cBhvr>
                                      <p:to>
                                        <p:strVal val="visible"/>
                                      </p:to>
                                    </p:set>
                                    <p:anim calcmode="lin" valueType="num">
                                      <p:cBhvr>
                                        <p:cTn id="56" dur="500" fill="hold"/>
                                        <p:tgtEl>
                                          <p:spTgt spid="71691"/>
                                        </p:tgtEl>
                                        <p:attrNameLst>
                                          <p:attrName>ppt_w</p:attrName>
                                        </p:attrNameLst>
                                      </p:cBhvr>
                                      <p:tavLst>
                                        <p:tav tm="0">
                                          <p:val>
                                            <p:strVal val="#ppt_w*0.05"/>
                                          </p:val>
                                        </p:tav>
                                        <p:tav tm="100000">
                                          <p:val>
                                            <p:strVal val="#ppt_w"/>
                                          </p:val>
                                        </p:tav>
                                      </p:tavLst>
                                    </p:anim>
                                    <p:anim calcmode="lin" valueType="num">
                                      <p:cBhvr>
                                        <p:cTn id="57" dur="500" fill="hold"/>
                                        <p:tgtEl>
                                          <p:spTgt spid="71691"/>
                                        </p:tgtEl>
                                        <p:attrNameLst>
                                          <p:attrName>ppt_h</p:attrName>
                                        </p:attrNameLst>
                                      </p:cBhvr>
                                      <p:tavLst>
                                        <p:tav tm="0">
                                          <p:val>
                                            <p:strVal val="#ppt_h"/>
                                          </p:val>
                                        </p:tav>
                                        <p:tav tm="100000">
                                          <p:val>
                                            <p:strVal val="#ppt_h"/>
                                          </p:val>
                                        </p:tav>
                                      </p:tavLst>
                                    </p:anim>
                                    <p:anim calcmode="lin" valueType="num">
                                      <p:cBhvr>
                                        <p:cTn id="58" dur="500" fill="hold"/>
                                        <p:tgtEl>
                                          <p:spTgt spid="71691"/>
                                        </p:tgtEl>
                                        <p:attrNameLst>
                                          <p:attrName>ppt_x</p:attrName>
                                        </p:attrNameLst>
                                      </p:cBhvr>
                                      <p:tavLst>
                                        <p:tav tm="0">
                                          <p:val>
                                            <p:strVal val="#ppt_x-.2"/>
                                          </p:val>
                                        </p:tav>
                                        <p:tav tm="100000">
                                          <p:val>
                                            <p:strVal val="#ppt_x"/>
                                          </p:val>
                                        </p:tav>
                                      </p:tavLst>
                                    </p:anim>
                                    <p:anim calcmode="lin" valueType="num">
                                      <p:cBhvr>
                                        <p:cTn id="59" dur="500" fill="hold"/>
                                        <p:tgtEl>
                                          <p:spTgt spid="71691"/>
                                        </p:tgtEl>
                                        <p:attrNameLst>
                                          <p:attrName>ppt_y</p:attrName>
                                        </p:attrNameLst>
                                      </p:cBhvr>
                                      <p:tavLst>
                                        <p:tav tm="0">
                                          <p:val>
                                            <p:strVal val="#ppt_y"/>
                                          </p:val>
                                        </p:tav>
                                        <p:tav tm="100000">
                                          <p:val>
                                            <p:strVal val="#ppt_y"/>
                                          </p:val>
                                        </p:tav>
                                      </p:tavLst>
                                    </p:anim>
                                    <p:animEffect>
                                      <p:cBhvr>
                                        <p:cTn id="60" dur="500"/>
                                        <p:tgtEl>
                                          <p:spTgt spid="71691"/>
                                        </p:tgtEl>
                                      </p:cBhvr>
                                    </p:animEffect>
                                  </p:childTnLst>
                                </p:cTn>
                              </p:par>
                              <p:par>
                                <p:cTn id="61" presetID="54" presetClass="entr" presetSubtype="0" accel="100000" fill="hold" grpId="0" nodeType="withEffect">
                                  <p:stCondLst>
                                    <p:cond delay="0"/>
                                  </p:stCondLst>
                                  <p:childTnLst>
                                    <p:set>
                                      <p:cBhvr>
                                        <p:cTn id="62" dur="1" fill="hold">
                                          <p:stCondLst>
                                            <p:cond delay="0"/>
                                          </p:stCondLst>
                                        </p:cTn>
                                        <p:tgtEl>
                                          <p:spTgt spid="71692"/>
                                        </p:tgtEl>
                                        <p:attrNameLst>
                                          <p:attrName>style.visibility</p:attrName>
                                        </p:attrNameLst>
                                      </p:cBhvr>
                                      <p:to>
                                        <p:strVal val="visible"/>
                                      </p:to>
                                    </p:set>
                                    <p:anim calcmode="lin" valueType="num">
                                      <p:cBhvr>
                                        <p:cTn id="63" dur="500" fill="hold"/>
                                        <p:tgtEl>
                                          <p:spTgt spid="71692"/>
                                        </p:tgtEl>
                                        <p:attrNameLst>
                                          <p:attrName>ppt_w</p:attrName>
                                        </p:attrNameLst>
                                      </p:cBhvr>
                                      <p:tavLst>
                                        <p:tav tm="0">
                                          <p:val>
                                            <p:strVal val="#ppt_w*0.05"/>
                                          </p:val>
                                        </p:tav>
                                        <p:tav tm="100000">
                                          <p:val>
                                            <p:strVal val="#ppt_w"/>
                                          </p:val>
                                        </p:tav>
                                      </p:tavLst>
                                    </p:anim>
                                    <p:anim calcmode="lin" valueType="num">
                                      <p:cBhvr>
                                        <p:cTn id="64" dur="500" fill="hold"/>
                                        <p:tgtEl>
                                          <p:spTgt spid="71692"/>
                                        </p:tgtEl>
                                        <p:attrNameLst>
                                          <p:attrName>ppt_h</p:attrName>
                                        </p:attrNameLst>
                                      </p:cBhvr>
                                      <p:tavLst>
                                        <p:tav tm="0">
                                          <p:val>
                                            <p:strVal val="#ppt_h"/>
                                          </p:val>
                                        </p:tav>
                                        <p:tav tm="100000">
                                          <p:val>
                                            <p:strVal val="#ppt_h"/>
                                          </p:val>
                                        </p:tav>
                                      </p:tavLst>
                                    </p:anim>
                                    <p:anim calcmode="lin" valueType="num">
                                      <p:cBhvr>
                                        <p:cTn id="65" dur="500" fill="hold"/>
                                        <p:tgtEl>
                                          <p:spTgt spid="71692"/>
                                        </p:tgtEl>
                                        <p:attrNameLst>
                                          <p:attrName>ppt_x</p:attrName>
                                        </p:attrNameLst>
                                      </p:cBhvr>
                                      <p:tavLst>
                                        <p:tav tm="0">
                                          <p:val>
                                            <p:strVal val="#ppt_x-.2"/>
                                          </p:val>
                                        </p:tav>
                                        <p:tav tm="100000">
                                          <p:val>
                                            <p:strVal val="#ppt_x"/>
                                          </p:val>
                                        </p:tav>
                                      </p:tavLst>
                                    </p:anim>
                                    <p:anim calcmode="lin" valueType="num">
                                      <p:cBhvr>
                                        <p:cTn id="66" dur="500" fill="hold"/>
                                        <p:tgtEl>
                                          <p:spTgt spid="71692"/>
                                        </p:tgtEl>
                                        <p:attrNameLst>
                                          <p:attrName>ppt_y</p:attrName>
                                        </p:attrNameLst>
                                      </p:cBhvr>
                                      <p:tavLst>
                                        <p:tav tm="0">
                                          <p:val>
                                            <p:strVal val="#ppt_y"/>
                                          </p:val>
                                        </p:tav>
                                        <p:tav tm="100000">
                                          <p:val>
                                            <p:strVal val="#ppt_y"/>
                                          </p:val>
                                        </p:tav>
                                      </p:tavLst>
                                    </p:anim>
                                    <p:animEffect>
                                      <p:cBhvr>
                                        <p:cTn id="67" dur="500"/>
                                        <p:tgtEl>
                                          <p:spTgt spid="71692"/>
                                        </p:tgtEl>
                                      </p:cBhvr>
                                    </p:animEffect>
                                  </p:childTnLst>
                                </p:cTn>
                              </p:par>
                              <p:par>
                                <p:cTn id="68" presetID="54" presetClass="entr" presetSubtype="0" accel="100000" fill="hold" grpId="0" nodeType="withEffect">
                                  <p:stCondLst>
                                    <p:cond delay="0"/>
                                  </p:stCondLst>
                                  <p:childTnLst>
                                    <p:set>
                                      <p:cBhvr>
                                        <p:cTn id="69" dur="1" fill="hold">
                                          <p:stCondLst>
                                            <p:cond delay="0"/>
                                          </p:stCondLst>
                                        </p:cTn>
                                        <p:tgtEl>
                                          <p:spTgt spid="71693"/>
                                        </p:tgtEl>
                                        <p:attrNameLst>
                                          <p:attrName>style.visibility</p:attrName>
                                        </p:attrNameLst>
                                      </p:cBhvr>
                                      <p:to>
                                        <p:strVal val="visible"/>
                                      </p:to>
                                    </p:set>
                                    <p:anim calcmode="lin" valueType="num">
                                      <p:cBhvr>
                                        <p:cTn id="70" dur="500" fill="hold"/>
                                        <p:tgtEl>
                                          <p:spTgt spid="71693"/>
                                        </p:tgtEl>
                                        <p:attrNameLst>
                                          <p:attrName>ppt_w</p:attrName>
                                        </p:attrNameLst>
                                      </p:cBhvr>
                                      <p:tavLst>
                                        <p:tav tm="0">
                                          <p:val>
                                            <p:strVal val="#ppt_w*0.05"/>
                                          </p:val>
                                        </p:tav>
                                        <p:tav tm="100000">
                                          <p:val>
                                            <p:strVal val="#ppt_w"/>
                                          </p:val>
                                        </p:tav>
                                      </p:tavLst>
                                    </p:anim>
                                    <p:anim calcmode="lin" valueType="num">
                                      <p:cBhvr>
                                        <p:cTn id="71" dur="500" fill="hold"/>
                                        <p:tgtEl>
                                          <p:spTgt spid="71693"/>
                                        </p:tgtEl>
                                        <p:attrNameLst>
                                          <p:attrName>ppt_h</p:attrName>
                                        </p:attrNameLst>
                                      </p:cBhvr>
                                      <p:tavLst>
                                        <p:tav tm="0">
                                          <p:val>
                                            <p:strVal val="#ppt_h"/>
                                          </p:val>
                                        </p:tav>
                                        <p:tav tm="100000">
                                          <p:val>
                                            <p:strVal val="#ppt_h"/>
                                          </p:val>
                                        </p:tav>
                                      </p:tavLst>
                                    </p:anim>
                                    <p:anim calcmode="lin" valueType="num">
                                      <p:cBhvr>
                                        <p:cTn id="72" dur="500" fill="hold"/>
                                        <p:tgtEl>
                                          <p:spTgt spid="71693"/>
                                        </p:tgtEl>
                                        <p:attrNameLst>
                                          <p:attrName>ppt_x</p:attrName>
                                        </p:attrNameLst>
                                      </p:cBhvr>
                                      <p:tavLst>
                                        <p:tav tm="0">
                                          <p:val>
                                            <p:strVal val="#ppt_x-.2"/>
                                          </p:val>
                                        </p:tav>
                                        <p:tav tm="100000">
                                          <p:val>
                                            <p:strVal val="#ppt_x"/>
                                          </p:val>
                                        </p:tav>
                                      </p:tavLst>
                                    </p:anim>
                                    <p:anim calcmode="lin" valueType="num">
                                      <p:cBhvr>
                                        <p:cTn id="73" dur="500" fill="hold"/>
                                        <p:tgtEl>
                                          <p:spTgt spid="71693"/>
                                        </p:tgtEl>
                                        <p:attrNameLst>
                                          <p:attrName>ppt_y</p:attrName>
                                        </p:attrNameLst>
                                      </p:cBhvr>
                                      <p:tavLst>
                                        <p:tav tm="0">
                                          <p:val>
                                            <p:strVal val="#ppt_y"/>
                                          </p:val>
                                        </p:tav>
                                        <p:tav tm="100000">
                                          <p:val>
                                            <p:strVal val="#ppt_y"/>
                                          </p:val>
                                        </p:tav>
                                      </p:tavLst>
                                    </p:anim>
                                    <p:animEffect>
                                      <p:cBhvr>
                                        <p:cTn id="74" dur="500"/>
                                        <p:tgtEl>
                                          <p:spTgt spid="71693"/>
                                        </p:tgtEl>
                                      </p:cBhvr>
                                    </p:animEffect>
                                  </p:childTnLst>
                                </p:cTn>
                              </p:par>
                              <p:par>
                                <p:cTn id="75" presetID="54" presetClass="entr" presetSubtype="0" accel="100000" fill="hold" grpId="0" nodeType="withEffect">
                                  <p:stCondLst>
                                    <p:cond delay="0"/>
                                  </p:stCondLst>
                                  <p:childTnLst>
                                    <p:set>
                                      <p:cBhvr>
                                        <p:cTn id="76" dur="1" fill="hold">
                                          <p:stCondLst>
                                            <p:cond delay="0"/>
                                          </p:stCondLst>
                                        </p:cTn>
                                        <p:tgtEl>
                                          <p:spTgt spid="71695"/>
                                        </p:tgtEl>
                                        <p:attrNameLst>
                                          <p:attrName>style.visibility</p:attrName>
                                        </p:attrNameLst>
                                      </p:cBhvr>
                                      <p:to>
                                        <p:strVal val="visible"/>
                                      </p:to>
                                    </p:set>
                                    <p:anim calcmode="lin" valueType="num">
                                      <p:cBhvr>
                                        <p:cTn id="77" dur="500" fill="hold"/>
                                        <p:tgtEl>
                                          <p:spTgt spid="71695"/>
                                        </p:tgtEl>
                                        <p:attrNameLst>
                                          <p:attrName>ppt_w</p:attrName>
                                        </p:attrNameLst>
                                      </p:cBhvr>
                                      <p:tavLst>
                                        <p:tav tm="0">
                                          <p:val>
                                            <p:strVal val="#ppt_w*0.05"/>
                                          </p:val>
                                        </p:tav>
                                        <p:tav tm="100000">
                                          <p:val>
                                            <p:strVal val="#ppt_w"/>
                                          </p:val>
                                        </p:tav>
                                      </p:tavLst>
                                    </p:anim>
                                    <p:anim calcmode="lin" valueType="num">
                                      <p:cBhvr>
                                        <p:cTn id="78" dur="500" fill="hold"/>
                                        <p:tgtEl>
                                          <p:spTgt spid="71695"/>
                                        </p:tgtEl>
                                        <p:attrNameLst>
                                          <p:attrName>ppt_h</p:attrName>
                                        </p:attrNameLst>
                                      </p:cBhvr>
                                      <p:tavLst>
                                        <p:tav tm="0">
                                          <p:val>
                                            <p:strVal val="#ppt_h"/>
                                          </p:val>
                                        </p:tav>
                                        <p:tav tm="100000">
                                          <p:val>
                                            <p:strVal val="#ppt_h"/>
                                          </p:val>
                                        </p:tav>
                                      </p:tavLst>
                                    </p:anim>
                                    <p:anim calcmode="lin" valueType="num">
                                      <p:cBhvr>
                                        <p:cTn id="79" dur="500" fill="hold"/>
                                        <p:tgtEl>
                                          <p:spTgt spid="71695"/>
                                        </p:tgtEl>
                                        <p:attrNameLst>
                                          <p:attrName>ppt_x</p:attrName>
                                        </p:attrNameLst>
                                      </p:cBhvr>
                                      <p:tavLst>
                                        <p:tav tm="0">
                                          <p:val>
                                            <p:strVal val="#ppt_x-.2"/>
                                          </p:val>
                                        </p:tav>
                                        <p:tav tm="100000">
                                          <p:val>
                                            <p:strVal val="#ppt_x"/>
                                          </p:val>
                                        </p:tav>
                                      </p:tavLst>
                                    </p:anim>
                                    <p:anim calcmode="lin" valueType="num">
                                      <p:cBhvr>
                                        <p:cTn id="80" dur="500" fill="hold"/>
                                        <p:tgtEl>
                                          <p:spTgt spid="71695"/>
                                        </p:tgtEl>
                                        <p:attrNameLst>
                                          <p:attrName>ppt_y</p:attrName>
                                        </p:attrNameLst>
                                      </p:cBhvr>
                                      <p:tavLst>
                                        <p:tav tm="0">
                                          <p:val>
                                            <p:strVal val="#ppt_y"/>
                                          </p:val>
                                        </p:tav>
                                        <p:tav tm="100000">
                                          <p:val>
                                            <p:strVal val="#ppt_y"/>
                                          </p:val>
                                        </p:tav>
                                      </p:tavLst>
                                    </p:anim>
                                    <p:animEffect>
                                      <p:cBhvr>
                                        <p:cTn id="81" dur="500"/>
                                        <p:tgtEl>
                                          <p:spTgt spid="71695"/>
                                        </p:tgtEl>
                                      </p:cBhvr>
                                    </p:animEffect>
                                  </p:childTnLst>
                                </p:cTn>
                              </p:par>
                              <p:par>
                                <p:cTn id="82" presetID="54" presetClass="entr" presetSubtype="0" accel="100000" fill="hold" grpId="0" nodeType="withEffect">
                                  <p:stCondLst>
                                    <p:cond delay="0"/>
                                  </p:stCondLst>
                                  <p:childTnLst>
                                    <p:set>
                                      <p:cBhvr>
                                        <p:cTn id="83" dur="1" fill="hold">
                                          <p:stCondLst>
                                            <p:cond delay="0"/>
                                          </p:stCondLst>
                                        </p:cTn>
                                        <p:tgtEl>
                                          <p:spTgt spid="71696"/>
                                        </p:tgtEl>
                                        <p:attrNameLst>
                                          <p:attrName>style.visibility</p:attrName>
                                        </p:attrNameLst>
                                      </p:cBhvr>
                                      <p:to>
                                        <p:strVal val="visible"/>
                                      </p:to>
                                    </p:set>
                                    <p:anim calcmode="lin" valueType="num">
                                      <p:cBhvr>
                                        <p:cTn id="84" dur="500" fill="hold"/>
                                        <p:tgtEl>
                                          <p:spTgt spid="71696"/>
                                        </p:tgtEl>
                                        <p:attrNameLst>
                                          <p:attrName>ppt_w</p:attrName>
                                        </p:attrNameLst>
                                      </p:cBhvr>
                                      <p:tavLst>
                                        <p:tav tm="0">
                                          <p:val>
                                            <p:strVal val="#ppt_w*0.05"/>
                                          </p:val>
                                        </p:tav>
                                        <p:tav tm="100000">
                                          <p:val>
                                            <p:strVal val="#ppt_w"/>
                                          </p:val>
                                        </p:tav>
                                      </p:tavLst>
                                    </p:anim>
                                    <p:anim calcmode="lin" valueType="num">
                                      <p:cBhvr>
                                        <p:cTn id="85" dur="500" fill="hold"/>
                                        <p:tgtEl>
                                          <p:spTgt spid="71696"/>
                                        </p:tgtEl>
                                        <p:attrNameLst>
                                          <p:attrName>ppt_h</p:attrName>
                                        </p:attrNameLst>
                                      </p:cBhvr>
                                      <p:tavLst>
                                        <p:tav tm="0">
                                          <p:val>
                                            <p:strVal val="#ppt_h"/>
                                          </p:val>
                                        </p:tav>
                                        <p:tav tm="100000">
                                          <p:val>
                                            <p:strVal val="#ppt_h"/>
                                          </p:val>
                                        </p:tav>
                                      </p:tavLst>
                                    </p:anim>
                                    <p:anim calcmode="lin" valueType="num">
                                      <p:cBhvr>
                                        <p:cTn id="86" dur="500" fill="hold"/>
                                        <p:tgtEl>
                                          <p:spTgt spid="71696"/>
                                        </p:tgtEl>
                                        <p:attrNameLst>
                                          <p:attrName>ppt_x</p:attrName>
                                        </p:attrNameLst>
                                      </p:cBhvr>
                                      <p:tavLst>
                                        <p:tav tm="0">
                                          <p:val>
                                            <p:strVal val="#ppt_x-.2"/>
                                          </p:val>
                                        </p:tav>
                                        <p:tav tm="100000">
                                          <p:val>
                                            <p:strVal val="#ppt_x"/>
                                          </p:val>
                                        </p:tav>
                                      </p:tavLst>
                                    </p:anim>
                                    <p:anim calcmode="lin" valueType="num">
                                      <p:cBhvr>
                                        <p:cTn id="87" dur="500" fill="hold"/>
                                        <p:tgtEl>
                                          <p:spTgt spid="71696"/>
                                        </p:tgtEl>
                                        <p:attrNameLst>
                                          <p:attrName>ppt_y</p:attrName>
                                        </p:attrNameLst>
                                      </p:cBhvr>
                                      <p:tavLst>
                                        <p:tav tm="0">
                                          <p:val>
                                            <p:strVal val="#ppt_y"/>
                                          </p:val>
                                        </p:tav>
                                        <p:tav tm="100000">
                                          <p:val>
                                            <p:strVal val="#ppt_y"/>
                                          </p:val>
                                        </p:tav>
                                      </p:tavLst>
                                    </p:anim>
                                    <p:animEffect>
                                      <p:cBhvr>
                                        <p:cTn id="88" dur="500"/>
                                        <p:tgtEl>
                                          <p:spTgt spid="71696"/>
                                        </p:tgtEl>
                                      </p:cBhvr>
                                    </p:animEffect>
                                  </p:childTnLst>
                                </p:cTn>
                              </p:par>
                              <p:par>
                                <p:cTn id="89" presetID="54" presetClass="entr" presetSubtype="0" accel="100000" fill="hold" grpId="0" nodeType="withEffect">
                                  <p:stCondLst>
                                    <p:cond delay="0"/>
                                  </p:stCondLst>
                                  <p:childTnLst>
                                    <p:set>
                                      <p:cBhvr>
                                        <p:cTn id="90" dur="1" fill="hold">
                                          <p:stCondLst>
                                            <p:cond delay="0"/>
                                          </p:stCondLst>
                                        </p:cTn>
                                        <p:tgtEl>
                                          <p:spTgt spid="71697"/>
                                        </p:tgtEl>
                                        <p:attrNameLst>
                                          <p:attrName>style.visibility</p:attrName>
                                        </p:attrNameLst>
                                      </p:cBhvr>
                                      <p:to>
                                        <p:strVal val="visible"/>
                                      </p:to>
                                    </p:set>
                                    <p:anim calcmode="lin" valueType="num">
                                      <p:cBhvr>
                                        <p:cTn id="91" dur="500" fill="hold"/>
                                        <p:tgtEl>
                                          <p:spTgt spid="71697"/>
                                        </p:tgtEl>
                                        <p:attrNameLst>
                                          <p:attrName>ppt_w</p:attrName>
                                        </p:attrNameLst>
                                      </p:cBhvr>
                                      <p:tavLst>
                                        <p:tav tm="0">
                                          <p:val>
                                            <p:strVal val="#ppt_w*0.05"/>
                                          </p:val>
                                        </p:tav>
                                        <p:tav tm="100000">
                                          <p:val>
                                            <p:strVal val="#ppt_w"/>
                                          </p:val>
                                        </p:tav>
                                      </p:tavLst>
                                    </p:anim>
                                    <p:anim calcmode="lin" valueType="num">
                                      <p:cBhvr>
                                        <p:cTn id="92" dur="500" fill="hold"/>
                                        <p:tgtEl>
                                          <p:spTgt spid="71697"/>
                                        </p:tgtEl>
                                        <p:attrNameLst>
                                          <p:attrName>ppt_h</p:attrName>
                                        </p:attrNameLst>
                                      </p:cBhvr>
                                      <p:tavLst>
                                        <p:tav tm="0">
                                          <p:val>
                                            <p:strVal val="#ppt_h"/>
                                          </p:val>
                                        </p:tav>
                                        <p:tav tm="100000">
                                          <p:val>
                                            <p:strVal val="#ppt_h"/>
                                          </p:val>
                                        </p:tav>
                                      </p:tavLst>
                                    </p:anim>
                                    <p:anim calcmode="lin" valueType="num">
                                      <p:cBhvr>
                                        <p:cTn id="93" dur="500" fill="hold"/>
                                        <p:tgtEl>
                                          <p:spTgt spid="71697"/>
                                        </p:tgtEl>
                                        <p:attrNameLst>
                                          <p:attrName>ppt_x</p:attrName>
                                        </p:attrNameLst>
                                      </p:cBhvr>
                                      <p:tavLst>
                                        <p:tav tm="0">
                                          <p:val>
                                            <p:strVal val="#ppt_x-.2"/>
                                          </p:val>
                                        </p:tav>
                                        <p:tav tm="100000">
                                          <p:val>
                                            <p:strVal val="#ppt_x"/>
                                          </p:val>
                                        </p:tav>
                                      </p:tavLst>
                                    </p:anim>
                                    <p:anim calcmode="lin" valueType="num">
                                      <p:cBhvr>
                                        <p:cTn id="94" dur="500" fill="hold"/>
                                        <p:tgtEl>
                                          <p:spTgt spid="71697"/>
                                        </p:tgtEl>
                                        <p:attrNameLst>
                                          <p:attrName>ppt_y</p:attrName>
                                        </p:attrNameLst>
                                      </p:cBhvr>
                                      <p:tavLst>
                                        <p:tav tm="0">
                                          <p:val>
                                            <p:strVal val="#ppt_y"/>
                                          </p:val>
                                        </p:tav>
                                        <p:tav tm="100000">
                                          <p:val>
                                            <p:strVal val="#ppt_y"/>
                                          </p:val>
                                        </p:tav>
                                      </p:tavLst>
                                    </p:anim>
                                    <p:animEffect>
                                      <p:cBhvr>
                                        <p:cTn id="95" dur="500"/>
                                        <p:tgtEl>
                                          <p:spTgt spid="71697"/>
                                        </p:tgtEl>
                                      </p:cBhvr>
                                    </p:animEffect>
                                  </p:childTnLst>
                                </p:cTn>
                              </p:par>
                              <p:par>
                                <p:cTn id="96" presetID="54" presetClass="entr" presetSubtype="0" accel="100000" fill="hold" grpId="0" nodeType="withEffect">
                                  <p:stCondLst>
                                    <p:cond delay="0"/>
                                  </p:stCondLst>
                                  <p:childTnLst>
                                    <p:set>
                                      <p:cBhvr>
                                        <p:cTn id="97" dur="1" fill="hold">
                                          <p:stCondLst>
                                            <p:cond delay="0"/>
                                          </p:stCondLst>
                                        </p:cTn>
                                        <p:tgtEl>
                                          <p:spTgt spid="71698"/>
                                        </p:tgtEl>
                                        <p:attrNameLst>
                                          <p:attrName>style.visibility</p:attrName>
                                        </p:attrNameLst>
                                      </p:cBhvr>
                                      <p:to>
                                        <p:strVal val="visible"/>
                                      </p:to>
                                    </p:set>
                                    <p:anim calcmode="lin" valueType="num">
                                      <p:cBhvr>
                                        <p:cTn id="98" dur="500" fill="hold"/>
                                        <p:tgtEl>
                                          <p:spTgt spid="71698"/>
                                        </p:tgtEl>
                                        <p:attrNameLst>
                                          <p:attrName>ppt_w</p:attrName>
                                        </p:attrNameLst>
                                      </p:cBhvr>
                                      <p:tavLst>
                                        <p:tav tm="0">
                                          <p:val>
                                            <p:strVal val="#ppt_w*0.05"/>
                                          </p:val>
                                        </p:tav>
                                        <p:tav tm="100000">
                                          <p:val>
                                            <p:strVal val="#ppt_w"/>
                                          </p:val>
                                        </p:tav>
                                      </p:tavLst>
                                    </p:anim>
                                    <p:anim calcmode="lin" valueType="num">
                                      <p:cBhvr>
                                        <p:cTn id="99" dur="500" fill="hold"/>
                                        <p:tgtEl>
                                          <p:spTgt spid="71698"/>
                                        </p:tgtEl>
                                        <p:attrNameLst>
                                          <p:attrName>ppt_h</p:attrName>
                                        </p:attrNameLst>
                                      </p:cBhvr>
                                      <p:tavLst>
                                        <p:tav tm="0">
                                          <p:val>
                                            <p:strVal val="#ppt_h"/>
                                          </p:val>
                                        </p:tav>
                                        <p:tav tm="100000">
                                          <p:val>
                                            <p:strVal val="#ppt_h"/>
                                          </p:val>
                                        </p:tav>
                                      </p:tavLst>
                                    </p:anim>
                                    <p:anim calcmode="lin" valueType="num">
                                      <p:cBhvr>
                                        <p:cTn id="100" dur="500" fill="hold"/>
                                        <p:tgtEl>
                                          <p:spTgt spid="71698"/>
                                        </p:tgtEl>
                                        <p:attrNameLst>
                                          <p:attrName>ppt_x</p:attrName>
                                        </p:attrNameLst>
                                      </p:cBhvr>
                                      <p:tavLst>
                                        <p:tav tm="0">
                                          <p:val>
                                            <p:strVal val="#ppt_x-.2"/>
                                          </p:val>
                                        </p:tav>
                                        <p:tav tm="100000">
                                          <p:val>
                                            <p:strVal val="#ppt_x"/>
                                          </p:val>
                                        </p:tav>
                                      </p:tavLst>
                                    </p:anim>
                                    <p:anim calcmode="lin" valueType="num">
                                      <p:cBhvr>
                                        <p:cTn id="101" dur="500" fill="hold"/>
                                        <p:tgtEl>
                                          <p:spTgt spid="71698"/>
                                        </p:tgtEl>
                                        <p:attrNameLst>
                                          <p:attrName>ppt_y</p:attrName>
                                        </p:attrNameLst>
                                      </p:cBhvr>
                                      <p:tavLst>
                                        <p:tav tm="0">
                                          <p:val>
                                            <p:strVal val="#ppt_y"/>
                                          </p:val>
                                        </p:tav>
                                        <p:tav tm="100000">
                                          <p:val>
                                            <p:strVal val="#ppt_y"/>
                                          </p:val>
                                        </p:tav>
                                      </p:tavLst>
                                    </p:anim>
                                    <p:animEffect>
                                      <p:cBhvr>
                                        <p:cTn id="102" dur="500"/>
                                        <p:tgtEl>
                                          <p:spTgt spid="71698"/>
                                        </p:tgtEl>
                                      </p:cBhvr>
                                    </p:animEffect>
                                  </p:childTnLst>
                                </p:cTn>
                              </p:par>
                              <p:par>
                                <p:cTn id="103" presetID="54" presetClass="entr" presetSubtype="0" accel="100000" fill="hold" grpId="0" nodeType="withEffect">
                                  <p:stCondLst>
                                    <p:cond delay="0"/>
                                  </p:stCondLst>
                                  <p:childTnLst>
                                    <p:set>
                                      <p:cBhvr>
                                        <p:cTn id="104" dur="1" fill="hold">
                                          <p:stCondLst>
                                            <p:cond delay="0"/>
                                          </p:stCondLst>
                                        </p:cTn>
                                        <p:tgtEl>
                                          <p:spTgt spid="71699"/>
                                        </p:tgtEl>
                                        <p:attrNameLst>
                                          <p:attrName>style.visibility</p:attrName>
                                        </p:attrNameLst>
                                      </p:cBhvr>
                                      <p:to>
                                        <p:strVal val="visible"/>
                                      </p:to>
                                    </p:set>
                                    <p:anim calcmode="lin" valueType="num">
                                      <p:cBhvr>
                                        <p:cTn id="105" dur="500" fill="hold"/>
                                        <p:tgtEl>
                                          <p:spTgt spid="71699"/>
                                        </p:tgtEl>
                                        <p:attrNameLst>
                                          <p:attrName>ppt_w</p:attrName>
                                        </p:attrNameLst>
                                      </p:cBhvr>
                                      <p:tavLst>
                                        <p:tav tm="0">
                                          <p:val>
                                            <p:strVal val="#ppt_w*0.05"/>
                                          </p:val>
                                        </p:tav>
                                        <p:tav tm="100000">
                                          <p:val>
                                            <p:strVal val="#ppt_w"/>
                                          </p:val>
                                        </p:tav>
                                      </p:tavLst>
                                    </p:anim>
                                    <p:anim calcmode="lin" valueType="num">
                                      <p:cBhvr>
                                        <p:cTn id="106" dur="500" fill="hold"/>
                                        <p:tgtEl>
                                          <p:spTgt spid="71699"/>
                                        </p:tgtEl>
                                        <p:attrNameLst>
                                          <p:attrName>ppt_h</p:attrName>
                                        </p:attrNameLst>
                                      </p:cBhvr>
                                      <p:tavLst>
                                        <p:tav tm="0">
                                          <p:val>
                                            <p:strVal val="#ppt_h"/>
                                          </p:val>
                                        </p:tav>
                                        <p:tav tm="100000">
                                          <p:val>
                                            <p:strVal val="#ppt_h"/>
                                          </p:val>
                                        </p:tav>
                                      </p:tavLst>
                                    </p:anim>
                                    <p:anim calcmode="lin" valueType="num">
                                      <p:cBhvr>
                                        <p:cTn id="107" dur="500" fill="hold"/>
                                        <p:tgtEl>
                                          <p:spTgt spid="71699"/>
                                        </p:tgtEl>
                                        <p:attrNameLst>
                                          <p:attrName>ppt_x</p:attrName>
                                        </p:attrNameLst>
                                      </p:cBhvr>
                                      <p:tavLst>
                                        <p:tav tm="0">
                                          <p:val>
                                            <p:strVal val="#ppt_x-.2"/>
                                          </p:val>
                                        </p:tav>
                                        <p:tav tm="100000">
                                          <p:val>
                                            <p:strVal val="#ppt_x"/>
                                          </p:val>
                                        </p:tav>
                                      </p:tavLst>
                                    </p:anim>
                                    <p:anim calcmode="lin" valueType="num">
                                      <p:cBhvr>
                                        <p:cTn id="108" dur="500" fill="hold"/>
                                        <p:tgtEl>
                                          <p:spTgt spid="71699"/>
                                        </p:tgtEl>
                                        <p:attrNameLst>
                                          <p:attrName>ppt_y</p:attrName>
                                        </p:attrNameLst>
                                      </p:cBhvr>
                                      <p:tavLst>
                                        <p:tav tm="0">
                                          <p:val>
                                            <p:strVal val="#ppt_y"/>
                                          </p:val>
                                        </p:tav>
                                        <p:tav tm="100000">
                                          <p:val>
                                            <p:strVal val="#ppt_y"/>
                                          </p:val>
                                        </p:tav>
                                      </p:tavLst>
                                    </p:anim>
                                    <p:animEffect>
                                      <p:cBhvr>
                                        <p:cTn id="109" dur="500"/>
                                        <p:tgtEl>
                                          <p:spTgt spid="71699"/>
                                        </p:tgtEl>
                                      </p:cBhvr>
                                    </p:animEffect>
                                  </p:childTnLst>
                                </p:cTn>
                              </p:par>
                              <p:par>
                                <p:cTn id="110" presetID="54" presetClass="entr" presetSubtype="0" accel="100000" fill="hold" grpId="0" nodeType="withEffect">
                                  <p:stCondLst>
                                    <p:cond delay="0"/>
                                  </p:stCondLst>
                                  <p:childTnLst>
                                    <p:set>
                                      <p:cBhvr>
                                        <p:cTn id="111" dur="1" fill="hold">
                                          <p:stCondLst>
                                            <p:cond delay="0"/>
                                          </p:stCondLst>
                                        </p:cTn>
                                        <p:tgtEl>
                                          <p:spTgt spid="71700"/>
                                        </p:tgtEl>
                                        <p:attrNameLst>
                                          <p:attrName>style.visibility</p:attrName>
                                        </p:attrNameLst>
                                      </p:cBhvr>
                                      <p:to>
                                        <p:strVal val="visible"/>
                                      </p:to>
                                    </p:set>
                                    <p:anim calcmode="lin" valueType="num">
                                      <p:cBhvr>
                                        <p:cTn id="112" dur="500" fill="hold"/>
                                        <p:tgtEl>
                                          <p:spTgt spid="71700"/>
                                        </p:tgtEl>
                                        <p:attrNameLst>
                                          <p:attrName>ppt_w</p:attrName>
                                        </p:attrNameLst>
                                      </p:cBhvr>
                                      <p:tavLst>
                                        <p:tav tm="0">
                                          <p:val>
                                            <p:strVal val="#ppt_w*0.05"/>
                                          </p:val>
                                        </p:tav>
                                        <p:tav tm="100000">
                                          <p:val>
                                            <p:strVal val="#ppt_w"/>
                                          </p:val>
                                        </p:tav>
                                      </p:tavLst>
                                    </p:anim>
                                    <p:anim calcmode="lin" valueType="num">
                                      <p:cBhvr>
                                        <p:cTn id="113" dur="500" fill="hold"/>
                                        <p:tgtEl>
                                          <p:spTgt spid="71700"/>
                                        </p:tgtEl>
                                        <p:attrNameLst>
                                          <p:attrName>ppt_h</p:attrName>
                                        </p:attrNameLst>
                                      </p:cBhvr>
                                      <p:tavLst>
                                        <p:tav tm="0">
                                          <p:val>
                                            <p:strVal val="#ppt_h"/>
                                          </p:val>
                                        </p:tav>
                                        <p:tav tm="100000">
                                          <p:val>
                                            <p:strVal val="#ppt_h"/>
                                          </p:val>
                                        </p:tav>
                                      </p:tavLst>
                                    </p:anim>
                                    <p:anim calcmode="lin" valueType="num">
                                      <p:cBhvr>
                                        <p:cTn id="114" dur="500" fill="hold"/>
                                        <p:tgtEl>
                                          <p:spTgt spid="71700"/>
                                        </p:tgtEl>
                                        <p:attrNameLst>
                                          <p:attrName>ppt_x</p:attrName>
                                        </p:attrNameLst>
                                      </p:cBhvr>
                                      <p:tavLst>
                                        <p:tav tm="0">
                                          <p:val>
                                            <p:strVal val="#ppt_x-.2"/>
                                          </p:val>
                                        </p:tav>
                                        <p:tav tm="100000">
                                          <p:val>
                                            <p:strVal val="#ppt_x"/>
                                          </p:val>
                                        </p:tav>
                                      </p:tavLst>
                                    </p:anim>
                                    <p:anim calcmode="lin" valueType="num">
                                      <p:cBhvr>
                                        <p:cTn id="115" dur="500" fill="hold"/>
                                        <p:tgtEl>
                                          <p:spTgt spid="71700"/>
                                        </p:tgtEl>
                                        <p:attrNameLst>
                                          <p:attrName>ppt_y</p:attrName>
                                        </p:attrNameLst>
                                      </p:cBhvr>
                                      <p:tavLst>
                                        <p:tav tm="0">
                                          <p:val>
                                            <p:strVal val="#ppt_y"/>
                                          </p:val>
                                        </p:tav>
                                        <p:tav tm="100000">
                                          <p:val>
                                            <p:strVal val="#ppt_y"/>
                                          </p:val>
                                        </p:tav>
                                      </p:tavLst>
                                    </p:anim>
                                    <p:animEffect>
                                      <p:cBhvr>
                                        <p:cTn id="116" dur="500"/>
                                        <p:tgtEl>
                                          <p:spTgt spid="71700"/>
                                        </p:tgtEl>
                                      </p:cBhvr>
                                    </p:animEffect>
                                  </p:childTnLst>
                                </p:cTn>
                              </p:par>
                              <p:par>
                                <p:cTn id="117" presetID="54" presetClass="entr" presetSubtype="0" accel="100000" fill="hold" grpId="0" nodeType="withEffect">
                                  <p:stCondLst>
                                    <p:cond delay="0"/>
                                  </p:stCondLst>
                                  <p:childTnLst>
                                    <p:set>
                                      <p:cBhvr>
                                        <p:cTn id="118" dur="1" fill="hold">
                                          <p:stCondLst>
                                            <p:cond delay="0"/>
                                          </p:stCondLst>
                                        </p:cTn>
                                        <p:tgtEl>
                                          <p:spTgt spid="71701"/>
                                        </p:tgtEl>
                                        <p:attrNameLst>
                                          <p:attrName>style.visibility</p:attrName>
                                        </p:attrNameLst>
                                      </p:cBhvr>
                                      <p:to>
                                        <p:strVal val="visible"/>
                                      </p:to>
                                    </p:set>
                                    <p:anim calcmode="lin" valueType="num">
                                      <p:cBhvr>
                                        <p:cTn id="119" dur="500" fill="hold"/>
                                        <p:tgtEl>
                                          <p:spTgt spid="71701"/>
                                        </p:tgtEl>
                                        <p:attrNameLst>
                                          <p:attrName>ppt_w</p:attrName>
                                        </p:attrNameLst>
                                      </p:cBhvr>
                                      <p:tavLst>
                                        <p:tav tm="0">
                                          <p:val>
                                            <p:strVal val="#ppt_w*0.05"/>
                                          </p:val>
                                        </p:tav>
                                        <p:tav tm="100000">
                                          <p:val>
                                            <p:strVal val="#ppt_w"/>
                                          </p:val>
                                        </p:tav>
                                      </p:tavLst>
                                    </p:anim>
                                    <p:anim calcmode="lin" valueType="num">
                                      <p:cBhvr>
                                        <p:cTn id="120" dur="500" fill="hold"/>
                                        <p:tgtEl>
                                          <p:spTgt spid="71701"/>
                                        </p:tgtEl>
                                        <p:attrNameLst>
                                          <p:attrName>ppt_h</p:attrName>
                                        </p:attrNameLst>
                                      </p:cBhvr>
                                      <p:tavLst>
                                        <p:tav tm="0">
                                          <p:val>
                                            <p:strVal val="#ppt_h"/>
                                          </p:val>
                                        </p:tav>
                                        <p:tav tm="100000">
                                          <p:val>
                                            <p:strVal val="#ppt_h"/>
                                          </p:val>
                                        </p:tav>
                                      </p:tavLst>
                                    </p:anim>
                                    <p:anim calcmode="lin" valueType="num">
                                      <p:cBhvr>
                                        <p:cTn id="121" dur="500" fill="hold"/>
                                        <p:tgtEl>
                                          <p:spTgt spid="71701"/>
                                        </p:tgtEl>
                                        <p:attrNameLst>
                                          <p:attrName>ppt_x</p:attrName>
                                        </p:attrNameLst>
                                      </p:cBhvr>
                                      <p:tavLst>
                                        <p:tav tm="0">
                                          <p:val>
                                            <p:strVal val="#ppt_x-.2"/>
                                          </p:val>
                                        </p:tav>
                                        <p:tav tm="100000">
                                          <p:val>
                                            <p:strVal val="#ppt_x"/>
                                          </p:val>
                                        </p:tav>
                                      </p:tavLst>
                                    </p:anim>
                                    <p:anim calcmode="lin" valueType="num">
                                      <p:cBhvr>
                                        <p:cTn id="122" dur="500" fill="hold"/>
                                        <p:tgtEl>
                                          <p:spTgt spid="71701"/>
                                        </p:tgtEl>
                                        <p:attrNameLst>
                                          <p:attrName>ppt_y</p:attrName>
                                        </p:attrNameLst>
                                      </p:cBhvr>
                                      <p:tavLst>
                                        <p:tav tm="0">
                                          <p:val>
                                            <p:strVal val="#ppt_y"/>
                                          </p:val>
                                        </p:tav>
                                        <p:tav tm="100000">
                                          <p:val>
                                            <p:strVal val="#ppt_y"/>
                                          </p:val>
                                        </p:tav>
                                      </p:tavLst>
                                    </p:anim>
                                    <p:animEffect>
                                      <p:cBhvr>
                                        <p:cTn id="123" dur="500"/>
                                        <p:tgtEl>
                                          <p:spTgt spid="71701"/>
                                        </p:tgtEl>
                                      </p:cBhvr>
                                    </p:animEffect>
                                  </p:childTnLst>
                                </p:cTn>
                              </p:par>
                              <p:par>
                                <p:cTn id="124" presetID="54" presetClass="entr" presetSubtype="0" accel="100000" fill="hold" grpId="0" nodeType="withEffect">
                                  <p:stCondLst>
                                    <p:cond delay="0"/>
                                  </p:stCondLst>
                                  <p:childTnLst>
                                    <p:set>
                                      <p:cBhvr>
                                        <p:cTn id="125" dur="1" fill="hold">
                                          <p:stCondLst>
                                            <p:cond delay="0"/>
                                          </p:stCondLst>
                                        </p:cTn>
                                        <p:tgtEl>
                                          <p:spTgt spid="71694"/>
                                        </p:tgtEl>
                                        <p:attrNameLst>
                                          <p:attrName>style.visibility</p:attrName>
                                        </p:attrNameLst>
                                      </p:cBhvr>
                                      <p:to>
                                        <p:strVal val="visible"/>
                                      </p:to>
                                    </p:set>
                                    <p:anim calcmode="lin" valueType="num">
                                      <p:cBhvr>
                                        <p:cTn id="126" dur="500" fill="hold"/>
                                        <p:tgtEl>
                                          <p:spTgt spid="71694"/>
                                        </p:tgtEl>
                                        <p:attrNameLst>
                                          <p:attrName>ppt_w</p:attrName>
                                        </p:attrNameLst>
                                      </p:cBhvr>
                                      <p:tavLst>
                                        <p:tav tm="0">
                                          <p:val>
                                            <p:strVal val="#ppt_w*0.05"/>
                                          </p:val>
                                        </p:tav>
                                        <p:tav tm="100000">
                                          <p:val>
                                            <p:strVal val="#ppt_w"/>
                                          </p:val>
                                        </p:tav>
                                      </p:tavLst>
                                    </p:anim>
                                    <p:anim calcmode="lin" valueType="num">
                                      <p:cBhvr>
                                        <p:cTn id="127" dur="500" fill="hold"/>
                                        <p:tgtEl>
                                          <p:spTgt spid="71694"/>
                                        </p:tgtEl>
                                        <p:attrNameLst>
                                          <p:attrName>ppt_h</p:attrName>
                                        </p:attrNameLst>
                                      </p:cBhvr>
                                      <p:tavLst>
                                        <p:tav tm="0">
                                          <p:val>
                                            <p:strVal val="#ppt_h"/>
                                          </p:val>
                                        </p:tav>
                                        <p:tav tm="100000">
                                          <p:val>
                                            <p:strVal val="#ppt_h"/>
                                          </p:val>
                                        </p:tav>
                                      </p:tavLst>
                                    </p:anim>
                                    <p:anim calcmode="lin" valueType="num">
                                      <p:cBhvr>
                                        <p:cTn id="128" dur="500" fill="hold"/>
                                        <p:tgtEl>
                                          <p:spTgt spid="71694"/>
                                        </p:tgtEl>
                                        <p:attrNameLst>
                                          <p:attrName>ppt_x</p:attrName>
                                        </p:attrNameLst>
                                      </p:cBhvr>
                                      <p:tavLst>
                                        <p:tav tm="0">
                                          <p:val>
                                            <p:strVal val="#ppt_x-.2"/>
                                          </p:val>
                                        </p:tav>
                                        <p:tav tm="100000">
                                          <p:val>
                                            <p:strVal val="#ppt_x"/>
                                          </p:val>
                                        </p:tav>
                                      </p:tavLst>
                                    </p:anim>
                                    <p:anim calcmode="lin" valueType="num">
                                      <p:cBhvr>
                                        <p:cTn id="129" dur="500" fill="hold"/>
                                        <p:tgtEl>
                                          <p:spTgt spid="71694"/>
                                        </p:tgtEl>
                                        <p:attrNameLst>
                                          <p:attrName>ppt_y</p:attrName>
                                        </p:attrNameLst>
                                      </p:cBhvr>
                                      <p:tavLst>
                                        <p:tav tm="0">
                                          <p:val>
                                            <p:strVal val="#ppt_y"/>
                                          </p:val>
                                        </p:tav>
                                        <p:tav tm="100000">
                                          <p:val>
                                            <p:strVal val="#ppt_y"/>
                                          </p:val>
                                        </p:tav>
                                      </p:tavLst>
                                    </p:anim>
                                    <p:animEffect>
                                      <p:cBhvr>
                                        <p:cTn id="130" dur="500"/>
                                        <p:tgtEl>
                                          <p:spTgt spid="71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4" grpId="0" bldLvl="0" animBg="1" autoUpdateAnimBg="0"/>
      <p:bldP spid="71685" grpId="0" animBg="1"/>
      <p:bldP spid="71686" grpId="0" animBg="1"/>
      <p:bldP spid="71687" grpId="0" animBg="1"/>
      <p:bldP spid="71688" grpId="0" animBg="1"/>
      <p:bldP spid="71689" grpId="0" bldLvl="0" autoUpdateAnimBg="0"/>
      <p:bldP spid="71690" grpId="0" bldLvl="0" animBg="1" autoUpdateAnimBg="0"/>
      <p:bldP spid="71691" grpId="0" bldLvl="0" autoUpdateAnimBg="0"/>
      <p:bldP spid="71692" grpId="0" bldLvl="0" autoUpdateAnimBg="0"/>
      <p:bldP spid="71693" grpId="0" bldLvl="0" autoUpdateAnimBg="0"/>
      <p:bldP spid="71694" grpId="0" bldLvl="0" autoUpdateAnimBg="0"/>
      <p:bldP spid="71695" grpId="0" bldLvl="0" autoUpdateAnimBg="0"/>
      <p:bldP spid="71696" grpId="0" bldLvl="0" animBg="1" autoUpdateAnimBg="0"/>
      <p:bldP spid="71697" grpId="0" bldLvl="0" animBg="1" autoUpdateAnimBg="0"/>
      <p:bldP spid="71698" grpId="0" bldLvl="0" autoUpdateAnimBg="0"/>
      <p:bldP spid="71699" grpId="0" bldLvl="0" animBg="1" autoUpdateAnimBg="0"/>
      <p:bldP spid="71700" grpId="0" bldLvl="0" autoUpdateAnimBg="0"/>
      <p:bldP spid="71701" grpId="0" bldLvl="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页脚占位符 4"/>
          <p:cNvSpPr>
            <a:spLocks noGrp="1" noChangeArrowheads="1"/>
          </p:cNvSpPr>
          <p:nvPr/>
        </p:nvSpPr>
        <p:spPr bwMode="auto">
          <a:xfrm>
            <a:off x="3581400" y="6461125"/>
            <a:ext cx="5295900" cy="242888"/>
          </a:xfrm>
          <a:prstGeom prst="rect">
            <a:avLst/>
          </a:prstGeom>
          <a:noFill/>
          <a:ln w="9525">
            <a:noFill/>
            <a:miter lim="800000"/>
            <a:headEnd/>
            <a:tailEnd/>
          </a:ln>
        </p:spPr>
        <p:txBody>
          <a:bodyPr anchor="ctr">
            <a:spAutoFit/>
          </a:bodyPr>
          <a:lstStyle/>
          <a:p>
            <a:pPr algn="r" eaLnBrk="0" hangingPunct="0">
              <a:buFont typeface="Arial" charset="0"/>
              <a:buNone/>
            </a:pPr>
            <a:r>
              <a:rPr lang="en-US" altLang="zh-CN" sz="1000">
                <a:solidFill>
                  <a:srgbClr val="000000"/>
                </a:solidFill>
                <a:latin typeface="Arial" charset="0"/>
                <a:ea typeface="Gulim" pitchFamily="34" charset="-127"/>
                <a:sym typeface="Arial" charset="0"/>
              </a:rPr>
              <a:t>A Multidisciplinary Approach to Curriculum Development in Sustainable Built Environment</a:t>
            </a:r>
            <a:endParaRPr lang="zh-CN" altLang="en-US">
              <a:solidFill>
                <a:srgbClr val="000000"/>
              </a:solidFill>
              <a:ea typeface="Gulim" pitchFamily="34" charset="-127"/>
            </a:endParaRPr>
          </a:p>
        </p:txBody>
      </p:sp>
      <p:sp>
        <p:nvSpPr>
          <p:cNvPr id="72707" name="Text Box 18"/>
          <p:cNvSpPr>
            <a:spLocks noChangeArrowheads="1"/>
          </p:cNvSpPr>
          <p:nvPr/>
        </p:nvSpPr>
        <p:spPr bwMode="auto">
          <a:xfrm>
            <a:off x="5243513" y="2884488"/>
            <a:ext cx="1781175" cy="369887"/>
          </a:xfrm>
          <a:prstGeom prst="rect">
            <a:avLst/>
          </a:prstGeom>
          <a:noFill/>
          <a:ln w="9525">
            <a:noFill/>
            <a:miter lim="800000"/>
            <a:headEnd/>
            <a:tailEnd/>
          </a:ln>
        </p:spPr>
        <p:txBody>
          <a:bodyPr>
            <a:spAutoFit/>
          </a:bodyPr>
          <a:lstStyle/>
          <a:p>
            <a:pPr algn="r" eaLnBrk="0" hangingPunct="0">
              <a:buFont typeface="Arial" charset="0"/>
              <a:buNone/>
            </a:pPr>
            <a:endParaRPr lang="zh-CN" altLang="zh-CN" b="1">
              <a:solidFill>
                <a:srgbClr val="000000"/>
              </a:solidFill>
              <a:ea typeface="Gulim" pitchFamily="34" charset="-127"/>
              <a:sym typeface="Arial" charset="0"/>
            </a:endParaRPr>
          </a:p>
        </p:txBody>
      </p:sp>
      <p:sp>
        <p:nvSpPr>
          <p:cNvPr id="72708" name="Rectangle 20"/>
          <p:cNvSpPr>
            <a:spLocks noChangeArrowheads="1"/>
          </p:cNvSpPr>
          <p:nvPr/>
        </p:nvSpPr>
        <p:spPr bwMode="auto">
          <a:xfrm>
            <a:off x="206375" y="3403600"/>
            <a:ext cx="5419725" cy="674688"/>
          </a:xfrm>
          <a:prstGeom prst="rect">
            <a:avLst/>
          </a:prstGeom>
          <a:gradFill rotWithShape="0">
            <a:gsLst>
              <a:gs pos="0">
                <a:srgbClr val="FFFFFF"/>
              </a:gs>
              <a:gs pos="100000">
                <a:srgbClr val="99CCFF"/>
              </a:gs>
            </a:gsLst>
            <a:lin ang="0" scaled="1"/>
          </a:gradFill>
          <a:ln w="9525">
            <a:noFill/>
            <a:miter lim="800000"/>
            <a:headEnd/>
            <a:tailEnd/>
          </a:ln>
        </p:spPr>
        <p:txBody>
          <a:bodyPr wrap="none" lIns="90170" tIns="46990" rIns="90170" bIns="46990" anchor="ctr"/>
          <a:lstStyle/>
          <a:p>
            <a:pPr algn="r">
              <a:buFont typeface="Arial" charset="0"/>
              <a:buNone/>
            </a:pPr>
            <a:endParaRPr lang="zh-CN" altLang="zh-CN">
              <a:solidFill>
                <a:srgbClr val="000000"/>
              </a:solidFill>
              <a:ea typeface="Gulim" pitchFamily="34" charset="-127"/>
              <a:sym typeface="Arial" charset="0"/>
            </a:endParaRPr>
          </a:p>
        </p:txBody>
      </p:sp>
      <p:sp>
        <p:nvSpPr>
          <p:cNvPr id="72709" name="Oval 23"/>
          <p:cNvSpPr>
            <a:spLocks noChangeArrowheads="1"/>
          </p:cNvSpPr>
          <p:nvPr/>
        </p:nvSpPr>
        <p:spPr bwMode="auto">
          <a:xfrm>
            <a:off x="5251450" y="3232150"/>
            <a:ext cx="1027113" cy="949325"/>
          </a:xfrm>
          <a:prstGeom prst="ellipse">
            <a:avLst/>
          </a:prstGeom>
          <a:solidFill>
            <a:srgbClr val="6699FF"/>
          </a:solidFill>
          <a:ln w="9525">
            <a:noFill/>
            <a:bevel/>
            <a:headEnd/>
            <a:tailEnd/>
          </a:ln>
        </p:spPr>
        <p:txBody>
          <a:bodyPr wrap="none" lIns="90170" tIns="46990" rIns="90170" bIns="46990" anchor="ctr"/>
          <a:lstStyle/>
          <a:p>
            <a:pPr algn="r">
              <a:buFont typeface="Arial" charset="0"/>
              <a:buNone/>
            </a:pPr>
            <a:endParaRPr lang="zh-CN" altLang="zh-CN">
              <a:solidFill>
                <a:srgbClr val="000000"/>
              </a:solidFill>
              <a:ea typeface="Gulim" pitchFamily="34" charset="-127"/>
              <a:sym typeface="Arial" charset="0"/>
            </a:endParaRPr>
          </a:p>
        </p:txBody>
      </p:sp>
      <p:sp>
        <p:nvSpPr>
          <p:cNvPr id="72710" name="Freeform 24"/>
          <p:cNvSpPr>
            <a:spLocks noChangeArrowheads="1"/>
          </p:cNvSpPr>
          <p:nvPr/>
        </p:nvSpPr>
        <p:spPr bwMode="auto">
          <a:xfrm>
            <a:off x="5368925" y="3257550"/>
            <a:ext cx="792163" cy="357188"/>
          </a:xfrm>
          <a:custGeom>
            <a:avLst/>
            <a:gdLst>
              <a:gd name="T0" fmla="*/ 467843889 w 1321"/>
              <a:gd name="T1" fmla="*/ 100920155 h 712"/>
              <a:gd name="T2" fmla="*/ 473597113 w 1321"/>
              <a:gd name="T3" fmla="*/ 111238470 h 712"/>
              <a:gd name="T4" fmla="*/ 475035719 w 1321"/>
              <a:gd name="T5" fmla="*/ 121054113 h 712"/>
              <a:gd name="T6" fmla="*/ 472878110 w 1321"/>
              <a:gd name="T7" fmla="*/ 129862407 h 712"/>
              <a:gd name="T8" fmla="*/ 466765084 w 1321"/>
              <a:gd name="T9" fmla="*/ 138419395 h 712"/>
              <a:gd name="T10" fmla="*/ 457415046 w 1321"/>
              <a:gd name="T11" fmla="*/ 145717667 h 712"/>
              <a:gd name="T12" fmla="*/ 445548197 w 1321"/>
              <a:gd name="T13" fmla="*/ 152009591 h 712"/>
              <a:gd name="T14" fmla="*/ 430085133 w 1321"/>
              <a:gd name="T15" fmla="*/ 158049678 h 712"/>
              <a:gd name="T16" fmla="*/ 412465059 w 1321"/>
              <a:gd name="T17" fmla="*/ 163334755 h 712"/>
              <a:gd name="T18" fmla="*/ 392686777 w 1321"/>
              <a:gd name="T19" fmla="*/ 167864820 h 712"/>
              <a:gd name="T20" fmla="*/ 370750887 w 1321"/>
              <a:gd name="T21" fmla="*/ 171891712 h 712"/>
              <a:gd name="T22" fmla="*/ 347736191 w 1321"/>
              <a:gd name="T23" fmla="*/ 174659918 h 712"/>
              <a:gd name="T24" fmla="*/ 322204685 w 1321"/>
              <a:gd name="T25" fmla="*/ 177176788 h 712"/>
              <a:gd name="T26" fmla="*/ 296312703 w 1321"/>
              <a:gd name="T27" fmla="*/ 178686810 h 712"/>
              <a:gd name="T28" fmla="*/ 285884460 w 1321"/>
              <a:gd name="T29" fmla="*/ 179189983 h 712"/>
              <a:gd name="T30" fmla="*/ 171171384 w 1321"/>
              <a:gd name="T31" fmla="*/ 179189983 h 712"/>
              <a:gd name="T32" fmla="*/ 169732778 w 1321"/>
              <a:gd name="T33" fmla="*/ 179189983 h 712"/>
              <a:gd name="T34" fmla="*/ 147077847 w 1321"/>
              <a:gd name="T35" fmla="*/ 178183135 h 712"/>
              <a:gd name="T36" fmla="*/ 125141956 w 1321"/>
              <a:gd name="T37" fmla="*/ 177176788 h 712"/>
              <a:gd name="T38" fmla="*/ 104284870 w 1321"/>
              <a:gd name="T39" fmla="*/ 175163092 h 712"/>
              <a:gd name="T40" fmla="*/ 84506588 w 1321"/>
              <a:gd name="T41" fmla="*/ 173401734 h 712"/>
              <a:gd name="T42" fmla="*/ 66885896 w 1321"/>
              <a:gd name="T43" fmla="*/ 170381690 h 712"/>
              <a:gd name="T44" fmla="*/ 50703829 w 1321"/>
              <a:gd name="T45" fmla="*/ 166857972 h 712"/>
              <a:gd name="T46" fmla="*/ 36679361 w 1321"/>
              <a:gd name="T47" fmla="*/ 163082917 h 712"/>
              <a:gd name="T48" fmla="*/ 24093509 w 1321"/>
              <a:gd name="T49" fmla="*/ 158552852 h 712"/>
              <a:gd name="T50" fmla="*/ 14024463 w 1321"/>
              <a:gd name="T51" fmla="*/ 153015938 h 712"/>
              <a:gd name="T52" fmla="*/ 6472829 w 1321"/>
              <a:gd name="T53" fmla="*/ 146724515 h 712"/>
              <a:gd name="T54" fmla="*/ 2157610 w 1321"/>
              <a:gd name="T55" fmla="*/ 139425742 h 712"/>
              <a:gd name="T56" fmla="*/ 0 w 1321"/>
              <a:gd name="T57" fmla="*/ 131875633 h 712"/>
              <a:gd name="T58" fmla="*/ 0 w 1321"/>
              <a:gd name="T59" fmla="*/ 130869255 h 712"/>
              <a:gd name="T60" fmla="*/ 1438606 w 1321"/>
              <a:gd name="T61" fmla="*/ 122564135 h 712"/>
              <a:gd name="T62" fmla="*/ 5753826 w 1321"/>
              <a:gd name="T63" fmla="*/ 112245319 h 712"/>
              <a:gd name="T64" fmla="*/ 18339681 w 1321"/>
              <a:gd name="T65" fmla="*/ 93118209 h 712"/>
              <a:gd name="T66" fmla="*/ 33802749 w 1321"/>
              <a:gd name="T67" fmla="*/ 75249785 h 712"/>
              <a:gd name="T68" fmla="*/ 52861438 w 1321"/>
              <a:gd name="T69" fmla="*/ 59142703 h 712"/>
              <a:gd name="T70" fmla="*/ 73359323 w 1321"/>
              <a:gd name="T71" fmla="*/ 44294323 h 712"/>
              <a:gd name="T72" fmla="*/ 97093040 w 1321"/>
              <a:gd name="T73" fmla="*/ 31459129 h 712"/>
              <a:gd name="T74" fmla="*/ 122624546 w 1321"/>
              <a:gd name="T75" fmla="*/ 20637139 h 712"/>
              <a:gd name="T76" fmla="*/ 149235456 w 1321"/>
              <a:gd name="T77" fmla="*/ 11828341 h 712"/>
              <a:gd name="T78" fmla="*/ 178723016 w 1321"/>
              <a:gd name="T79" fmla="*/ 5285078 h 712"/>
              <a:gd name="T80" fmla="*/ 208929541 w 1321"/>
              <a:gd name="T81" fmla="*/ 1510022 h 712"/>
              <a:gd name="T82" fmla="*/ 239855069 w 1321"/>
              <a:gd name="T83" fmla="*/ 0 h 712"/>
              <a:gd name="T84" fmla="*/ 272938806 w 1321"/>
              <a:gd name="T85" fmla="*/ 1510022 h 712"/>
              <a:gd name="T86" fmla="*/ 304583937 w 1321"/>
              <a:gd name="T87" fmla="*/ 5788252 h 712"/>
              <a:gd name="T88" fmla="*/ 335150339 w 1321"/>
              <a:gd name="T89" fmla="*/ 13338362 h 712"/>
              <a:gd name="T90" fmla="*/ 363199255 w 1321"/>
              <a:gd name="T91" fmla="*/ 22650335 h 712"/>
              <a:gd name="T92" fmla="*/ 389090563 w 1321"/>
              <a:gd name="T93" fmla="*/ 34479181 h 712"/>
              <a:gd name="T94" fmla="*/ 413184062 w 1321"/>
              <a:gd name="T95" fmla="*/ 48824388 h 712"/>
              <a:gd name="T96" fmla="*/ 434400351 w 1321"/>
              <a:gd name="T97" fmla="*/ 64427779 h 712"/>
              <a:gd name="T98" fmla="*/ 452380825 w 1321"/>
              <a:gd name="T99" fmla="*/ 81793045 h 712"/>
              <a:gd name="T100" fmla="*/ 467843889 w 1321"/>
              <a:gd name="T101" fmla="*/ 100920155 h 7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1"/>
              <a:gd name="T154" fmla="*/ 0 h 712"/>
              <a:gd name="T155" fmla="*/ 1321 w 1321"/>
              <a:gd name="T156" fmla="*/ 712 h 71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solidFill>
            <a:srgbClr val="99CCFF"/>
          </a:solidFill>
          <a:ln w="9525" cmpd="sng">
            <a:noFill/>
            <a:bevel/>
            <a:headEnd/>
            <a:tailEnd/>
          </a:ln>
        </p:spPr>
        <p:txBody>
          <a:bodyPr/>
          <a:lstStyle/>
          <a:p>
            <a:endParaRPr lang="zh-CN" altLang="en-US"/>
          </a:p>
        </p:txBody>
      </p:sp>
      <p:sp>
        <p:nvSpPr>
          <p:cNvPr id="72711" name="Text Box 25"/>
          <p:cNvSpPr>
            <a:spLocks noChangeArrowheads="1"/>
          </p:cNvSpPr>
          <p:nvPr/>
        </p:nvSpPr>
        <p:spPr bwMode="auto">
          <a:xfrm>
            <a:off x="5551488" y="3619500"/>
            <a:ext cx="411162" cy="517525"/>
          </a:xfrm>
          <a:prstGeom prst="rect">
            <a:avLst/>
          </a:prstGeom>
          <a:noFill/>
          <a:ln w="9525">
            <a:noFill/>
            <a:miter lim="800000"/>
            <a:headEnd/>
            <a:tailEnd/>
          </a:ln>
        </p:spPr>
        <p:txBody>
          <a:bodyPr>
            <a:spAutoFit/>
          </a:bodyPr>
          <a:lstStyle/>
          <a:p>
            <a:pPr algn="r" eaLnBrk="0" hangingPunct="0">
              <a:buFont typeface="Arial" charset="0"/>
              <a:buNone/>
            </a:pPr>
            <a:r>
              <a:rPr lang="en-US" altLang="zh-CN" sz="2800" b="1">
                <a:solidFill>
                  <a:srgbClr val="000000"/>
                </a:solidFill>
                <a:latin typeface="Calibri" pitchFamily="34" charset="0"/>
                <a:ea typeface="Gulim" pitchFamily="34" charset="-127"/>
                <a:sym typeface="Arial" charset="0"/>
              </a:rPr>
              <a:t>C</a:t>
            </a:r>
            <a:endParaRPr lang="zh-CN" altLang="en-US" sz="2800">
              <a:latin typeface="Calibri" pitchFamily="34" charset="0"/>
              <a:ea typeface="Gulim" pitchFamily="34" charset="-127"/>
            </a:endParaRPr>
          </a:p>
        </p:txBody>
      </p:sp>
      <p:sp>
        <p:nvSpPr>
          <p:cNvPr id="72712" name="Text Box 26"/>
          <p:cNvSpPr>
            <a:spLocks noChangeArrowheads="1"/>
          </p:cNvSpPr>
          <p:nvPr/>
        </p:nvSpPr>
        <p:spPr bwMode="auto">
          <a:xfrm>
            <a:off x="3090863" y="3571875"/>
            <a:ext cx="1781175" cy="368300"/>
          </a:xfrm>
          <a:prstGeom prst="rect">
            <a:avLst/>
          </a:prstGeom>
          <a:noFill/>
          <a:ln w="9525">
            <a:noFill/>
            <a:miter lim="800000"/>
            <a:headEnd/>
            <a:tailEnd/>
          </a:ln>
        </p:spPr>
        <p:txBody>
          <a:bodyPr>
            <a:spAutoFit/>
          </a:bodyPr>
          <a:lstStyle/>
          <a:p>
            <a:pPr algn="r" eaLnBrk="0" hangingPunct="0">
              <a:buFont typeface="Arial" charset="0"/>
              <a:buNone/>
            </a:pPr>
            <a:endParaRPr lang="zh-CN" altLang="zh-CN" b="1">
              <a:solidFill>
                <a:srgbClr val="000000"/>
              </a:solidFill>
              <a:ea typeface="Gulim" pitchFamily="34" charset="-127"/>
              <a:sym typeface="Arial" charset="0"/>
            </a:endParaRPr>
          </a:p>
        </p:txBody>
      </p:sp>
      <p:sp>
        <p:nvSpPr>
          <p:cNvPr id="72713" name="Text Box 33"/>
          <p:cNvSpPr>
            <a:spLocks noChangeArrowheads="1"/>
          </p:cNvSpPr>
          <p:nvPr/>
        </p:nvSpPr>
        <p:spPr bwMode="auto">
          <a:xfrm>
            <a:off x="3729038" y="2660650"/>
            <a:ext cx="1803400" cy="369888"/>
          </a:xfrm>
          <a:prstGeom prst="rect">
            <a:avLst/>
          </a:prstGeom>
          <a:noFill/>
          <a:ln w="9525">
            <a:noFill/>
            <a:miter lim="800000"/>
            <a:headEnd/>
            <a:tailEnd/>
          </a:ln>
        </p:spPr>
        <p:txBody>
          <a:bodyPr>
            <a:spAutoFit/>
          </a:bodyPr>
          <a:lstStyle/>
          <a:p>
            <a:pPr algn="r" eaLnBrk="0" hangingPunct="0">
              <a:buFont typeface="Arial" charset="0"/>
              <a:buNone/>
            </a:pPr>
            <a:endParaRPr lang="zh-CN" altLang="zh-CN" b="1">
              <a:solidFill>
                <a:srgbClr val="000000"/>
              </a:solidFill>
              <a:ea typeface="Gulim" pitchFamily="34" charset="-127"/>
              <a:sym typeface="Arial" charset="0"/>
            </a:endParaRPr>
          </a:p>
        </p:txBody>
      </p:sp>
      <p:sp>
        <p:nvSpPr>
          <p:cNvPr id="72714" name="AutoShape 34"/>
          <p:cNvSpPr>
            <a:spLocks noChangeArrowheads="1"/>
          </p:cNvSpPr>
          <p:nvPr/>
        </p:nvSpPr>
        <p:spPr bwMode="auto">
          <a:xfrm>
            <a:off x="6432550" y="1504950"/>
            <a:ext cx="2324100" cy="1752600"/>
          </a:xfrm>
          <a:prstGeom prst="wedgeRoundRectCallout">
            <a:avLst>
              <a:gd name="adj1" fmla="val -51079"/>
              <a:gd name="adj2" fmla="val 80519"/>
              <a:gd name="adj3" fmla="val 16667"/>
            </a:avLst>
          </a:prstGeom>
          <a:solidFill>
            <a:srgbClr val="CCCCFF"/>
          </a:solidFill>
          <a:ln w="38100">
            <a:solidFill>
              <a:schemeClr val="accent1"/>
            </a:solidFill>
            <a:miter lim="800000"/>
            <a:headEnd/>
            <a:tailEnd/>
          </a:ln>
        </p:spPr>
        <p:txBody>
          <a:bodyPr lIns="93345" tIns="46990" rIns="93345" bIns="46990" anchor="ctr"/>
          <a:lstStyle/>
          <a:p>
            <a:pPr algn="ctr" eaLnBrk="0" hangingPunct="0">
              <a:buFont typeface="Arial" charset="0"/>
              <a:buNone/>
            </a:pPr>
            <a:r>
              <a:rPr lang="zh-CN" altLang="en-US" sz="2400">
                <a:solidFill>
                  <a:schemeClr val="tx1"/>
                </a:solidFill>
                <a:latin typeface="Calibri" pitchFamily="34" charset="0"/>
                <a:ea typeface="Arial Unicode MS"/>
                <a:cs typeface="Arial Unicode MS"/>
                <a:sym typeface="Arial Unicode MS"/>
              </a:rPr>
              <a:t>Points should be taken into consideration</a:t>
            </a:r>
            <a:endParaRPr lang="zh-CN" altLang="en-US" sz="2400" b="1">
              <a:solidFill>
                <a:schemeClr val="tx1"/>
              </a:solidFill>
              <a:latin typeface="Calibri" pitchFamily="34" charset="0"/>
              <a:ea typeface="Arial Unicode MS"/>
              <a:cs typeface="Arial Unicode MS"/>
              <a:sym typeface="Arial Unicode MS"/>
            </a:endParaRPr>
          </a:p>
        </p:txBody>
      </p:sp>
      <p:sp>
        <p:nvSpPr>
          <p:cNvPr id="101386" name="Rectangle 2"/>
          <p:cNvSpPr>
            <a:spLocks noGrp="1" noChangeArrowheads="1"/>
          </p:cNvSpPr>
          <p:nvPr/>
        </p:nvSpPr>
        <p:spPr bwMode="auto">
          <a:xfrm>
            <a:off x="190500" y="773113"/>
            <a:ext cx="4933950" cy="395287"/>
          </a:xfrm>
          <a:prstGeom prst="rect">
            <a:avLst/>
          </a:prstGeom>
          <a:noFill/>
          <a:ln w="9525">
            <a:noFill/>
            <a:miter lim="800000"/>
            <a:headEnd/>
            <a:tailEnd/>
          </a:ln>
        </p:spPr>
        <p:txBody>
          <a:bodyPr lIns="91449" tIns="45725" rIns="91449" bIns="45725" anchor="ctr"/>
          <a:lstStyle/>
          <a:p>
            <a:pPr eaLnBrk="0" hangingPunct="0">
              <a:lnSpc>
                <a:spcPct val="90000"/>
              </a:lnSpc>
              <a:buFont typeface="Arial" charset="0"/>
              <a:buNone/>
            </a:pPr>
            <a:r>
              <a:rPr lang="zh-CN" altLang="en-US" sz="2800" b="1">
                <a:solidFill>
                  <a:schemeClr val="tx1"/>
                </a:solidFill>
                <a:latin typeface="Calibri" pitchFamily="34" charset="0"/>
                <a:ea typeface="Gulim" pitchFamily="34" charset="-127"/>
                <a:sym typeface="Arial Unicode MS"/>
              </a:rPr>
              <a:t>S</a:t>
            </a:r>
            <a:r>
              <a:rPr lang="zh-CN" altLang="en-US" sz="2800" b="1">
                <a:solidFill>
                  <a:schemeClr val="tx1"/>
                </a:solidFill>
                <a:latin typeface="Calibri" pitchFamily="34" charset="0"/>
                <a:ea typeface="Gulim" pitchFamily="34" charset="-127"/>
                <a:sym typeface="Arial" charset="0"/>
              </a:rPr>
              <a:t>tep6—</a:t>
            </a:r>
            <a:r>
              <a:rPr lang="en-US" altLang="zh-CN" sz="2800" b="1">
                <a:solidFill>
                  <a:schemeClr val="tx1"/>
                </a:solidFill>
                <a:latin typeface="Calibri" pitchFamily="34" charset="0"/>
                <a:ea typeface="Gulim" pitchFamily="34" charset="-127"/>
                <a:sym typeface="Arial Unicode MS"/>
              </a:rPr>
              <a:t>Program </a:t>
            </a:r>
            <a:r>
              <a:rPr lang="zh-CN" altLang="en-US" sz="2800" b="1">
                <a:solidFill>
                  <a:schemeClr val="tx1"/>
                </a:solidFill>
                <a:latin typeface="Calibri" pitchFamily="34" charset="0"/>
                <a:ea typeface="Gulim" pitchFamily="34" charset="-127"/>
                <a:sym typeface="Arial Unicode MS"/>
              </a:rPr>
              <a:t>E</a:t>
            </a:r>
            <a:r>
              <a:rPr lang="en-US" altLang="zh-CN" sz="2800" b="1">
                <a:solidFill>
                  <a:schemeClr val="tx1"/>
                </a:solidFill>
                <a:latin typeface="Calibri" pitchFamily="34" charset="0"/>
                <a:ea typeface="Gulim" pitchFamily="34" charset="-127"/>
                <a:sym typeface="Arial Unicode MS"/>
              </a:rPr>
              <a:t>valuation</a:t>
            </a:r>
          </a:p>
        </p:txBody>
      </p:sp>
      <p:sp>
        <p:nvSpPr>
          <p:cNvPr id="72716" name="Rectangle 28"/>
          <p:cNvSpPr>
            <a:spLocks noChangeArrowheads="1"/>
          </p:cNvSpPr>
          <p:nvPr/>
        </p:nvSpPr>
        <p:spPr bwMode="auto">
          <a:xfrm>
            <a:off x="225425" y="4298950"/>
            <a:ext cx="6283325" cy="857250"/>
          </a:xfrm>
          <a:prstGeom prst="rect">
            <a:avLst/>
          </a:prstGeom>
          <a:gradFill rotWithShape="0">
            <a:gsLst>
              <a:gs pos="0">
                <a:srgbClr val="FFFFFF"/>
              </a:gs>
              <a:gs pos="100000">
                <a:srgbClr val="CCCCFF"/>
              </a:gs>
            </a:gsLst>
            <a:lin ang="0" scaled="1"/>
          </a:gradFill>
          <a:ln w="9525">
            <a:noFill/>
            <a:miter lim="800000"/>
            <a:headEnd/>
            <a:tailEnd/>
          </a:ln>
        </p:spPr>
        <p:txBody>
          <a:bodyPr wrap="none" lIns="90170" tIns="46990" rIns="90170" bIns="46990" anchor="ctr"/>
          <a:lstStyle/>
          <a:p>
            <a:pPr algn="r">
              <a:buFont typeface="Arial" charset="0"/>
              <a:buNone/>
            </a:pPr>
            <a:endParaRPr lang="zh-CN" altLang="zh-CN">
              <a:solidFill>
                <a:srgbClr val="000000"/>
              </a:solidFill>
              <a:ea typeface="Gulim" pitchFamily="34" charset="-127"/>
              <a:sym typeface="Arial" charset="0"/>
            </a:endParaRPr>
          </a:p>
        </p:txBody>
      </p:sp>
      <p:sp>
        <p:nvSpPr>
          <p:cNvPr id="72717" name="Oval 30"/>
          <p:cNvSpPr>
            <a:spLocks noChangeArrowheads="1"/>
          </p:cNvSpPr>
          <p:nvPr/>
        </p:nvSpPr>
        <p:spPr bwMode="auto">
          <a:xfrm>
            <a:off x="6119813" y="4206875"/>
            <a:ext cx="1038225" cy="955675"/>
          </a:xfrm>
          <a:prstGeom prst="ellipse">
            <a:avLst/>
          </a:prstGeom>
          <a:gradFill rotWithShape="0">
            <a:gsLst>
              <a:gs pos="0">
                <a:srgbClr val="9999FF"/>
              </a:gs>
              <a:gs pos="100000">
                <a:srgbClr val="444473"/>
              </a:gs>
            </a:gsLst>
            <a:lin ang="5400000" scaled="1"/>
          </a:gradFill>
          <a:ln w="9525">
            <a:noFill/>
            <a:bevel/>
            <a:headEnd/>
            <a:tailEnd/>
          </a:ln>
        </p:spPr>
        <p:txBody>
          <a:bodyPr wrap="none" lIns="90170" tIns="46990" rIns="90170" bIns="46990" anchor="ctr"/>
          <a:lstStyle/>
          <a:p>
            <a:pPr algn="r">
              <a:buFont typeface="Arial" charset="0"/>
              <a:buNone/>
            </a:pPr>
            <a:endParaRPr lang="zh-CN" altLang="zh-CN">
              <a:solidFill>
                <a:srgbClr val="000000"/>
              </a:solidFill>
              <a:ea typeface="Gulim" pitchFamily="34" charset="-127"/>
              <a:sym typeface="Arial" charset="0"/>
            </a:endParaRPr>
          </a:p>
        </p:txBody>
      </p:sp>
      <p:sp>
        <p:nvSpPr>
          <p:cNvPr id="72718" name="Text Box 33"/>
          <p:cNvSpPr>
            <a:spLocks noChangeArrowheads="1"/>
          </p:cNvSpPr>
          <p:nvPr/>
        </p:nvSpPr>
        <p:spPr bwMode="auto">
          <a:xfrm>
            <a:off x="4192588" y="4656138"/>
            <a:ext cx="2039937" cy="369887"/>
          </a:xfrm>
          <a:prstGeom prst="rect">
            <a:avLst/>
          </a:prstGeom>
          <a:noFill/>
          <a:ln w="9525">
            <a:noFill/>
            <a:miter lim="800000"/>
            <a:headEnd/>
            <a:tailEnd/>
          </a:ln>
        </p:spPr>
        <p:txBody>
          <a:bodyPr>
            <a:spAutoFit/>
          </a:bodyPr>
          <a:lstStyle/>
          <a:p>
            <a:pPr algn="r" eaLnBrk="0" hangingPunct="0">
              <a:buFont typeface="Arial" charset="0"/>
              <a:buNone/>
            </a:pPr>
            <a:endParaRPr lang="zh-CN" altLang="zh-CN" b="1">
              <a:solidFill>
                <a:srgbClr val="000000"/>
              </a:solidFill>
              <a:ea typeface="Gulim" pitchFamily="34" charset="-127"/>
              <a:sym typeface="Arial" charset="0"/>
            </a:endParaRPr>
          </a:p>
        </p:txBody>
      </p:sp>
      <p:sp>
        <p:nvSpPr>
          <p:cNvPr id="72719" name="Rectangle 28"/>
          <p:cNvSpPr>
            <a:spLocks noChangeArrowheads="1"/>
          </p:cNvSpPr>
          <p:nvPr/>
        </p:nvSpPr>
        <p:spPr bwMode="auto">
          <a:xfrm>
            <a:off x="196850" y="2416175"/>
            <a:ext cx="4605338" cy="674688"/>
          </a:xfrm>
          <a:prstGeom prst="rect">
            <a:avLst/>
          </a:prstGeom>
          <a:gradFill rotWithShape="0">
            <a:gsLst>
              <a:gs pos="0">
                <a:srgbClr val="FFFFFF"/>
              </a:gs>
              <a:gs pos="100000">
                <a:srgbClr val="CCCCFF"/>
              </a:gs>
            </a:gsLst>
            <a:lin ang="0" scaled="1"/>
          </a:gradFill>
          <a:ln w="9525">
            <a:noFill/>
            <a:miter lim="800000"/>
            <a:headEnd/>
            <a:tailEnd/>
          </a:ln>
        </p:spPr>
        <p:txBody>
          <a:bodyPr wrap="none" lIns="90170" tIns="46990" rIns="90170" bIns="46990" anchor="ctr"/>
          <a:lstStyle/>
          <a:p>
            <a:pPr algn="r">
              <a:buFont typeface="Arial" charset="0"/>
              <a:buNone/>
            </a:pPr>
            <a:endParaRPr lang="zh-CN" altLang="zh-CN">
              <a:solidFill>
                <a:srgbClr val="000000"/>
              </a:solidFill>
              <a:ea typeface="Gulim" pitchFamily="34" charset="-127"/>
              <a:sym typeface="Arial" charset="0"/>
            </a:endParaRPr>
          </a:p>
        </p:txBody>
      </p:sp>
      <p:sp>
        <p:nvSpPr>
          <p:cNvPr id="72720" name="Oval 30"/>
          <p:cNvSpPr>
            <a:spLocks noChangeArrowheads="1"/>
          </p:cNvSpPr>
          <p:nvPr/>
        </p:nvSpPr>
        <p:spPr bwMode="auto">
          <a:xfrm>
            <a:off x="4494213" y="2224088"/>
            <a:ext cx="1009650" cy="955675"/>
          </a:xfrm>
          <a:prstGeom prst="ellipse">
            <a:avLst/>
          </a:prstGeom>
          <a:gradFill rotWithShape="0">
            <a:gsLst>
              <a:gs pos="0">
                <a:srgbClr val="9999FF"/>
              </a:gs>
              <a:gs pos="100000">
                <a:srgbClr val="444473"/>
              </a:gs>
            </a:gsLst>
            <a:lin ang="5400000" scaled="1"/>
          </a:gradFill>
          <a:ln w="9525">
            <a:noFill/>
            <a:bevel/>
            <a:headEnd/>
            <a:tailEnd/>
          </a:ln>
        </p:spPr>
        <p:txBody>
          <a:bodyPr wrap="none" lIns="90170" tIns="46990" rIns="90170" bIns="46990" anchor="ctr"/>
          <a:lstStyle/>
          <a:p>
            <a:pPr algn="r">
              <a:buFont typeface="Arial" charset="0"/>
              <a:buNone/>
            </a:pPr>
            <a:endParaRPr lang="zh-CN" altLang="zh-CN">
              <a:solidFill>
                <a:srgbClr val="000000"/>
              </a:solidFill>
              <a:ea typeface="Gulim" pitchFamily="34" charset="-127"/>
              <a:sym typeface="Arial" charset="0"/>
            </a:endParaRPr>
          </a:p>
        </p:txBody>
      </p:sp>
      <p:sp>
        <p:nvSpPr>
          <p:cNvPr id="72721" name="Freeform 31"/>
          <p:cNvSpPr>
            <a:spLocks noChangeArrowheads="1"/>
          </p:cNvSpPr>
          <p:nvPr/>
        </p:nvSpPr>
        <p:spPr bwMode="auto">
          <a:xfrm>
            <a:off x="4608513" y="2239963"/>
            <a:ext cx="779462" cy="360362"/>
          </a:xfrm>
          <a:custGeom>
            <a:avLst/>
            <a:gdLst>
              <a:gd name="T0" fmla="*/ 452961811 w 1321"/>
              <a:gd name="T1" fmla="*/ 102721893 h 712"/>
              <a:gd name="T2" fmla="*/ 458532513 w 1321"/>
              <a:gd name="T3" fmla="*/ 113224519 h 712"/>
              <a:gd name="T4" fmla="*/ 459925041 w 1321"/>
              <a:gd name="T5" fmla="*/ 123214944 h 712"/>
              <a:gd name="T6" fmla="*/ 457836249 w 1321"/>
              <a:gd name="T7" fmla="*/ 132180464 h 712"/>
              <a:gd name="T8" fmla="*/ 451917415 w 1321"/>
              <a:gd name="T9" fmla="*/ 140890422 h 712"/>
              <a:gd name="T10" fmla="*/ 442864802 w 1321"/>
              <a:gd name="T11" fmla="*/ 148318837 h 712"/>
              <a:gd name="T12" fmla="*/ 431375855 w 1321"/>
              <a:gd name="T13" fmla="*/ 154722852 h 712"/>
              <a:gd name="T14" fmla="*/ 416404407 w 1321"/>
              <a:gd name="T15" fmla="*/ 160870767 h 712"/>
              <a:gd name="T16" fmla="*/ 399344758 w 1321"/>
              <a:gd name="T17" fmla="*/ 166250383 h 712"/>
              <a:gd name="T18" fmla="*/ 380195726 w 1321"/>
              <a:gd name="T19" fmla="*/ 170861193 h 712"/>
              <a:gd name="T20" fmla="*/ 358957312 w 1321"/>
              <a:gd name="T21" fmla="*/ 174959803 h 712"/>
              <a:gd name="T22" fmla="*/ 336675092 w 1321"/>
              <a:gd name="T23" fmla="*/ 177777914 h 712"/>
              <a:gd name="T24" fmla="*/ 311955358 w 1321"/>
              <a:gd name="T25" fmla="*/ 180339419 h 712"/>
              <a:gd name="T26" fmla="*/ 286887418 w 1321"/>
              <a:gd name="T27" fmla="*/ 181876524 h 712"/>
              <a:gd name="T28" fmla="*/ 276790409 w 1321"/>
              <a:gd name="T29" fmla="*/ 182388724 h 712"/>
              <a:gd name="T30" fmla="*/ 165726261 w 1321"/>
              <a:gd name="T31" fmla="*/ 182388724 h 712"/>
              <a:gd name="T32" fmla="*/ 164333733 w 1321"/>
              <a:gd name="T33" fmla="*/ 182388724 h 712"/>
              <a:gd name="T34" fmla="*/ 142399018 w 1321"/>
              <a:gd name="T35" fmla="*/ 181363818 h 712"/>
              <a:gd name="T36" fmla="*/ 121161194 w 1321"/>
              <a:gd name="T37" fmla="*/ 180339419 h 712"/>
              <a:gd name="T38" fmla="*/ 100967766 w 1321"/>
              <a:gd name="T39" fmla="*/ 178290114 h 712"/>
              <a:gd name="T40" fmla="*/ 81818734 w 1321"/>
              <a:gd name="T41" fmla="*/ 176496909 h 712"/>
              <a:gd name="T42" fmla="*/ 64758476 w 1321"/>
              <a:gd name="T43" fmla="*/ 173423204 h 712"/>
              <a:gd name="T44" fmla="*/ 49091355 w 1321"/>
              <a:gd name="T45" fmla="*/ 169836794 h 712"/>
              <a:gd name="T46" fmla="*/ 35513016 w 1321"/>
              <a:gd name="T47" fmla="*/ 165994283 h 712"/>
              <a:gd name="T48" fmla="*/ 23327215 w 1321"/>
              <a:gd name="T49" fmla="*/ 161383473 h 712"/>
              <a:gd name="T50" fmla="*/ 13578334 w 1321"/>
              <a:gd name="T51" fmla="*/ 155747758 h 712"/>
              <a:gd name="T52" fmla="*/ 6266969 w 1321"/>
              <a:gd name="T53" fmla="*/ 149343742 h 712"/>
              <a:gd name="T54" fmla="*/ 2088793 w 1321"/>
              <a:gd name="T55" fmla="*/ 141914822 h 712"/>
              <a:gd name="T56" fmla="*/ 0 w 1321"/>
              <a:gd name="T57" fmla="*/ 134229801 h 712"/>
              <a:gd name="T58" fmla="*/ 0 w 1321"/>
              <a:gd name="T59" fmla="*/ 133205401 h 712"/>
              <a:gd name="T60" fmla="*/ 1392529 w 1321"/>
              <a:gd name="T61" fmla="*/ 124752050 h 712"/>
              <a:gd name="T62" fmla="*/ 5570705 w 1321"/>
              <a:gd name="T63" fmla="*/ 114248918 h 712"/>
              <a:gd name="T64" fmla="*/ 17756508 w 1321"/>
              <a:gd name="T65" fmla="*/ 94780773 h 712"/>
              <a:gd name="T66" fmla="*/ 32727370 w 1321"/>
              <a:gd name="T67" fmla="*/ 76593126 h 712"/>
              <a:gd name="T68" fmla="*/ 51180147 w 1321"/>
              <a:gd name="T69" fmla="*/ 60198670 h 712"/>
              <a:gd name="T70" fmla="*/ 71025443 w 1321"/>
              <a:gd name="T71" fmla="*/ 45084728 h 712"/>
              <a:gd name="T72" fmla="*/ 94004535 w 1321"/>
              <a:gd name="T73" fmla="*/ 32020590 h 712"/>
              <a:gd name="T74" fmla="*/ 118724270 w 1321"/>
              <a:gd name="T75" fmla="*/ 21005259 h 712"/>
              <a:gd name="T76" fmla="*/ 144488400 w 1321"/>
              <a:gd name="T77" fmla="*/ 12039735 h 712"/>
              <a:gd name="T78" fmla="*/ 173037624 w 1321"/>
              <a:gd name="T79" fmla="*/ 5379618 h 712"/>
              <a:gd name="T80" fmla="*/ 202283664 w 1321"/>
              <a:gd name="T81" fmla="*/ 1537106 h 712"/>
              <a:gd name="T82" fmla="*/ 232225379 w 1321"/>
              <a:gd name="T83" fmla="*/ 0 h 712"/>
              <a:gd name="T84" fmla="*/ 264256476 w 1321"/>
              <a:gd name="T85" fmla="*/ 1537106 h 712"/>
              <a:gd name="T86" fmla="*/ 294895045 w 1321"/>
              <a:gd name="T87" fmla="*/ 5891817 h 712"/>
              <a:gd name="T88" fmla="*/ 324489291 w 1321"/>
              <a:gd name="T89" fmla="*/ 13576840 h 712"/>
              <a:gd name="T90" fmla="*/ 351645950 w 1321"/>
              <a:gd name="T91" fmla="*/ 23054564 h 712"/>
              <a:gd name="T92" fmla="*/ 376713816 w 1321"/>
              <a:gd name="T93" fmla="*/ 35094303 h 712"/>
              <a:gd name="T94" fmla="*/ 400041022 w 1321"/>
              <a:gd name="T95" fmla="*/ 49696044 h 712"/>
              <a:gd name="T96" fmla="*/ 420582582 w 1321"/>
              <a:gd name="T97" fmla="*/ 65577779 h 712"/>
              <a:gd name="T98" fmla="*/ 437990953 w 1321"/>
              <a:gd name="T99" fmla="*/ 83253241 h 712"/>
              <a:gd name="T100" fmla="*/ 452961811 w 1321"/>
              <a:gd name="T101" fmla="*/ 102721893 h 7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1"/>
              <a:gd name="T154" fmla="*/ 0 h 712"/>
              <a:gd name="T155" fmla="*/ 1321 w 1321"/>
              <a:gd name="T156" fmla="*/ 712 h 71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C0C0C0"/>
              </a:gs>
            </a:gsLst>
            <a:lin ang="5400000" scaled="1"/>
          </a:gradFill>
          <a:ln w="9525" cmpd="sng">
            <a:noFill/>
            <a:bevel/>
            <a:headEnd/>
            <a:tailEnd/>
          </a:ln>
        </p:spPr>
        <p:txBody>
          <a:bodyPr/>
          <a:lstStyle/>
          <a:p>
            <a:endParaRPr lang="zh-CN" altLang="en-US"/>
          </a:p>
        </p:txBody>
      </p:sp>
      <p:sp>
        <p:nvSpPr>
          <p:cNvPr id="72722" name="Text Box 32"/>
          <p:cNvSpPr>
            <a:spLocks noChangeArrowheads="1"/>
          </p:cNvSpPr>
          <p:nvPr/>
        </p:nvSpPr>
        <p:spPr bwMode="auto">
          <a:xfrm>
            <a:off x="4848225" y="2605088"/>
            <a:ext cx="382588" cy="519112"/>
          </a:xfrm>
          <a:prstGeom prst="rect">
            <a:avLst/>
          </a:prstGeom>
          <a:noFill/>
          <a:ln w="9525">
            <a:noFill/>
            <a:miter lim="800000"/>
            <a:headEnd/>
            <a:tailEnd/>
          </a:ln>
        </p:spPr>
        <p:txBody>
          <a:bodyPr wrap="none">
            <a:spAutoFit/>
          </a:bodyPr>
          <a:lstStyle/>
          <a:p>
            <a:pPr algn="r" eaLnBrk="0" hangingPunct="0">
              <a:buFont typeface="Arial" charset="0"/>
              <a:buNone/>
            </a:pPr>
            <a:r>
              <a:rPr lang="zh-CN" altLang="en-US" sz="2800" b="1">
                <a:solidFill>
                  <a:srgbClr val="000000"/>
                </a:solidFill>
                <a:latin typeface="Calibri" pitchFamily="34" charset="0"/>
                <a:ea typeface="Gulim" pitchFamily="34" charset="-127"/>
                <a:sym typeface="Arial" charset="0"/>
              </a:rPr>
              <a:t>B</a:t>
            </a:r>
          </a:p>
        </p:txBody>
      </p:sp>
      <p:sp>
        <p:nvSpPr>
          <p:cNvPr id="72723" name="Rectangle 20"/>
          <p:cNvSpPr>
            <a:spLocks noChangeArrowheads="1"/>
          </p:cNvSpPr>
          <p:nvPr/>
        </p:nvSpPr>
        <p:spPr bwMode="auto">
          <a:xfrm>
            <a:off x="203200" y="1495425"/>
            <a:ext cx="4092575" cy="676275"/>
          </a:xfrm>
          <a:prstGeom prst="rect">
            <a:avLst/>
          </a:prstGeom>
          <a:gradFill rotWithShape="0">
            <a:gsLst>
              <a:gs pos="0">
                <a:srgbClr val="FFFFFF"/>
              </a:gs>
              <a:gs pos="100000">
                <a:srgbClr val="99CCFF"/>
              </a:gs>
            </a:gsLst>
            <a:lin ang="0" scaled="1"/>
          </a:gradFill>
          <a:ln w="9525">
            <a:noFill/>
            <a:miter lim="800000"/>
            <a:headEnd/>
            <a:tailEnd/>
          </a:ln>
        </p:spPr>
        <p:txBody>
          <a:bodyPr wrap="none" lIns="90170" tIns="46990" rIns="90170" bIns="46990" anchor="ctr"/>
          <a:lstStyle/>
          <a:p>
            <a:pPr algn="r">
              <a:buFont typeface="Arial" charset="0"/>
              <a:buNone/>
            </a:pPr>
            <a:endParaRPr lang="zh-CN" altLang="zh-CN">
              <a:solidFill>
                <a:srgbClr val="000000"/>
              </a:solidFill>
              <a:ea typeface="Gulim" pitchFamily="34" charset="-127"/>
              <a:sym typeface="Arial" charset="0"/>
            </a:endParaRPr>
          </a:p>
        </p:txBody>
      </p:sp>
      <p:sp>
        <p:nvSpPr>
          <p:cNvPr id="72724" name="Oval 23"/>
          <p:cNvSpPr>
            <a:spLocks noChangeArrowheads="1"/>
          </p:cNvSpPr>
          <p:nvPr/>
        </p:nvSpPr>
        <p:spPr bwMode="auto">
          <a:xfrm>
            <a:off x="3854450" y="1222375"/>
            <a:ext cx="1027113" cy="949325"/>
          </a:xfrm>
          <a:prstGeom prst="ellipse">
            <a:avLst/>
          </a:prstGeom>
          <a:solidFill>
            <a:srgbClr val="6699FF"/>
          </a:solidFill>
          <a:ln w="9525">
            <a:noFill/>
            <a:bevel/>
            <a:headEnd/>
            <a:tailEnd/>
          </a:ln>
        </p:spPr>
        <p:txBody>
          <a:bodyPr wrap="none" lIns="90170" tIns="46990" rIns="90170" bIns="46990" anchor="ctr"/>
          <a:lstStyle/>
          <a:p>
            <a:pPr algn="r">
              <a:buFont typeface="Arial" charset="0"/>
              <a:buNone/>
            </a:pPr>
            <a:endParaRPr lang="zh-CN" altLang="zh-CN">
              <a:solidFill>
                <a:srgbClr val="000000"/>
              </a:solidFill>
              <a:ea typeface="Gulim" pitchFamily="34" charset="-127"/>
              <a:sym typeface="Arial" charset="0"/>
            </a:endParaRPr>
          </a:p>
        </p:txBody>
      </p:sp>
      <p:sp>
        <p:nvSpPr>
          <p:cNvPr id="72725" name="Freeform 24"/>
          <p:cNvSpPr>
            <a:spLocks noChangeArrowheads="1"/>
          </p:cNvSpPr>
          <p:nvPr/>
        </p:nvSpPr>
        <p:spPr bwMode="auto">
          <a:xfrm>
            <a:off x="3971925" y="1238250"/>
            <a:ext cx="792163" cy="357188"/>
          </a:xfrm>
          <a:custGeom>
            <a:avLst/>
            <a:gdLst>
              <a:gd name="T0" fmla="*/ 467843889 w 1321"/>
              <a:gd name="T1" fmla="*/ 100920155 h 712"/>
              <a:gd name="T2" fmla="*/ 473597113 w 1321"/>
              <a:gd name="T3" fmla="*/ 111238470 h 712"/>
              <a:gd name="T4" fmla="*/ 475035719 w 1321"/>
              <a:gd name="T5" fmla="*/ 121054113 h 712"/>
              <a:gd name="T6" fmla="*/ 472878110 w 1321"/>
              <a:gd name="T7" fmla="*/ 129862407 h 712"/>
              <a:gd name="T8" fmla="*/ 466765084 w 1321"/>
              <a:gd name="T9" fmla="*/ 138419395 h 712"/>
              <a:gd name="T10" fmla="*/ 457415046 w 1321"/>
              <a:gd name="T11" fmla="*/ 145717667 h 712"/>
              <a:gd name="T12" fmla="*/ 445548197 w 1321"/>
              <a:gd name="T13" fmla="*/ 152009591 h 712"/>
              <a:gd name="T14" fmla="*/ 430085133 w 1321"/>
              <a:gd name="T15" fmla="*/ 158049678 h 712"/>
              <a:gd name="T16" fmla="*/ 412465059 w 1321"/>
              <a:gd name="T17" fmla="*/ 163334755 h 712"/>
              <a:gd name="T18" fmla="*/ 392686777 w 1321"/>
              <a:gd name="T19" fmla="*/ 167864820 h 712"/>
              <a:gd name="T20" fmla="*/ 370750887 w 1321"/>
              <a:gd name="T21" fmla="*/ 171891712 h 712"/>
              <a:gd name="T22" fmla="*/ 347736191 w 1321"/>
              <a:gd name="T23" fmla="*/ 174659918 h 712"/>
              <a:gd name="T24" fmla="*/ 322204685 w 1321"/>
              <a:gd name="T25" fmla="*/ 177176788 h 712"/>
              <a:gd name="T26" fmla="*/ 296312703 w 1321"/>
              <a:gd name="T27" fmla="*/ 178686810 h 712"/>
              <a:gd name="T28" fmla="*/ 285884460 w 1321"/>
              <a:gd name="T29" fmla="*/ 179189983 h 712"/>
              <a:gd name="T30" fmla="*/ 171171384 w 1321"/>
              <a:gd name="T31" fmla="*/ 179189983 h 712"/>
              <a:gd name="T32" fmla="*/ 169732778 w 1321"/>
              <a:gd name="T33" fmla="*/ 179189983 h 712"/>
              <a:gd name="T34" fmla="*/ 147077847 w 1321"/>
              <a:gd name="T35" fmla="*/ 178183135 h 712"/>
              <a:gd name="T36" fmla="*/ 125141956 w 1321"/>
              <a:gd name="T37" fmla="*/ 177176788 h 712"/>
              <a:gd name="T38" fmla="*/ 104284870 w 1321"/>
              <a:gd name="T39" fmla="*/ 175163092 h 712"/>
              <a:gd name="T40" fmla="*/ 84506588 w 1321"/>
              <a:gd name="T41" fmla="*/ 173401734 h 712"/>
              <a:gd name="T42" fmla="*/ 66885896 w 1321"/>
              <a:gd name="T43" fmla="*/ 170381690 h 712"/>
              <a:gd name="T44" fmla="*/ 50703829 w 1321"/>
              <a:gd name="T45" fmla="*/ 166857972 h 712"/>
              <a:gd name="T46" fmla="*/ 36679361 w 1321"/>
              <a:gd name="T47" fmla="*/ 163082917 h 712"/>
              <a:gd name="T48" fmla="*/ 24093509 w 1321"/>
              <a:gd name="T49" fmla="*/ 158552852 h 712"/>
              <a:gd name="T50" fmla="*/ 14024463 w 1321"/>
              <a:gd name="T51" fmla="*/ 153015938 h 712"/>
              <a:gd name="T52" fmla="*/ 6472829 w 1321"/>
              <a:gd name="T53" fmla="*/ 146724515 h 712"/>
              <a:gd name="T54" fmla="*/ 2157610 w 1321"/>
              <a:gd name="T55" fmla="*/ 139425742 h 712"/>
              <a:gd name="T56" fmla="*/ 0 w 1321"/>
              <a:gd name="T57" fmla="*/ 131875633 h 712"/>
              <a:gd name="T58" fmla="*/ 0 w 1321"/>
              <a:gd name="T59" fmla="*/ 130869255 h 712"/>
              <a:gd name="T60" fmla="*/ 1438606 w 1321"/>
              <a:gd name="T61" fmla="*/ 122564135 h 712"/>
              <a:gd name="T62" fmla="*/ 5753826 w 1321"/>
              <a:gd name="T63" fmla="*/ 112245319 h 712"/>
              <a:gd name="T64" fmla="*/ 18339681 w 1321"/>
              <a:gd name="T65" fmla="*/ 93118209 h 712"/>
              <a:gd name="T66" fmla="*/ 33802749 w 1321"/>
              <a:gd name="T67" fmla="*/ 75249785 h 712"/>
              <a:gd name="T68" fmla="*/ 52861438 w 1321"/>
              <a:gd name="T69" fmla="*/ 59142703 h 712"/>
              <a:gd name="T70" fmla="*/ 73359323 w 1321"/>
              <a:gd name="T71" fmla="*/ 44294323 h 712"/>
              <a:gd name="T72" fmla="*/ 97093040 w 1321"/>
              <a:gd name="T73" fmla="*/ 31459129 h 712"/>
              <a:gd name="T74" fmla="*/ 122624546 w 1321"/>
              <a:gd name="T75" fmla="*/ 20637139 h 712"/>
              <a:gd name="T76" fmla="*/ 149235456 w 1321"/>
              <a:gd name="T77" fmla="*/ 11828341 h 712"/>
              <a:gd name="T78" fmla="*/ 178723016 w 1321"/>
              <a:gd name="T79" fmla="*/ 5285078 h 712"/>
              <a:gd name="T80" fmla="*/ 208929541 w 1321"/>
              <a:gd name="T81" fmla="*/ 1510022 h 712"/>
              <a:gd name="T82" fmla="*/ 239855069 w 1321"/>
              <a:gd name="T83" fmla="*/ 0 h 712"/>
              <a:gd name="T84" fmla="*/ 272938806 w 1321"/>
              <a:gd name="T85" fmla="*/ 1510022 h 712"/>
              <a:gd name="T86" fmla="*/ 304583937 w 1321"/>
              <a:gd name="T87" fmla="*/ 5788252 h 712"/>
              <a:gd name="T88" fmla="*/ 335150339 w 1321"/>
              <a:gd name="T89" fmla="*/ 13338362 h 712"/>
              <a:gd name="T90" fmla="*/ 363199255 w 1321"/>
              <a:gd name="T91" fmla="*/ 22650335 h 712"/>
              <a:gd name="T92" fmla="*/ 389090563 w 1321"/>
              <a:gd name="T93" fmla="*/ 34479181 h 712"/>
              <a:gd name="T94" fmla="*/ 413184062 w 1321"/>
              <a:gd name="T95" fmla="*/ 48824388 h 712"/>
              <a:gd name="T96" fmla="*/ 434400351 w 1321"/>
              <a:gd name="T97" fmla="*/ 64427779 h 712"/>
              <a:gd name="T98" fmla="*/ 452380825 w 1321"/>
              <a:gd name="T99" fmla="*/ 81793045 h 712"/>
              <a:gd name="T100" fmla="*/ 467843889 w 1321"/>
              <a:gd name="T101" fmla="*/ 100920155 h 7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1"/>
              <a:gd name="T154" fmla="*/ 0 h 712"/>
              <a:gd name="T155" fmla="*/ 1321 w 1321"/>
              <a:gd name="T156" fmla="*/ 712 h 71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solidFill>
            <a:srgbClr val="99CCFF"/>
          </a:solidFill>
          <a:ln w="9525" cmpd="sng">
            <a:noFill/>
            <a:bevel/>
            <a:headEnd/>
            <a:tailEnd/>
          </a:ln>
        </p:spPr>
        <p:txBody>
          <a:bodyPr/>
          <a:lstStyle/>
          <a:p>
            <a:endParaRPr lang="zh-CN" altLang="en-US"/>
          </a:p>
        </p:txBody>
      </p:sp>
      <p:sp>
        <p:nvSpPr>
          <p:cNvPr id="72726" name="Text Box 25"/>
          <p:cNvSpPr>
            <a:spLocks noChangeArrowheads="1"/>
          </p:cNvSpPr>
          <p:nvPr/>
        </p:nvSpPr>
        <p:spPr bwMode="auto">
          <a:xfrm>
            <a:off x="4165600" y="1635125"/>
            <a:ext cx="412750" cy="517525"/>
          </a:xfrm>
          <a:prstGeom prst="rect">
            <a:avLst/>
          </a:prstGeom>
          <a:noFill/>
          <a:ln w="9525">
            <a:noFill/>
            <a:miter lim="800000"/>
            <a:headEnd/>
            <a:tailEnd/>
          </a:ln>
        </p:spPr>
        <p:txBody>
          <a:bodyPr>
            <a:spAutoFit/>
          </a:bodyPr>
          <a:lstStyle/>
          <a:p>
            <a:pPr algn="r" eaLnBrk="0" hangingPunct="0">
              <a:buFont typeface="Arial" charset="0"/>
              <a:buNone/>
            </a:pPr>
            <a:r>
              <a:rPr lang="zh-CN" altLang="en-US" sz="2800" b="1">
                <a:solidFill>
                  <a:srgbClr val="000000"/>
                </a:solidFill>
                <a:latin typeface="Calibri" pitchFamily="34" charset="0"/>
                <a:ea typeface="Gulim" pitchFamily="34" charset="-127"/>
                <a:sym typeface="Arial" charset="0"/>
              </a:rPr>
              <a:t>A</a:t>
            </a:r>
          </a:p>
        </p:txBody>
      </p:sp>
      <p:sp>
        <p:nvSpPr>
          <p:cNvPr id="72727" name="Text Box 26"/>
          <p:cNvSpPr>
            <a:spLocks noChangeArrowheads="1"/>
          </p:cNvSpPr>
          <p:nvPr/>
        </p:nvSpPr>
        <p:spPr bwMode="auto">
          <a:xfrm>
            <a:off x="3114675" y="1638300"/>
            <a:ext cx="1781175" cy="369888"/>
          </a:xfrm>
          <a:prstGeom prst="rect">
            <a:avLst/>
          </a:prstGeom>
          <a:noFill/>
          <a:ln w="9525">
            <a:noFill/>
            <a:miter lim="800000"/>
            <a:headEnd/>
            <a:tailEnd/>
          </a:ln>
        </p:spPr>
        <p:txBody>
          <a:bodyPr>
            <a:spAutoFit/>
          </a:bodyPr>
          <a:lstStyle/>
          <a:p>
            <a:pPr algn="r" eaLnBrk="0" hangingPunct="0">
              <a:buFont typeface="Arial" charset="0"/>
              <a:buNone/>
            </a:pPr>
            <a:endParaRPr lang="zh-CN" altLang="zh-CN" b="1">
              <a:solidFill>
                <a:srgbClr val="000000"/>
              </a:solidFill>
              <a:ea typeface="Gulim" pitchFamily="34" charset="-127"/>
              <a:sym typeface="Arial" charset="0"/>
            </a:endParaRPr>
          </a:p>
        </p:txBody>
      </p:sp>
      <p:sp>
        <p:nvSpPr>
          <p:cNvPr id="72728" name="Rectangle 20"/>
          <p:cNvSpPr>
            <a:spLocks noChangeArrowheads="1"/>
          </p:cNvSpPr>
          <p:nvPr/>
        </p:nvSpPr>
        <p:spPr bwMode="auto">
          <a:xfrm>
            <a:off x="207963" y="5400675"/>
            <a:ext cx="7246937" cy="804863"/>
          </a:xfrm>
          <a:prstGeom prst="rect">
            <a:avLst/>
          </a:prstGeom>
          <a:gradFill rotWithShape="0">
            <a:gsLst>
              <a:gs pos="0">
                <a:srgbClr val="FFFFFF"/>
              </a:gs>
              <a:gs pos="100000">
                <a:srgbClr val="99CCFF"/>
              </a:gs>
            </a:gsLst>
            <a:lin ang="0" scaled="1"/>
          </a:gradFill>
          <a:ln w="9525">
            <a:noFill/>
            <a:miter lim="800000"/>
            <a:headEnd/>
            <a:tailEnd/>
          </a:ln>
        </p:spPr>
        <p:txBody>
          <a:bodyPr wrap="none" lIns="90170" tIns="46990" rIns="90170" bIns="46990" anchor="ctr"/>
          <a:lstStyle/>
          <a:p>
            <a:pPr algn="r">
              <a:buFont typeface="Arial" charset="0"/>
              <a:buNone/>
            </a:pPr>
            <a:endParaRPr lang="zh-CN" altLang="zh-CN">
              <a:solidFill>
                <a:srgbClr val="000000"/>
              </a:solidFill>
              <a:ea typeface="Gulim" pitchFamily="34" charset="-127"/>
              <a:sym typeface="Arial" charset="0"/>
            </a:endParaRPr>
          </a:p>
        </p:txBody>
      </p:sp>
      <p:sp>
        <p:nvSpPr>
          <p:cNvPr id="72729" name="Oval 23"/>
          <p:cNvSpPr>
            <a:spLocks noChangeArrowheads="1"/>
          </p:cNvSpPr>
          <p:nvPr/>
        </p:nvSpPr>
        <p:spPr bwMode="auto">
          <a:xfrm>
            <a:off x="6977063" y="5292725"/>
            <a:ext cx="1028700" cy="949325"/>
          </a:xfrm>
          <a:prstGeom prst="ellipse">
            <a:avLst/>
          </a:prstGeom>
          <a:solidFill>
            <a:srgbClr val="6699FF"/>
          </a:solidFill>
          <a:ln w="9525">
            <a:noFill/>
            <a:bevel/>
            <a:headEnd/>
            <a:tailEnd/>
          </a:ln>
        </p:spPr>
        <p:txBody>
          <a:bodyPr wrap="none" lIns="90170" tIns="46990" rIns="90170" bIns="46990" anchor="ctr"/>
          <a:lstStyle/>
          <a:p>
            <a:pPr algn="r">
              <a:buFont typeface="Arial" charset="0"/>
              <a:buNone/>
            </a:pPr>
            <a:endParaRPr lang="zh-CN" altLang="zh-CN">
              <a:solidFill>
                <a:srgbClr val="000000"/>
              </a:solidFill>
              <a:ea typeface="Gulim" pitchFamily="34" charset="-127"/>
              <a:sym typeface="Arial" charset="0"/>
            </a:endParaRPr>
          </a:p>
        </p:txBody>
      </p:sp>
      <p:sp>
        <p:nvSpPr>
          <p:cNvPr id="72730" name="Freeform 24"/>
          <p:cNvSpPr>
            <a:spLocks noChangeArrowheads="1"/>
          </p:cNvSpPr>
          <p:nvPr/>
        </p:nvSpPr>
        <p:spPr bwMode="auto">
          <a:xfrm>
            <a:off x="7119938" y="5308600"/>
            <a:ext cx="793750" cy="357188"/>
          </a:xfrm>
          <a:custGeom>
            <a:avLst/>
            <a:gdLst>
              <a:gd name="T0" fmla="*/ 469720316 w 1321"/>
              <a:gd name="T1" fmla="*/ 100920155 h 712"/>
              <a:gd name="T2" fmla="*/ 475497084 w 1321"/>
              <a:gd name="T3" fmla="*/ 111238470 h 712"/>
              <a:gd name="T4" fmla="*/ 476940975 w 1321"/>
              <a:gd name="T5" fmla="*/ 121054113 h 712"/>
              <a:gd name="T6" fmla="*/ 474774838 w 1321"/>
              <a:gd name="T7" fmla="*/ 129862407 h 712"/>
              <a:gd name="T8" fmla="*/ 468636947 w 1321"/>
              <a:gd name="T9" fmla="*/ 138419395 h 712"/>
              <a:gd name="T10" fmla="*/ 459249550 w 1321"/>
              <a:gd name="T11" fmla="*/ 145717667 h 712"/>
              <a:gd name="T12" fmla="*/ 447335493 w 1321"/>
              <a:gd name="T13" fmla="*/ 152009591 h 712"/>
              <a:gd name="T14" fmla="*/ 431810205 w 1321"/>
              <a:gd name="T15" fmla="*/ 158049678 h 712"/>
              <a:gd name="T16" fmla="*/ 414119381 w 1321"/>
              <a:gd name="T17" fmla="*/ 163334755 h 712"/>
              <a:gd name="T18" fmla="*/ 394261818 w 1321"/>
              <a:gd name="T19" fmla="*/ 167864820 h 712"/>
              <a:gd name="T20" fmla="*/ 372238118 w 1321"/>
              <a:gd name="T21" fmla="*/ 171891712 h 712"/>
              <a:gd name="T22" fmla="*/ 349131049 w 1321"/>
              <a:gd name="T23" fmla="*/ 174659918 h 712"/>
              <a:gd name="T24" fmla="*/ 323496719 w 1321"/>
              <a:gd name="T25" fmla="*/ 177176788 h 712"/>
              <a:gd name="T26" fmla="*/ 297501191 w 1321"/>
              <a:gd name="T27" fmla="*/ 178686810 h 712"/>
              <a:gd name="T28" fmla="*/ 287031025 w 1321"/>
              <a:gd name="T29" fmla="*/ 179189983 h 712"/>
              <a:gd name="T30" fmla="*/ 171857402 w 1321"/>
              <a:gd name="T31" fmla="*/ 179189983 h 712"/>
              <a:gd name="T32" fmla="*/ 170413510 w 1321"/>
              <a:gd name="T33" fmla="*/ 179189983 h 712"/>
              <a:gd name="T34" fmla="*/ 147667526 w 1321"/>
              <a:gd name="T35" fmla="*/ 178183135 h 712"/>
              <a:gd name="T36" fmla="*/ 125643826 w 1321"/>
              <a:gd name="T37" fmla="*/ 177176788 h 712"/>
              <a:gd name="T38" fmla="*/ 104702894 w 1321"/>
              <a:gd name="T39" fmla="*/ 175163092 h 712"/>
              <a:gd name="T40" fmla="*/ 84845933 w 1321"/>
              <a:gd name="T41" fmla="*/ 173401734 h 712"/>
              <a:gd name="T42" fmla="*/ 67154489 w 1321"/>
              <a:gd name="T43" fmla="*/ 170381690 h 712"/>
              <a:gd name="T44" fmla="*/ 50907556 w 1321"/>
              <a:gd name="T45" fmla="*/ 166857972 h 712"/>
              <a:gd name="T46" fmla="*/ 36826751 w 1321"/>
              <a:gd name="T47" fmla="*/ 163082917 h 712"/>
              <a:gd name="T48" fmla="*/ 24189847 w 1321"/>
              <a:gd name="T49" fmla="*/ 158552852 h 712"/>
              <a:gd name="T50" fmla="*/ 14080800 w 1321"/>
              <a:gd name="T51" fmla="*/ 153015938 h 712"/>
              <a:gd name="T52" fmla="*/ 6499016 w 1321"/>
              <a:gd name="T53" fmla="*/ 146724515 h 712"/>
              <a:gd name="T54" fmla="*/ 2166138 w 1321"/>
              <a:gd name="T55" fmla="*/ 139425742 h 712"/>
              <a:gd name="T56" fmla="*/ 0 w 1321"/>
              <a:gd name="T57" fmla="*/ 131875633 h 712"/>
              <a:gd name="T58" fmla="*/ 0 w 1321"/>
              <a:gd name="T59" fmla="*/ 130869255 h 712"/>
              <a:gd name="T60" fmla="*/ 1443892 w 1321"/>
              <a:gd name="T61" fmla="*/ 122564135 h 712"/>
              <a:gd name="T62" fmla="*/ 5776770 w 1321"/>
              <a:gd name="T63" fmla="*/ 112245319 h 712"/>
              <a:gd name="T64" fmla="*/ 18413075 w 1321"/>
              <a:gd name="T65" fmla="*/ 93118209 h 712"/>
              <a:gd name="T66" fmla="*/ 33938367 w 1321"/>
              <a:gd name="T67" fmla="*/ 75249785 h 712"/>
              <a:gd name="T68" fmla="*/ 53073693 w 1321"/>
              <a:gd name="T69" fmla="*/ 59142703 h 712"/>
              <a:gd name="T70" fmla="*/ 73653502 w 1321"/>
              <a:gd name="T71" fmla="*/ 44294323 h 712"/>
              <a:gd name="T72" fmla="*/ 97482236 w 1321"/>
              <a:gd name="T73" fmla="*/ 31459129 h 712"/>
              <a:gd name="T74" fmla="*/ 123116566 w 1321"/>
              <a:gd name="T75" fmla="*/ 20637139 h 712"/>
              <a:gd name="T76" fmla="*/ 149833664 w 1321"/>
              <a:gd name="T77" fmla="*/ 11828341 h 712"/>
              <a:gd name="T78" fmla="*/ 179439785 w 1321"/>
              <a:gd name="T79" fmla="*/ 5285078 h 712"/>
              <a:gd name="T80" fmla="*/ 209767513 w 1321"/>
              <a:gd name="T81" fmla="*/ 1510022 h 712"/>
              <a:gd name="T82" fmla="*/ 240817487 w 1321"/>
              <a:gd name="T83" fmla="*/ 0 h 712"/>
              <a:gd name="T84" fmla="*/ 274033599 w 1321"/>
              <a:gd name="T85" fmla="*/ 1510022 h 712"/>
              <a:gd name="T86" fmla="*/ 305805219 w 1321"/>
              <a:gd name="T87" fmla="*/ 5788252 h 712"/>
              <a:gd name="T88" fmla="*/ 336494145 w 1321"/>
              <a:gd name="T89" fmla="*/ 13338362 h 712"/>
              <a:gd name="T90" fmla="*/ 364655736 w 1321"/>
              <a:gd name="T91" fmla="*/ 22650335 h 712"/>
              <a:gd name="T92" fmla="*/ 390651189 w 1321"/>
              <a:gd name="T93" fmla="*/ 34479181 h 712"/>
              <a:gd name="T94" fmla="*/ 414841026 w 1321"/>
              <a:gd name="T95" fmla="*/ 48824388 h 712"/>
              <a:gd name="T96" fmla="*/ 436143081 w 1321"/>
              <a:gd name="T97" fmla="*/ 64427779 h 712"/>
              <a:gd name="T98" fmla="*/ 454195029 w 1321"/>
              <a:gd name="T99" fmla="*/ 81793045 h 712"/>
              <a:gd name="T100" fmla="*/ 469720316 w 1321"/>
              <a:gd name="T101" fmla="*/ 100920155 h 7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1"/>
              <a:gd name="T154" fmla="*/ 0 h 712"/>
              <a:gd name="T155" fmla="*/ 1321 w 1321"/>
              <a:gd name="T156" fmla="*/ 712 h 71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solidFill>
            <a:srgbClr val="99CCFF"/>
          </a:solidFill>
          <a:ln w="9525" cmpd="sng">
            <a:noFill/>
            <a:bevel/>
            <a:headEnd/>
            <a:tailEnd/>
          </a:ln>
        </p:spPr>
        <p:txBody>
          <a:bodyPr/>
          <a:lstStyle/>
          <a:p>
            <a:endParaRPr lang="zh-CN" altLang="en-US"/>
          </a:p>
        </p:txBody>
      </p:sp>
      <p:sp>
        <p:nvSpPr>
          <p:cNvPr id="72731" name="Text Box 25"/>
          <p:cNvSpPr>
            <a:spLocks noChangeArrowheads="1"/>
          </p:cNvSpPr>
          <p:nvPr/>
        </p:nvSpPr>
        <p:spPr bwMode="auto">
          <a:xfrm>
            <a:off x="7302500" y="5680075"/>
            <a:ext cx="412750" cy="517525"/>
          </a:xfrm>
          <a:prstGeom prst="rect">
            <a:avLst/>
          </a:prstGeom>
          <a:noFill/>
          <a:ln w="9525">
            <a:noFill/>
            <a:miter lim="800000"/>
            <a:headEnd/>
            <a:tailEnd/>
          </a:ln>
        </p:spPr>
        <p:txBody>
          <a:bodyPr>
            <a:spAutoFit/>
          </a:bodyPr>
          <a:lstStyle/>
          <a:p>
            <a:pPr algn="r" eaLnBrk="0" hangingPunct="0">
              <a:buFont typeface="Arial" charset="0"/>
              <a:buNone/>
            </a:pPr>
            <a:r>
              <a:rPr lang="zh-CN" altLang="en-US" sz="2800" b="1">
                <a:solidFill>
                  <a:srgbClr val="000000"/>
                </a:solidFill>
                <a:latin typeface="Calibri" pitchFamily="34" charset="0"/>
                <a:ea typeface="Gulim" pitchFamily="34" charset="-127"/>
                <a:sym typeface="Arial" charset="0"/>
              </a:rPr>
              <a:t>E</a:t>
            </a:r>
          </a:p>
        </p:txBody>
      </p:sp>
      <p:sp>
        <p:nvSpPr>
          <p:cNvPr id="72732" name="Text Box 26"/>
          <p:cNvSpPr>
            <a:spLocks noChangeArrowheads="1"/>
          </p:cNvSpPr>
          <p:nvPr/>
        </p:nvSpPr>
        <p:spPr bwMode="auto">
          <a:xfrm>
            <a:off x="3101975" y="5618163"/>
            <a:ext cx="1782763" cy="369887"/>
          </a:xfrm>
          <a:prstGeom prst="rect">
            <a:avLst/>
          </a:prstGeom>
          <a:noFill/>
          <a:ln w="9525">
            <a:noFill/>
            <a:miter lim="800000"/>
            <a:headEnd/>
            <a:tailEnd/>
          </a:ln>
        </p:spPr>
        <p:txBody>
          <a:bodyPr>
            <a:spAutoFit/>
          </a:bodyPr>
          <a:lstStyle/>
          <a:p>
            <a:pPr algn="r" eaLnBrk="0" hangingPunct="0">
              <a:buFont typeface="Arial" charset="0"/>
              <a:buNone/>
            </a:pPr>
            <a:endParaRPr lang="zh-CN" altLang="zh-CN" b="1">
              <a:solidFill>
                <a:srgbClr val="000000"/>
              </a:solidFill>
              <a:ea typeface="Gulim" pitchFamily="34" charset="-127"/>
              <a:sym typeface="Arial" charset="0"/>
            </a:endParaRPr>
          </a:p>
        </p:txBody>
      </p:sp>
      <p:sp>
        <p:nvSpPr>
          <p:cNvPr id="72733" name="Freeform 31"/>
          <p:cNvSpPr>
            <a:spLocks noChangeArrowheads="1"/>
          </p:cNvSpPr>
          <p:nvPr/>
        </p:nvSpPr>
        <p:spPr bwMode="auto">
          <a:xfrm>
            <a:off x="6245225" y="4235450"/>
            <a:ext cx="779463" cy="360363"/>
          </a:xfrm>
          <a:custGeom>
            <a:avLst/>
            <a:gdLst>
              <a:gd name="T0" fmla="*/ 452962982 w 1321"/>
              <a:gd name="T1" fmla="*/ 102722178 h 712"/>
              <a:gd name="T2" fmla="*/ 458533692 w 1321"/>
              <a:gd name="T3" fmla="*/ 113224833 h 712"/>
              <a:gd name="T4" fmla="*/ 459926222 w 1321"/>
              <a:gd name="T5" fmla="*/ 123215286 h 712"/>
              <a:gd name="T6" fmla="*/ 457837427 w 1321"/>
              <a:gd name="T7" fmla="*/ 132181337 h 712"/>
              <a:gd name="T8" fmla="*/ 451918585 w 1321"/>
              <a:gd name="T9" fmla="*/ 140890813 h 712"/>
              <a:gd name="T10" fmla="*/ 442865960 w 1321"/>
              <a:gd name="T11" fmla="*/ 148319755 h 712"/>
              <a:gd name="T12" fmla="*/ 431376408 w 1321"/>
              <a:gd name="T13" fmla="*/ 154723788 h 712"/>
              <a:gd name="T14" fmla="*/ 416405532 w 1321"/>
              <a:gd name="T15" fmla="*/ 160871720 h 712"/>
              <a:gd name="T16" fmla="*/ 399345270 w 1321"/>
              <a:gd name="T17" fmla="*/ 166251351 h 712"/>
              <a:gd name="T18" fmla="*/ 380196214 w 1321"/>
              <a:gd name="T19" fmla="*/ 170862173 h 712"/>
              <a:gd name="T20" fmla="*/ 358958363 w 1321"/>
              <a:gd name="T21" fmla="*/ 174960795 h 712"/>
              <a:gd name="T22" fmla="*/ 336675524 w 1321"/>
              <a:gd name="T23" fmla="*/ 177778914 h 712"/>
              <a:gd name="T24" fmla="*/ 311955758 w 1321"/>
              <a:gd name="T25" fmla="*/ 180340426 h 712"/>
              <a:gd name="T26" fmla="*/ 286887786 w 1321"/>
              <a:gd name="T27" fmla="*/ 181877535 h 712"/>
              <a:gd name="T28" fmla="*/ 276791354 w 1321"/>
              <a:gd name="T29" fmla="*/ 182389736 h 712"/>
              <a:gd name="T30" fmla="*/ 165726473 w 1321"/>
              <a:gd name="T31" fmla="*/ 182389736 h 712"/>
              <a:gd name="T32" fmla="*/ 164333944 w 1321"/>
              <a:gd name="T33" fmla="*/ 182389736 h 712"/>
              <a:gd name="T34" fmla="*/ 142399791 w 1321"/>
              <a:gd name="T35" fmla="*/ 181364828 h 712"/>
              <a:gd name="T36" fmla="*/ 121161349 w 1321"/>
              <a:gd name="T37" fmla="*/ 180340426 h 712"/>
              <a:gd name="T38" fmla="*/ 100967896 w 1321"/>
              <a:gd name="T39" fmla="*/ 178291115 h 712"/>
              <a:gd name="T40" fmla="*/ 81818839 w 1321"/>
              <a:gd name="T41" fmla="*/ 176497905 h 712"/>
              <a:gd name="T42" fmla="*/ 64758559 w 1321"/>
              <a:gd name="T43" fmla="*/ 173424191 h 712"/>
              <a:gd name="T44" fmla="*/ 49091418 w 1321"/>
              <a:gd name="T45" fmla="*/ 169837771 h 712"/>
              <a:gd name="T46" fmla="*/ 35513062 w 1321"/>
              <a:gd name="T47" fmla="*/ 165995250 h 712"/>
              <a:gd name="T48" fmla="*/ 23327245 w 1321"/>
              <a:gd name="T49" fmla="*/ 161384427 h 712"/>
              <a:gd name="T50" fmla="*/ 13578351 w 1321"/>
              <a:gd name="T51" fmla="*/ 155748696 h 712"/>
              <a:gd name="T52" fmla="*/ 6266977 w 1321"/>
              <a:gd name="T53" fmla="*/ 149344663 h 712"/>
              <a:gd name="T54" fmla="*/ 2088795 w 1321"/>
              <a:gd name="T55" fmla="*/ 141915722 h 712"/>
              <a:gd name="T56" fmla="*/ 0 w 1321"/>
              <a:gd name="T57" fmla="*/ 134230680 h 712"/>
              <a:gd name="T58" fmla="*/ 0 w 1321"/>
              <a:gd name="T59" fmla="*/ 133205771 h 712"/>
              <a:gd name="T60" fmla="*/ 1392530 w 1321"/>
              <a:gd name="T61" fmla="*/ 124752396 h 712"/>
              <a:gd name="T62" fmla="*/ 5570712 w 1321"/>
              <a:gd name="T63" fmla="*/ 114249741 h 712"/>
              <a:gd name="T64" fmla="*/ 17756531 w 1321"/>
              <a:gd name="T65" fmla="*/ 94781036 h 712"/>
              <a:gd name="T66" fmla="*/ 32727412 w 1321"/>
              <a:gd name="T67" fmla="*/ 76593339 h 712"/>
              <a:gd name="T68" fmla="*/ 51180213 w 1321"/>
              <a:gd name="T69" fmla="*/ 60198837 h 712"/>
              <a:gd name="T70" fmla="*/ 71025534 w 1321"/>
              <a:gd name="T71" fmla="*/ 45084853 h 712"/>
              <a:gd name="T72" fmla="*/ 94004656 w 1321"/>
              <a:gd name="T73" fmla="*/ 32020679 h 712"/>
              <a:gd name="T74" fmla="*/ 118724422 w 1321"/>
              <a:gd name="T75" fmla="*/ 21005317 h 712"/>
              <a:gd name="T76" fmla="*/ 144488585 w 1321"/>
              <a:gd name="T77" fmla="*/ 12039768 h 712"/>
              <a:gd name="T78" fmla="*/ 173037846 w 1321"/>
              <a:gd name="T79" fmla="*/ 5379633 h 712"/>
              <a:gd name="T80" fmla="*/ 202283924 w 1321"/>
              <a:gd name="T81" fmla="*/ 1537110 h 712"/>
              <a:gd name="T82" fmla="*/ 232226267 w 1321"/>
              <a:gd name="T83" fmla="*/ 0 h 712"/>
              <a:gd name="T84" fmla="*/ 264257405 w 1321"/>
              <a:gd name="T85" fmla="*/ 1537110 h 712"/>
              <a:gd name="T86" fmla="*/ 294896013 w 1321"/>
              <a:gd name="T87" fmla="*/ 5891834 h 712"/>
              <a:gd name="T88" fmla="*/ 324489707 w 1321"/>
              <a:gd name="T89" fmla="*/ 13576878 h 712"/>
              <a:gd name="T90" fmla="*/ 351646991 w 1321"/>
              <a:gd name="T91" fmla="*/ 23055134 h 712"/>
              <a:gd name="T92" fmla="*/ 376714889 w 1321"/>
              <a:gd name="T93" fmla="*/ 35094906 h 712"/>
              <a:gd name="T94" fmla="*/ 400042125 w 1321"/>
              <a:gd name="T95" fmla="*/ 49696182 h 712"/>
              <a:gd name="T96" fmla="*/ 420583711 w 1321"/>
              <a:gd name="T97" fmla="*/ 65578467 h 712"/>
              <a:gd name="T98" fmla="*/ 437992105 w 1321"/>
              <a:gd name="T99" fmla="*/ 83253979 h 712"/>
              <a:gd name="T100" fmla="*/ 452962982 w 1321"/>
              <a:gd name="T101" fmla="*/ 102722178 h 7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1"/>
              <a:gd name="T154" fmla="*/ 0 h 712"/>
              <a:gd name="T155" fmla="*/ 1321 w 1321"/>
              <a:gd name="T156" fmla="*/ 712 h 71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C0C0C0"/>
              </a:gs>
            </a:gsLst>
            <a:lin ang="5400000" scaled="1"/>
          </a:gradFill>
          <a:ln w="9525" cmpd="sng">
            <a:noFill/>
            <a:bevel/>
            <a:headEnd/>
            <a:tailEnd/>
          </a:ln>
        </p:spPr>
        <p:txBody>
          <a:bodyPr/>
          <a:lstStyle/>
          <a:p>
            <a:endParaRPr lang="zh-CN" altLang="en-US"/>
          </a:p>
        </p:txBody>
      </p:sp>
      <p:sp>
        <p:nvSpPr>
          <p:cNvPr id="72734" name="Text Box 32"/>
          <p:cNvSpPr>
            <a:spLocks noChangeArrowheads="1"/>
          </p:cNvSpPr>
          <p:nvPr/>
        </p:nvSpPr>
        <p:spPr bwMode="auto">
          <a:xfrm>
            <a:off x="6465888" y="4579938"/>
            <a:ext cx="390525" cy="519112"/>
          </a:xfrm>
          <a:prstGeom prst="rect">
            <a:avLst/>
          </a:prstGeom>
          <a:noFill/>
          <a:ln w="9525">
            <a:noFill/>
            <a:miter lim="800000"/>
            <a:headEnd/>
            <a:tailEnd/>
          </a:ln>
        </p:spPr>
        <p:txBody>
          <a:bodyPr>
            <a:spAutoFit/>
          </a:bodyPr>
          <a:lstStyle/>
          <a:p>
            <a:pPr algn="r" eaLnBrk="0" hangingPunct="0">
              <a:buFont typeface="Arial" charset="0"/>
              <a:buNone/>
            </a:pPr>
            <a:r>
              <a:rPr lang="zh-CN" altLang="en-US" sz="2800" b="1">
                <a:solidFill>
                  <a:srgbClr val="000000"/>
                </a:solidFill>
                <a:latin typeface="Calibri" pitchFamily="34" charset="0"/>
                <a:ea typeface="Gulim" pitchFamily="34" charset="-127"/>
                <a:sym typeface="Arial" charset="0"/>
              </a:rPr>
              <a:t>D</a:t>
            </a:r>
          </a:p>
        </p:txBody>
      </p:sp>
      <p:sp>
        <p:nvSpPr>
          <p:cNvPr id="72735" name="Text Box 32"/>
          <p:cNvSpPr>
            <a:spLocks noChangeArrowheads="1"/>
          </p:cNvSpPr>
          <p:nvPr/>
        </p:nvSpPr>
        <p:spPr bwMode="auto">
          <a:xfrm>
            <a:off x="320675" y="1622425"/>
            <a:ext cx="3694113" cy="396875"/>
          </a:xfrm>
          <a:prstGeom prst="rect">
            <a:avLst/>
          </a:prstGeom>
          <a:noFill/>
          <a:ln w="9525">
            <a:noFill/>
            <a:miter lim="800000"/>
            <a:headEnd/>
            <a:tailEnd/>
          </a:ln>
        </p:spPr>
        <p:txBody>
          <a:bodyPr>
            <a:spAutoFit/>
          </a:bodyPr>
          <a:lstStyle/>
          <a:p>
            <a:pPr eaLnBrk="0" hangingPunct="0">
              <a:buFont typeface="Arial" charset="0"/>
              <a:buNone/>
            </a:pPr>
            <a:r>
              <a:rPr lang="zh-CN" altLang="en-US" sz="2000">
                <a:solidFill>
                  <a:schemeClr val="tx1"/>
                </a:solidFill>
                <a:latin typeface="Calibri" pitchFamily="34" charset="0"/>
                <a:ea typeface="Arial Unicode MS"/>
                <a:cs typeface="Arial Unicode MS"/>
                <a:sym typeface="Arial Unicode MS"/>
              </a:rPr>
              <a:t>Uncertainty of thermal comfort</a:t>
            </a:r>
            <a:endParaRPr lang="zh-CN" altLang="en-US">
              <a:solidFill>
                <a:srgbClr val="000000"/>
              </a:solidFill>
              <a:latin typeface="Calibri" pitchFamily="34" charset="0"/>
              <a:ea typeface="Gulim" pitchFamily="34" charset="-127"/>
            </a:endParaRPr>
          </a:p>
        </p:txBody>
      </p:sp>
      <p:sp>
        <p:nvSpPr>
          <p:cNvPr id="72736" name="Text Box 33"/>
          <p:cNvSpPr>
            <a:spLocks noChangeArrowheads="1"/>
          </p:cNvSpPr>
          <p:nvPr/>
        </p:nvSpPr>
        <p:spPr bwMode="auto">
          <a:xfrm>
            <a:off x="304800" y="2532063"/>
            <a:ext cx="3209925" cy="396875"/>
          </a:xfrm>
          <a:prstGeom prst="rect">
            <a:avLst/>
          </a:prstGeom>
          <a:noFill/>
          <a:ln w="9525">
            <a:noFill/>
            <a:miter lim="800000"/>
            <a:headEnd/>
            <a:tailEnd/>
          </a:ln>
        </p:spPr>
        <p:txBody>
          <a:bodyPr>
            <a:spAutoFit/>
          </a:bodyPr>
          <a:lstStyle/>
          <a:p>
            <a:pPr eaLnBrk="0" hangingPunct="0">
              <a:buFont typeface="Arial" charset="0"/>
              <a:buNone/>
            </a:pPr>
            <a:r>
              <a:rPr lang="zh-CN" altLang="en-US" sz="2000">
                <a:solidFill>
                  <a:schemeClr val="tx1"/>
                </a:solidFill>
                <a:latin typeface="Calibri" pitchFamily="34" charset="0"/>
                <a:ea typeface="Arial Unicode MS"/>
                <a:cs typeface="Arial Unicode MS"/>
                <a:sym typeface="Arial Unicode MS"/>
              </a:rPr>
              <a:t>Uncertainty of air quality</a:t>
            </a:r>
          </a:p>
        </p:txBody>
      </p:sp>
      <p:sp>
        <p:nvSpPr>
          <p:cNvPr id="72737" name="Text Box 34"/>
          <p:cNvSpPr>
            <a:spLocks noChangeArrowheads="1"/>
          </p:cNvSpPr>
          <p:nvPr/>
        </p:nvSpPr>
        <p:spPr bwMode="auto">
          <a:xfrm>
            <a:off x="346075" y="3568700"/>
            <a:ext cx="4772025" cy="396875"/>
          </a:xfrm>
          <a:prstGeom prst="rect">
            <a:avLst/>
          </a:prstGeom>
          <a:noFill/>
          <a:ln w="9525">
            <a:noFill/>
            <a:miter lim="800000"/>
            <a:headEnd/>
            <a:tailEnd/>
          </a:ln>
        </p:spPr>
        <p:txBody>
          <a:bodyPr>
            <a:spAutoFit/>
          </a:bodyPr>
          <a:lstStyle/>
          <a:p>
            <a:pPr eaLnBrk="0" hangingPunct="0">
              <a:buFont typeface="Arial" charset="0"/>
              <a:buNone/>
            </a:pPr>
            <a:r>
              <a:rPr lang="zh-CN" altLang="en-US" sz="2000">
                <a:solidFill>
                  <a:schemeClr val="tx1"/>
                </a:solidFill>
                <a:latin typeface="Calibri" pitchFamily="34" charset="0"/>
                <a:ea typeface="Arial Unicode MS"/>
                <a:cs typeface="Arial Unicode MS"/>
                <a:sym typeface="Arial Unicode MS"/>
              </a:rPr>
              <a:t>Uncertainty of v</a:t>
            </a:r>
            <a:r>
              <a:rPr lang="zh-CN" altLang="en-US" sz="2000">
                <a:solidFill>
                  <a:schemeClr val="tx1"/>
                </a:solidFill>
                <a:latin typeface="Calibri" pitchFamily="34" charset="0"/>
                <a:ea typeface="Gulim" pitchFamily="34" charset="-127"/>
                <a:sym typeface="Arial" charset="0"/>
              </a:rPr>
              <a:t>e</a:t>
            </a:r>
            <a:r>
              <a:rPr lang="zh-CN" altLang="en-US" sz="2000">
                <a:solidFill>
                  <a:schemeClr val="tx1"/>
                </a:solidFill>
                <a:latin typeface="Calibri" pitchFamily="34" charset="0"/>
                <a:ea typeface="Arial Unicode MS"/>
                <a:cs typeface="Arial Unicode MS"/>
                <a:sym typeface="Arial Unicode MS"/>
              </a:rPr>
              <a:t>ntilation volume</a:t>
            </a:r>
            <a:endParaRPr lang="zh-CN" altLang="en-US">
              <a:solidFill>
                <a:srgbClr val="000000"/>
              </a:solidFill>
              <a:latin typeface="Calibri" pitchFamily="34" charset="0"/>
              <a:ea typeface="Gulim" pitchFamily="34" charset="-127"/>
            </a:endParaRPr>
          </a:p>
        </p:txBody>
      </p:sp>
      <p:sp>
        <p:nvSpPr>
          <p:cNvPr id="72738" name="Text Box 35"/>
          <p:cNvSpPr>
            <a:spLocks noChangeArrowheads="1"/>
          </p:cNvSpPr>
          <p:nvPr/>
        </p:nvSpPr>
        <p:spPr bwMode="auto">
          <a:xfrm>
            <a:off x="320675" y="4375150"/>
            <a:ext cx="5549900" cy="701675"/>
          </a:xfrm>
          <a:prstGeom prst="rect">
            <a:avLst/>
          </a:prstGeom>
          <a:noFill/>
          <a:ln w="9525">
            <a:noFill/>
            <a:miter lim="800000"/>
            <a:headEnd/>
            <a:tailEnd/>
          </a:ln>
        </p:spPr>
        <p:txBody>
          <a:bodyPr>
            <a:spAutoFit/>
          </a:bodyPr>
          <a:lstStyle/>
          <a:p>
            <a:pPr eaLnBrk="0" hangingPunct="0">
              <a:buFont typeface="Arial" charset="0"/>
              <a:buNone/>
            </a:pPr>
            <a:r>
              <a:rPr lang="zh-CN" altLang="en-US" sz="2000">
                <a:solidFill>
                  <a:schemeClr val="tx1"/>
                </a:solidFill>
                <a:latin typeface="Calibri" pitchFamily="34" charset="0"/>
                <a:ea typeface="Arial Unicode MS"/>
                <a:cs typeface="Arial Unicode MS"/>
                <a:sym typeface="Arial Unicode MS"/>
              </a:rPr>
              <a:t>Not suitable for the building of which the ventilation requirements is large.</a:t>
            </a:r>
          </a:p>
        </p:txBody>
      </p:sp>
      <p:sp>
        <p:nvSpPr>
          <p:cNvPr id="72739" name="Text Box 36"/>
          <p:cNvSpPr>
            <a:spLocks noChangeArrowheads="1"/>
          </p:cNvSpPr>
          <p:nvPr/>
        </p:nvSpPr>
        <p:spPr bwMode="auto">
          <a:xfrm>
            <a:off x="280988" y="5449888"/>
            <a:ext cx="6896100" cy="701675"/>
          </a:xfrm>
          <a:prstGeom prst="rect">
            <a:avLst/>
          </a:prstGeom>
          <a:noFill/>
          <a:ln w="9525">
            <a:noFill/>
            <a:miter lim="800000"/>
            <a:headEnd/>
            <a:tailEnd/>
          </a:ln>
        </p:spPr>
        <p:txBody>
          <a:bodyPr>
            <a:spAutoFit/>
          </a:bodyPr>
          <a:lstStyle/>
          <a:p>
            <a:pPr eaLnBrk="0" hangingPunct="0">
              <a:buFont typeface="Arial" charset="0"/>
              <a:buNone/>
            </a:pPr>
            <a:r>
              <a:rPr lang="zh-CN" altLang="en-US" sz="2000">
                <a:solidFill>
                  <a:schemeClr val="tx1"/>
                </a:solidFill>
                <a:latin typeface="Calibri" pitchFamily="34" charset="0"/>
                <a:ea typeface="Arial Unicode MS"/>
                <a:cs typeface="Arial Unicode MS"/>
                <a:sym typeface="Arial Unicode MS"/>
              </a:rPr>
              <a:t>Not suitable for the place that have a high requirements for prevention of fire and smoke</a:t>
            </a:r>
          </a:p>
        </p:txBody>
      </p:sp>
      <p:sp>
        <p:nvSpPr>
          <p:cNvPr id="39" name="灯片编号占位符 38"/>
          <p:cNvSpPr>
            <a:spLocks noGrp="1"/>
          </p:cNvSpPr>
          <p:nvPr>
            <p:ph type="sldNum" sz="quarter" idx="11"/>
          </p:nvPr>
        </p:nvSpPr>
        <p:spPr>
          <a:xfrm>
            <a:off x="161925" y="6337300"/>
            <a:ext cx="2133600" cy="365125"/>
          </a:xfrm>
        </p:spPr>
        <p:txBody>
          <a:bodyPr/>
          <a:lstStyle/>
          <a:p>
            <a:pPr>
              <a:defRPr/>
            </a:pPr>
            <a:fld id="{E277FD5B-2135-4B76-B16A-3E6369387DD3}" type="slidenum">
              <a:rPr lang="zh-CN" altLang="en-US"/>
              <a:pPr>
                <a:defRPr/>
              </a:pPr>
              <a:t>66</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nodePh="1">
                                  <p:stCondLst>
                                    <p:cond delay="0"/>
                                  </p:stCondLst>
                                  <p:endCondLst>
                                    <p:cond evt="begin" delay="0">
                                      <p:tn val="257"/>
                                    </p:cond>
                                  </p:endCondLst>
                                  <p:childTnLst>
                                    <p:set>
                                      <p:cBhvr>
                                        <p:cTn id="6" dur="1" fill="hold">
                                          <p:stCondLst>
                                            <p:cond delay="0"/>
                                          </p:stCondLst>
                                        </p:cTn>
                                        <p:tgtEl>
                                          <p:spTgt spid="72707"/>
                                        </p:tgtEl>
                                        <p:attrNameLst>
                                          <p:attrName>style.visibility</p:attrName>
                                        </p:attrNameLst>
                                      </p:cBhvr>
                                      <p:to>
                                        <p:strVal val="visible"/>
                                      </p:to>
                                    </p:set>
                                    <p:animEffect>
                                      <p:cBhvr>
                                        <p:cTn id="7" dur="800" decel="100000"/>
                                        <p:tgtEl>
                                          <p:spTgt spid="72707"/>
                                        </p:tgtEl>
                                      </p:cBhvr>
                                    </p:animEffect>
                                    <p:anim calcmode="lin" valueType="num">
                                      <p:cBhvr>
                                        <p:cTn id="8" dur="800" decel="100000" fill="hold"/>
                                        <p:tgtEl>
                                          <p:spTgt spid="72707"/>
                                        </p:tgtEl>
                                        <p:attrNameLst>
                                          <p:attrName>style.rotation</p:attrName>
                                        </p:attrNameLst>
                                      </p:cBhvr>
                                      <p:tavLst>
                                        <p:tav tm="0">
                                          <p:val>
                                            <p:fltVal val="-90"/>
                                          </p:val>
                                        </p:tav>
                                        <p:tav tm="100000">
                                          <p:val>
                                            <p:fltVal val="0"/>
                                          </p:val>
                                        </p:tav>
                                      </p:tavLst>
                                    </p:anim>
                                    <p:anim calcmode="lin" valueType="num">
                                      <p:cBhvr>
                                        <p:cTn id="9" dur="800" decel="100000" fill="hold"/>
                                        <p:tgtEl>
                                          <p:spTgt spid="72707"/>
                                        </p:tgtEl>
                                        <p:attrNameLst>
                                          <p:attrName>ppt_x</p:attrName>
                                        </p:attrNameLst>
                                      </p:cBhvr>
                                      <p:tavLst>
                                        <p:tav tm="0">
                                          <p:val>
                                            <p:strVal val="#ppt_x+0.4"/>
                                          </p:val>
                                        </p:tav>
                                        <p:tav tm="100000">
                                          <p:val>
                                            <p:strVal val="#ppt_x-0.05"/>
                                          </p:val>
                                        </p:tav>
                                      </p:tavLst>
                                    </p:anim>
                                    <p:anim calcmode="lin" valueType="num">
                                      <p:cBhvr>
                                        <p:cTn id="10" dur="800" decel="100000" fill="hold"/>
                                        <p:tgtEl>
                                          <p:spTgt spid="7270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270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2707"/>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72709"/>
                                        </p:tgtEl>
                                        <p:attrNameLst>
                                          <p:attrName>style.visibility</p:attrName>
                                        </p:attrNameLst>
                                      </p:cBhvr>
                                      <p:to>
                                        <p:strVal val="visible"/>
                                      </p:to>
                                    </p:set>
                                    <p:animEffect>
                                      <p:cBhvr>
                                        <p:cTn id="15" dur="800" decel="100000"/>
                                        <p:tgtEl>
                                          <p:spTgt spid="72709"/>
                                        </p:tgtEl>
                                      </p:cBhvr>
                                    </p:animEffect>
                                    <p:anim calcmode="lin" valueType="num">
                                      <p:cBhvr>
                                        <p:cTn id="16" dur="800" decel="100000" fill="hold"/>
                                        <p:tgtEl>
                                          <p:spTgt spid="72709"/>
                                        </p:tgtEl>
                                        <p:attrNameLst>
                                          <p:attrName>style.rotation</p:attrName>
                                        </p:attrNameLst>
                                      </p:cBhvr>
                                      <p:tavLst>
                                        <p:tav tm="0">
                                          <p:val>
                                            <p:fltVal val="-90"/>
                                          </p:val>
                                        </p:tav>
                                        <p:tav tm="100000">
                                          <p:val>
                                            <p:fltVal val="0"/>
                                          </p:val>
                                        </p:tav>
                                      </p:tavLst>
                                    </p:anim>
                                    <p:anim calcmode="lin" valueType="num">
                                      <p:cBhvr>
                                        <p:cTn id="17" dur="800" decel="100000" fill="hold"/>
                                        <p:tgtEl>
                                          <p:spTgt spid="72709"/>
                                        </p:tgtEl>
                                        <p:attrNameLst>
                                          <p:attrName>ppt_x</p:attrName>
                                        </p:attrNameLst>
                                      </p:cBhvr>
                                      <p:tavLst>
                                        <p:tav tm="0">
                                          <p:val>
                                            <p:strVal val="#ppt_x+0.4"/>
                                          </p:val>
                                        </p:tav>
                                        <p:tav tm="100000">
                                          <p:val>
                                            <p:strVal val="#ppt_x-0.05"/>
                                          </p:val>
                                        </p:tav>
                                      </p:tavLst>
                                    </p:anim>
                                    <p:anim calcmode="lin" valueType="num">
                                      <p:cBhvr>
                                        <p:cTn id="18" dur="800" decel="100000" fill="hold"/>
                                        <p:tgtEl>
                                          <p:spTgt spid="72709"/>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72709"/>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72709"/>
                                        </p:tgtEl>
                                        <p:attrNameLst>
                                          <p:attrName>ppt_y</p:attrName>
                                        </p:attrNameLst>
                                      </p:cBhvr>
                                      <p:tavLst>
                                        <p:tav tm="0">
                                          <p:val>
                                            <p:strVal val="#ppt_y+0.1"/>
                                          </p:val>
                                        </p:tav>
                                        <p:tav tm="100000">
                                          <p:val>
                                            <p:strVal val="#ppt_y"/>
                                          </p:val>
                                        </p:tav>
                                      </p:tavLst>
                                    </p:anim>
                                  </p:childTnLst>
                                </p:cTn>
                              </p:par>
                              <p:par>
                                <p:cTn id="21" presetID="30" presetClass="entr" presetSubtype="0" fill="hold" grpId="0" nodeType="withEffect">
                                  <p:stCondLst>
                                    <p:cond delay="0"/>
                                  </p:stCondLst>
                                  <p:childTnLst>
                                    <p:set>
                                      <p:cBhvr>
                                        <p:cTn id="22" dur="1" fill="hold">
                                          <p:stCondLst>
                                            <p:cond delay="0"/>
                                          </p:stCondLst>
                                        </p:cTn>
                                        <p:tgtEl>
                                          <p:spTgt spid="72710"/>
                                        </p:tgtEl>
                                        <p:attrNameLst>
                                          <p:attrName>style.visibility</p:attrName>
                                        </p:attrNameLst>
                                      </p:cBhvr>
                                      <p:to>
                                        <p:strVal val="visible"/>
                                      </p:to>
                                    </p:set>
                                    <p:animEffect>
                                      <p:cBhvr>
                                        <p:cTn id="23" dur="800" decel="100000"/>
                                        <p:tgtEl>
                                          <p:spTgt spid="72710"/>
                                        </p:tgtEl>
                                      </p:cBhvr>
                                    </p:animEffect>
                                    <p:anim calcmode="lin" valueType="num">
                                      <p:cBhvr>
                                        <p:cTn id="24" dur="800" decel="100000" fill="hold"/>
                                        <p:tgtEl>
                                          <p:spTgt spid="72710"/>
                                        </p:tgtEl>
                                        <p:attrNameLst>
                                          <p:attrName>style.rotation</p:attrName>
                                        </p:attrNameLst>
                                      </p:cBhvr>
                                      <p:tavLst>
                                        <p:tav tm="0">
                                          <p:val>
                                            <p:fltVal val="-90"/>
                                          </p:val>
                                        </p:tav>
                                        <p:tav tm="100000">
                                          <p:val>
                                            <p:fltVal val="0"/>
                                          </p:val>
                                        </p:tav>
                                      </p:tavLst>
                                    </p:anim>
                                    <p:anim calcmode="lin" valueType="num">
                                      <p:cBhvr>
                                        <p:cTn id="25" dur="800" decel="100000" fill="hold"/>
                                        <p:tgtEl>
                                          <p:spTgt spid="72710"/>
                                        </p:tgtEl>
                                        <p:attrNameLst>
                                          <p:attrName>ppt_x</p:attrName>
                                        </p:attrNameLst>
                                      </p:cBhvr>
                                      <p:tavLst>
                                        <p:tav tm="0">
                                          <p:val>
                                            <p:strVal val="#ppt_x+0.4"/>
                                          </p:val>
                                        </p:tav>
                                        <p:tav tm="100000">
                                          <p:val>
                                            <p:strVal val="#ppt_x-0.05"/>
                                          </p:val>
                                        </p:tav>
                                      </p:tavLst>
                                    </p:anim>
                                    <p:anim calcmode="lin" valueType="num">
                                      <p:cBhvr>
                                        <p:cTn id="26" dur="800" decel="100000" fill="hold"/>
                                        <p:tgtEl>
                                          <p:spTgt spid="72710"/>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72710"/>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72710"/>
                                        </p:tgtEl>
                                        <p:attrNameLst>
                                          <p:attrName>ppt_y</p:attrName>
                                        </p:attrNameLst>
                                      </p:cBhvr>
                                      <p:tavLst>
                                        <p:tav tm="0">
                                          <p:val>
                                            <p:strVal val="#ppt_y+0.1"/>
                                          </p:val>
                                        </p:tav>
                                        <p:tav tm="100000">
                                          <p:val>
                                            <p:strVal val="#ppt_y"/>
                                          </p:val>
                                        </p:tav>
                                      </p:tavLst>
                                    </p:anim>
                                  </p:childTnLst>
                                </p:cTn>
                              </p:par>
                              <p:par>
                                <p:cTn id="29" presetID="30" presetClass="entr" presetSubtype="0" fill="hold" grpId="0" nodeType="withEffect">
                                  <p:stCondLst>
                                    <p:cond delay="0"/>
                                  </p:stCondLst>
                                  <p:childTnLst>
                                    <p:set>
                                      <p:cBhvr>
                                        <p:cTn id="30" dur="1" fill="hold">
                                          <p:stCondLst>
                                            <p:cond delay="0"/>
                                          </p:stCondLst>
                                        </p:cTn>
                                        <p:tgtEl>
                                          <p:spTgt spid="72711"/>
                                        </p:tgtEl>
                                        <p:attrNameLst>
                                          <p:attrName>style.visibility</p:attrName>
                                        </p:attrNameLst>
                                      </p:cBhvr>
                                      <p:to>
                                        <p:strVal val="visible"/>
                                      </p:to>
                                    </p:set>
                                    <p:animEffect>
                                      <p:cBhvr>
                                        <p:cTn id="31" dur="800" decel="100000"/>
                                        <p:tgtEl>
                                          <p:spTgt spid="72711"/>
                                        </p:tgtEl>
                                      </p:cBhvr>
                                    </p:animEffect>
                                    <p:anim calcmode="lin" valueType="num">
                                      <p:cBhvr>
                                        <p:cTn id="32" dur="800" decel="100000" fill="hold"/>
                                        <p:tgtEl>
                                          <p:spTgt spid="72711"/>
                                        </p:tgtEl>
                                        <p:attrNameLst>
                                          <p:attrName>style.rotation</p:attrName>
                                        </p:attrNameLst>
                                      </p:cBhvr>
                                      <p:tavLst>
                                        <p:tav tm="0">
                                          <p:val>
                                            <p:fltVal val="-90"/>
                                          </p:val>
                                        </p:tav>
                                        <p:tav tm="100000">
                                          <p:val>
                                            <p:fltVal val="0"/>
                                          </p:val>
                                        </p:tav>
                                      </p:tavLst>
                                    </p:anim>
                                    <p:anim calcmode="lin" valueType="num">
                                      <p:cBhvr>
                                        <p:cTn id="33" dur="800" decel="100000" fill="hold"/>
                                        <p:tgtEl>
                                          <p:spTgt spid="72711"/>
                                        </p:tgtEl>
                                        <p:attrNameLst>
                                          <p:attrName>ppt_x</p:attrName>
                                        </p:attrNameLst>
                                      </p:cBhvr>
                                      <p:tavLst>
                                        <p:tav tm="0">
                                          <p:val>
                                            <p:strVal val="#ppt_x+0.4"/>
                                          </p:val>
                                        </p:tav>
                                        <p:tav tm="100000">
                                          <p:val>
                                            <p:strVal val="#ppt_x-0.05"/>
                                          </p:val>
                                        </p:tav>
                                      </p:tavLst>
                                    </p:anim>
                                    <p:anim calcmode="lin" valueType="num">
                                      <p:cBhvr>
                                        <p:cTn id="34" dur="800" decel="100000" fill="hold"/>
                                        <p:tgtEl>
                                          <p:spTgt spid="72711"/>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72711"/>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72711"/>
                                        </p:tgtEl>
                                        <p:attrNameLst>
                                          <p:attrName>ppt_y</p:attrName>
                                        </p:attrNameLst>
                                      </p:cBhvr>
                                      <p:tavLst>
                                        <p:tav tm="0">
                                          <p:val>
                                            <p:strVal val="#ppt_y+0.1"/>
                                          </p:val>
                                        </p:tav>
                                        <p:tav tm="100000">
                                          <p:val>
                                            <p:strVal val="#ppt_y"/>
                                          </p:val>
                                        </p:tav>
                                      </p:tavLst>
                                    </p:anim>
                                  </p:childTnLst>
                                </p:cTn>
                              </p:par>
                              <p:par>
                                <p:cTn id="37" presetID="30" presetClass="entr" presetSubtype="0" fill="hold" grpId="0" nodeType="withEffect" nodePh="1">
                                  <p:stCondLst>
                                    <p:cond delay="0"/>
                                  </p:stCondLst>
                                  <p:endCondLst>
                                    <p:cond evt="begin" delay="0">
                                      <p:tn val="257"/>
                                    </p:cond>
                                  </p:endCondLst>
                                  <p:childTnLst>
                                    <p:set>
                                      <p:cBhvr>
                                        <p:cTn id="38" dur="1" fill="hold">
                                          <p:stCondLst>
                                            <p:cond delay="0"/>
                                          </p:stCondLst>
                                        </p:cTn>
                                        <p:tgtEl>
                                          <p:spTgt spid="72712"/>
                                        </p:tgtEl>
                                        <p:attrNameLst>
                                          <p:attrName>style.visibility</p:attrName>
                                        </p:attrNameLst>
                                      </p:cBhvr>
                                      <p:to>
                                        <p:strVal val="visible"/>
                                      </p:to>
                                    </p:set>
                                    <p:animEffect>
                                      <p:cBhvr>
                                        <p:cTn id="39" dur="800" decel="100000"/>
                                        <p:tgtEl>
                                          <p:spTgt spid="72712"/>
                                        </p:tgtEl>
                                      </p:cBhvr>
                                    </p:animEffect>
                                    <p:anim calcmode="lin" valueType="num">
                                      <p:cBhvr>
                                        <p:cTn id="40" dur="800" decel="100000" fill="hold"/>
                                        <p:tgtEl>
                                          <p:spTgt spid="72712"/>
                                        </p:tgtEl>
                                        <p:attrNameLst>
                                          <p:attrName>style.rotation</p:attrName>
                                        </p:attrNameLst>
                                      </p:cBhvr>
                                      <p:tavLst>
                                        <p:tav tm="0">
                                          <p:val>
                                            <p:fltVal val="-90"/>
                                          </p:val>
                                        </p:tav>
                                        <p:tav tm="100000">
                                          <p:val>
                                            <p:fltVal val="0"/>
                                          </p:val>
                                        </p:tav>
                                      </p:tavLst>
                                    </p:anim>
                                    <p:anim calcmode="lin" valueType="num">
                                      <p:cBhvr>
                                        <p:cTn id="41" dur="800" decel="100000" fill="hold"/>
                                        <p:tgtEl>
                                          <p:spTgt spid="72712"/>
                                        </p:tgtEl>
                                        <p:attrNameLst>
                                          <p:attrName>ppt_x</p:attrName>
                                        </p:attrNameLst>
                                      </p:cBhvr>
                                      <p:tavLst>
                                        <p:tav tm="0">
                                          <p:val>
                                            <p:strVal val="#ppt_x+0.4"/>
                                          </p:val>
                                        </p:tav>
                                        <p:tav tm="100000">
                                          <p:val>
                                            <p:strVal val="#ppt_x-0.05"/>
                                          </p:val>
                                        </p:tav>
                                      </p:tavLst>
                                    </p:anim>
                                    <p:anim calcmode="lin" valueType="num">
                                      <p:cBhvr>
                                        <p:cTn id="42" dur="800" decel="100000" fill="hold"/>
                                        <p:tgtEl>
                                          <p:spTgt spid="72712"/>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72712"/>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72712"/>
                                        </p:tgtEl>
                                        <p:attrNameLst>
                                          <p:attrName>ppt_y</p:attrName>
                                        </p:attrNameLst>
                                      </p:cBhvr>
                                      <p:tavLst>
                                        <p:tav tm="0">
                                          <p:val>
                                            <p:strVal val="#ppt_y+0.1"/>
                                          </p:val>
                                        </p:tav>
                                        <p:tav tm="100000">
                                          <p:val>
                                            <p:strVal val="#ppt_y"/>
                                          </p:val>
                                        </p:tav>
                                      </p:tavLst>
                                    </p:anim>
                                  </p:childTnLst>
                                </p:cTn>
                              </p:par>
                              <p:par>
                                <p:cTn id="45" presetID="30" presetClass="entr" presetSubtype="0" fill="hold" grpId="0" nodeType="withEffect" nodePh="1">
                                  <p:stCondLst>
                                    <p:cond delay="0"/>
                                  </p:stCondLst>
                                  <p:endCondLst>
                                    <p:cond evt="begin" delay="0">
                                      <p:tn val="257"/>
                                    </p:cond>
                                  </p:endCondLst>
                                  <p:childTnLst>
                                    <p:set>
                                      <p:cBhvr>
                                        <p:cTn id="46" dur="1" fill="hold">
                                          <p:stCondLst>
                                            <p:cond delay="0"/>
                                          </p:stCondLst>
                                        </p:cTn>
                                        <p:tgtEl>
                                          <p:spTgt spid="72713"/>
                                        </p:tgtEl>
                                        <p:attrNameLst>
                                          <p:attrName>style.visibility</p:attrName>
                                        </p:attrNameLst>
                                      </p:cBhvr>
                                      <p:to>
                                        <p:strVal val="visible"/>
                                      </p:to>
                                    </p:set>
                                    <p:animEffect>
                                      <p:cBhvr>
                                        <p:cTn id="47" dur="800" decel="100000"/>
                                        <p:tgtEl>
                                          <p:spTgt spid="72713"/>
                                        </p:tgtEl>
                                      </p:cBhvr>
                                    </p:animEffect>
                                    <p:anim calcmode="lin" valueType="num">
                                      <p:cBhvr>
                                        <p:cTn id="48" dur="800" decel="100000" fill="hold"/>
                                        <p:tgtEl>
                                          <p:spTgt spid="72713"/>
                                        </p:tgtEl>
                                        <p:attrNameLst>
                                          <p:attrName>style.rotation</p:attrName>
                                        </p:attrNameLst>
                                      </p:cBhvr>
                                      <p:tavLst>
                                        <p:tav tm="0">
                                          <p:val>
                                            <p:fltVal val="-90"/>
                                          </p:val>
                                        </p:tav>
                                        <p:tav tm="100000">
                                          <p:val>
                                            <p:fltVal val="0"/>
                                          </p:val>
                                        </p:tav>
                                      </p:tavLst>
                                    </p:anim>
                                    <p:anim calcmode="lin" valueType="num">
                                      <p:cBhvr>
                                        <p:cTn id="49" dur="800" decel="100000" fill="hold"/>
                                        <p:tgtEl>
                                          <p:spTgt spid="72713"/>
                                        </p:tgtEl>
                                        <p:attrNameLst>
                                          <p:attrName>ppt_x</p:attrName>
                                        </p:attrNameLst>
                                      </p:cBhvr>
                                      <p:tavLst>
                                        <p:tav tm="0">
                                          <p:val>
                                            <p:strVal val="#ppt_x+0.4"/>
                                          </p:val>
                                        </p:tav>
                                        <p:tav tm="100000">
                                          <p:val>
                                            <p:strVal val="#ppt_x-0.05"/>
                                          </p:val>
                                        </p:tav>
                                      </p:tavLst>
                                    </p:anim>
                                    <p:anim calcmode="lin" valueType="num">
                                      <p:cBhvr>
                                        <p:cTn id="50" dur="800" decel="100000" fill="hold"/>
                                        <p:tgtEl>
                                          <p:spTgt spid="72713"/>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72713"/>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72713"/>
                                        </p:tgtEl>
                                        <p:attrNameLst>
                                          <p:attrName>ppt_y</p:attrName>
                                        </p:attrNameLst>
                                      </p:cBhvr>
                                      <p:tavLst>
                                        <p:tav tm="0">
                                          <p:val>
                                            <p:strVal val="#ppt_y+0.1"/>
                                          </p:val>
                                        </p:tav>
                                        <p:tav tm="100000">
                                          <p:val>
                                            <p:strVal val="#ppt_y"/>
                                          </p:val>
                                        </p:tav>
                                      </p:tavLst>
                                    </p:anim>
                                  </p:childTnLst>
                                </p:cTn>
                              </p:par>
                              <p:par>
                                <p:cTn id="53" presetID="30" presetClass="entr" presetSubtype="0" fill="hold" grpId="0" nodeType="withEffect">
                                  <p:stCondLst>
                                    <p:cond delay="0"/>
                                  </p:stCondLst>
                                  <p:childTnLst>
                                    <p:set>
                                      <p:cBhvr>
                                        <p:cTn id="54" dur="1" fill="hold">
                                          <p:stCondLst>
                                            <p:cond delay="0"/>
                                          </p:stCondLst>
                                        </p:cTn>
                                        <p:tgtEl>
                                          <p:spTgt spid="72716"/>
                                        </p:tgtEl>
                                        <p:attrNameLst>
                                          <p:attrName>style.visibility</p:attrName>
                                        </p:attrNameLst>
                                      </p:cBhvr>
                                      <p:to>
                                        <p:strVal val="visible"/>
                                      </p:to>
                                    </p:set>
                                    <p:animEffect>
                                      <p:cBhvr>
                                        <p:cTn id="55" dur="800" decel="100000"/>
                                        <p:tgtEl>
                                          <p:spTgt spid="72716"/>
                                        </p:tgtEl>
                                      </p:cBhvr>
                                    </p:animEffect>
                                    <p:anim calcmode="lin" valueType="num">
                                      <p:cBhvr>
                                        <p:cTn id="56" dur="800" decel="100000" fill="hold"/>
                                        <p:tgtEl>
                                          <p:spTgt spid="72716"/>
                                        </p:tgtEl>
                                        <p:attrNameLst>
                                          <p:attrName>style.rotation</p:attrName>
                                        </p:attrNameLst>
                                      </p:cBhvr>
                                      <p:tavLst>
                                        <p:tav tm="0">
                                          <p:val>
                                            <p:fltVal val="-90"/>
                                          </p:val>
                                        </p:tav>
                                        <p:tav tm="100000">
                                          <p:val>
                                            <p:fltVal val="0"/>
                                          </p:val>
                                        </p:tav>
                                      </p:tavLst>
                                    </p:anim>
                                    <p:anim calcmode="lin" valueType="num">
                                      <p:cBhvr>
                                        <p:cTn id="57" dur="800" decel="100000" fill="hold"/>
                                        <p:tgtEl>
                                          <p:spTgt spid="72716"/>
                                        </p:tgtEl>
                                        <p:attrNameLst>
                                          <p:attrName>ppt_x</p:attrName>
                                        </p:attrNameLst>
                                      </p:cBhvr>
                                      <p:tavLst>
                                        <p:tav tm="0">
                                          <p:val>
                                            <p:strVal val="#ppt_x+0.4"/>
                                          </p:val>
                                        </p:tav>
                                        <p:tav tm="100000">
                                          <p:val>
                                            <p:strVal val="#ppt_x-0.05"/>
                                          </p:val>
                                        </p:tav>
                                      </p:tavLst>
                                    </p:anim>
                                    <p:anim calcmode="lin" valueType="num">
                                      <p:cBhvr>
                                        <p:cTn id="58" dur="800" decel="100000" fill="hold"/>
                                        <p:tgtEl>
                                          <p:spTgt spid="72716"/>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72716"/>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72716"/>
                                        </p:tgtEl>
                                        <p:attrNameLst>
                                          <p:attrName>ppt_y</p:attrName>
                                        </p:attrNameLst>
                                      </p:cBhvr>
                                      <p:tavLst>
                                        <p:tav tm="0">
                                          <p:val>
                                            <p:strVal val="#ppt_y+0.1"/>
                                          </p:val>
                                        </p:tav>
                                        <p:tav tm="100000">
                                          <p:val>
                                            <p:strVal val="#ppt_y"/>
                                          </p:val>
                                        </p:tav>
                                      </p:tavLst>
                                    </p:anim>
                                  </p:childTnLst>
                                </p:cTn>
                              </p:par>
                              <p:par>
                                <p:cTn id="61" presetID="30" presetClass="entr" presetSubtype="0" fill="hold" grpId="0" nodeType="withEffect">
                                  <p:stCondLst>
                                    <p:cond delay="0"/>
                                  </p:stCondLst>
                                  <p:childTnLst>
                                    <p:set>
                                      <p:cBhvr>
                                        <p:cTn id="62" dur="1" fill="hold">
                                          <p:stCondLst>
                                            <p:cond delay="0"/>
                                          </p:stCondLst>
                                        </p:cTn>
                                        <p:tgtEl>
                                          <p:spTgt spid="72717"/>
                                        </p:tgtEl>
                                        <p:attrNameLst>
                                          <p:attrName>style.visibility</p:attrName>
                                        </p:attrNameLst>
                                      </p:cBhvr>
                                      <p:to>
                                        <p:strVal val="visible"/>
                                      </p:to>
                                    </p:set>
                                    <p:animEffect>
                                      <p:cBhvr>
                                        <p:cTn id="63" dur="800" decel="100000"/>
                                        <p:tgtEl>
                                          <p:spTgt spid="72717"/>
                                        </p:tgtEl>
                                      </p:cBhvr>
                                    </p:animEffect>
                                    <p:anim calcmode="lin" valueType="num">
                                      <p:cBhvr>
                                        <p:cTn id="64" dur="800" decel="100000" fill="hold"/>
                                        <p:tgtEl>
                                          <p:spTgt spid="72717"/>
                                        </p:tgtEl>
                                        <p:attrNameLst>
                                          <p:attrName>style.rotation</p:attrName>
                                        </p:attrNameLst>
                                      </p:cBhvr>
                                      <p:tavLst>
                                        <p:tav tm="0">
                                          <p:val>
                                            <p:fltVal val="-90"/>
                                          </p:val>
                                        </p:tav>
                                        <p:tav tm="100000">
                                          <p:val>
                                            <p:fltVal val="0"/>
                                          </p:val>
                                        </p:tav>
                                      </p:tavLst>
                                    </p:anim>
                                    <p:anim calcmode="lin" valueType="num">
                                      <p:cBhvr>
                                        <p:cTn id="65" dur="800" decel="100000" fill="hold"/>
                                        <p:tgtEl>
                                          <p:spTgt spid="72717"/>
                                        </p:tgtEl>
                                        <p:attrNameLst>
                                          <p:attrName>ppt_x</p:attrName>
                                        </p:attrNameLst>
                                      </p:cBhvr>
                                      <p:tavLst>
                                        <p:tav tm="0">
                                          <p:val>
                                            <p:strVal val="#ppt_x+0.4"/>
                                          </p:val>
                                        </p:tav>
                                        <p:tav tm="100000">
                                          <p:val>
                                            <p:strVal val="#ppt_x-0.05"/>
                                          </p:val>
                                        </p:tav>
                                      </p:tavLst>
                                    </p:anim>
                                    <p:anim calcmode="lin" valueType="num">
                                      <p:cBhvr>
                                        <p:cTn id="66" dur="800" decel="100000" fill="hold"/>
                                        <p:tgtEl>
                                          <p:spTgt spid="72717"/>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72717"/>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72717"/>
                                        </p:tgtEl>
                                        <p:attrNameLst>
                                          <p:attrName>ppt_y</p:attrName>
                                        </p:attrNameLst>
                                      </p:cBhvr>
                                      <p:tavLst>
                                        <p:tav tm="0">
                                          <p:val>
                                            <p:strVal val="#ppt_y+0.1"/>
                                          </p:val>
                                        </p:tav>
                                        <p:tav tm="100000">
                                          <p:val>
                                            <p:strVal val="#ppt_y"/>
                                          </p:val>
                                        </p:tav>
                                      </p:tavLst>
                                    </p:anim>
                                  </p:childTnLst>
                                </p:cTn>
                              </p:par>
                              <p:par>
                                <p:cTn id="69" presetID="30" presetClass="entr" presetSubtype="0" fill="hold" grpId="0" nodeType="withEffect" nodePh="1">
                                  <p:stCondLst>
                                    <p:cond delay="0"/>
                                  </p:stCondLst>
                                  <p:endCondLst>
                                    <p:cond evt="begin" delay="0">
                                      <p:tn val="257"/>
                                    </p:cond>
                                  </p:endCondLst>
                                  <p:childTnLst>
                                    <p:set>
                                      <p:cBhvr>
                                        <p:cTn id="70" dur="1" fill="hold">
                                          <p:stCondLst>
                                            <p:cond delay="0"/>
                                          </p:stCondLst>
                                        </p:cTn>
                                        <p:tgtEl>
                                          <p:spTgt spid="72718"/>
                                        </p:tgtEl>
                                        <p:attrNameLst>
                                          <p:attrName>style.visibility</p:attrName>
                                        </p:attrNameLst>
                                      </p:cBhvr>
                                      <p:to>
                                        <p:strVal val="visible"/>
                                      </p:to>
                                    </p:set>
                                    <p:animEffect>
                                      <p:cBhvr>
                                        <p:cTn id="71" dur="800" decel="100000"/>
                                        <p:tgtEl>
                                          <p:spTgt spid="72718"/>
                                        </p:tgtEl>
                                      </p:cBhvr>
                                    </p:animEffect>
                                    <p:anim calcmode="lin" valueType="num">
                                      <p:cBhvr>
                                        <p:cTn id="72" dur="800" decel="100000" fill="hold"/>
                                        <p:tgtEl>
                                          <p:spTgt spid="72718"/>
                                        </p:tgtEl>
                                        <p:attrNameLst>
                                          <p:attrName>style.rotation</p:attrName>
                                        </p:attrNameLst>
                                      </p:cBhvr>
                                      <p:tavLst>
                                        <p:tav tm="0">
                                          <p:val>
                                            <p:fltVal val="-90"/>
                                          </p:val>
                                        </p:tav>
                                        <p:tav tm="100000">
                                          <p:val>
                                            <p:fltVal val="0"/>
                                          </p:val>
                                        </p:tav>
                                      </p:tavLst>
                                    </p:anim>
                                    <p:anim calcmode="lin" valueType="num">
                                      <p:cBhvr>
                                        <p:cTn id="73" dur="800" decel="100000" fill="hold"/>
                                        <p:tgtEl>
                                          <p:spTgt spid="72718"/>
                                        </p:tgtEl>
                                        <p:attrNameLst>
                                          <p:attrName>ppt_x</p:attrName>
                                        </p:attrNameLst>
                                      </p:cBhvr>
                                      <p:tavLst>
                                        <p:tav tm="0">
                                          <p:val>
                                            <p:strVal val="#ppt_x+0.4"/>
                                          </p:val>
                                        </p:tav>
                                        <p:tav tm="100000">
                                          <p:val>
                                            <p:strVal val="#ppt_x-0.05"/>
                                          </p:val>
                                        </p:tav>
                                      </p:tavLst>
                                    </p:anim>
                                    <p:anim calcmode="lin" valueType="num">
                                      <p:cBhvr>
                                        <p:cTn id="74" dur="800" decel="100000" fill="hold"/>
                                        <p:tgtEl>
                                          <p:spTgt spid="72718"/>
                                        </p:tgtEl>
                                        <p:attrNameLst>
                                          <p:attrName>ppt_y</p:attrName>
                                        </p:attrNameLst>
                                      </p:cBhvr>
                                      <p:tavLst>
                                        <p:tav tm="0">
                                          <p:val>
                                            <p:strVal val="#ppt_y-0.4"/>
                                          </p:val>
                                        </p:tav>
                                        <p:tav tm="100000">
                                          <p:val>
                                            <p:strVal val="#ppt_y+0.1"/>
                                          </p:val>
                                        </p:tav>
                                      </p:tavLst>
                                    </p:anim>
                                    <p:anim calcmode="lin" valueType="num">
                                      <p:cBhvr>
                                        <p:cTn id="75" dur="200" accel="100000" fill="hold">
                                          <p:stCondLst>
                                            <p:cond delay="800"/>
                                          </p:stCondLst>
                                        </p:cTn>
                                        <p:tgtEl>
                                          <p:spTgt spid="72718"/>
                                        </p:tgtEl>
                                        <p:attrNameLst>
                                          <p:attrName>ppt_x</p:attrName>
                                        </p:attrNameLst>
                                      </p:cBhvr>
                                      <p:tavLst>
                                        <p:tav tm="0">
                                          <p:val>
                                            <p:strVal val="#ppt_x-0.05"/>
                                          </p:val>
                                        </p:tav>
                                        <p:tav tm="100000">
                                          <p:val>
                                            <p:strVal val="#ppt_x"/>
                                          </p:val>
                                        </p:tav>
                                      </p:tavLst>
                                    </p:anim>
                                    <p:anim calcmode="lin" valueType="num">
                                      <p:cBhvr>
                                        <p:cTn id="76" dur="200" accel="100000" fill="hold">
                                          <p:stCondLst>
                                            <p:cond delay="800"/>
                                          </p:stCondLst>
                                        </p:cTn>
                                        <p:tgtEl>
                                          <p:spTgt spid="72718"/>
                                        </p:tgtEl>
                                        <p:attrNameLst>
                                          <p:attrName>ppt_y</p:attrName>
                                        </p:attrNameLst>
                                      </p:cBhvr>
                                      <p:tavLst>
                                        <p:tav tm="0">
                                          <p:val>
                                            <p:strVal val="#ppt_y+0.1"/>
                                          </p:val>
                                        </p:tav>
                                        <p:tav tm="100000">
                                          <p:val>
                                            <p:strVal val="#ppt_y"/>
                                          </p:val>
                                        </p:tav>
                                      </p:tavLst>
                                    </p:anim>
                                  </p:childTnLst>
                                </p:cTn>
                              </p:par>
                              <p:par>
                                <p:cTn id="77" presetID="30" presetClass="entr" presetSubtype="0" fill="hold" grpId="0" nodeType="withEffect">
                                  <p:stCondLst>
                                    <p:cond delay="0"/>
                                  </p:stCondLst>
                                  <p:childTnLst>
                                    <p:set>
                                      <p:cBhvr>
                                        <p:cTn id="78" dur="1" fill="hold">
                                          <p:stCondLst>
                                            <p:cond delay="0"/>
                                          </p:stCondLst>
                                        </p:cTn>
                                        <p:tgtEl>
                                          <p:spTgt spid="72720"/>
                                        </p:tgtEl>
                                        <p:attrNameLst>
                                          <p:attrName>style.visibility</p:attrName>
                                        </p:attrNameLst>
                                      </p:cBhvr>
                                      <p:to>
                                        <p:strVal val="visible"/>
                                      </p:to>
                                    </p:set>
                                    <p:animEffect>
                                      <p:cBhvr>
                                        <p:cTn id="79" dur="800" decel="100000"/>
                                        <p:tgtEl>
                                          <p:spTgt spid="72720"/>
                                        </p:tgtEl>
                                      </p:cBhvr>
                                    </p:animEffect>
                                    <p:anim calcmode="lin" valueType="num">
                                      <p:cBhvr>
                                        <p:cTn id="80" dur="800" decel="100000" fill="hold"/>
                                        <p:tgtEl>
                                          <p:spTgt spid="72720"/>
                                        </p:tgtEl>
                                        <p:attrNameLst>
                                          <p:attrName>style.rotation</p:attrName>
                                        </p:attrNameLst>
                                      </p:cBhvr>
                                      <p:tavLst>
                                        <p:tav tm="0">
                                          <p:val>
                                            <p:fltVal val="-90"/>
                                          </p:val>
                                        </p:tav>
                                        <p:tav tm="100000">
                                          <p:val>
                                            <p:fltVal val="0"/>
                                          </p:val>
                                        </p:tav>
                                      </p:tavLst>
                                    </p:anim>
                                    <p:anim calcmode="lin" valueType="num">
                                      <p:cBhvr>
                                        <p:cTn id="81" dur="800" decel="100000" fill="hold"/>
                                        <p:tgtEl>
                                          <p:spTgt spid="72720"/>
                                        </p:tgtEl>
                                        <p:attrNameLst>
                                          <p:attrName>ppt_x</p:attrName>
                                        </p:attrNameLst>
                                      </p:cBhvr>
                                      <p:tavLst>
                                        <p:tav tm="0">
                                          <p:val>
                                            <p:strVal val="#ppt_x+0.4"/>
                                          </p:val>
                                        </p:tav>
                                        <p:tav tm="100000">
                                          <p:val>
                                            <p:strVal val="#ppt_x-0.05"/>
                                          </p:val>
                                        </p:tav>
                                      </p:tavLst>
                                    </p:anim>
                                    <p:anim calcmode="lin" valueType="num">
                                      <p:cBhvr>
                                        <p:cTn id="82" dur="800" decel="100000" fill="hold"/>
                                        <p:tgtEl>
                                          <p:spTgt spid="72720"/>
                                        </p:tgtEl>
                                        <p:attrNameLst>
                                          <p:attrName>ppt_y</p:attrName>
                                        </p:attrNameLst>
                                      </p:cBhvr>
                                      <p:tavLst>
                                        <p:tav tm="0">
                                          <p:val>
                                            <p:strVal val="#ppt_y-0.4"/>
                                          </p:val>
                                        </p:tav>
                                        <p:tav tm="100000">
                                          <p:val>
                                            <p:strVal val="#ppt_y+0.1"/>
                                          </p:val>
                                        </p:tav>
                                      </p:tavLst>
                                    </p:anim>
                                    <p:anim calcmode="lin" valueType="num">
                                      <p:cBhvr>
                                        <p:cTn id="83" dur="200" accel="100000" fill="hold">
                                          <p:stCondLst>
                                            <p:cond delay="800"/>
                                          </p:stCondLst>
                                        </p:cTn>
                                        <p:tgtEl>
                                          <p:spTgt spid="72720"/>
                                        </p:tgtEl>
                                        <p:attrNameLst>
                                          <p:attrName>ppt_x</p:attrName>
                                        </p:attrNameLst>
                                      </p:cBhvr>
                                      <p:tavLst>
                                        <p:tav tm="0">
                                          <p:val>
                                            <p:strVal val="#ppt_x-0.05"/>
                                          </p:val>
                                        </p:tav>
                                        <p:tav tm="100000">
                                          <p:val>
                                            <p:strVal val="#ppt_x"/>
                                          </p:val>
                                        </p:tav>
                                      </p:tavLst>
                                    </p:anim>
                                    <p:anim calcmode="lin" valueType="num">
                                      <p:cBhvr>
                                        <p:cTn id="84" dur="200" accel="100000" fill="hold">
                                          <p:stCondLst>
                                            <p:cond delay="800"/>
                                          </p:stCondLst>
                                        </p:cTn>
                                        <p:tgtEl>
                                          <p:spTgt spid="72720"/>
                                        </p:tgtEl>
                                        <p:attrNameLst>
                                          <p:attrName>ppt_y</p:attrName>
                                        </p:attrNameLst>
                                      </p:cBhvr>
                                      <p:tavLst>
                                        <p:tav tm="0">
                                          <p:val>
                                            <p:strVal val="#ppt_y+0.1"/>
                                          </p:val>
                                        </p:tav>
                                        <p:tav tm="100000">
                                          <p:val>
                                            <p:strVal val="#ppt_y"/>
                                          </p:val>
                                        </p:tav>
                                      </p:tavLst>
                                    </p:anim>
                                  </p:childTnLst>
                                </p:cTn>
                              </p:par>
                              <p:par>
                                <p:cTn id="85" presetID="30" presetClass="entr" presetSubtype="0" fill="hold" grpId="0" nodeType="withEffect">
                                  <p:stCondLst>
                                    <p:cond delay="0"/>
                                  </p:stCondLst>
                                  <p:childTnLst>
                                    <p:set>
                                      <p:cBhvr>
                                        <p:cTn id="86" dur="1" fill="hold">
                                          <p:stCondLst>
                                            <p:cond delay="0"/>
                                          </p:stCondLst>
                                        </p:cTn>
                                        <p:tgtEl>
                                          <p:spTgt spid="72721"/>
                                        </p:tgtEl>
                                        <p:attrNameLst>
                                          <p:attrName>style.visibility</p:attrName>
                                        </p:attrNameLst>
                                      </p:cBhvr>
                                      <p:to>
                                        <p:strVal val="visible"/>
                                      </p:to>
                                    </p:set>
                                    <p:animEffect>
                                      <p:cBhvr>
                                        <p:cTn id="87" dur="800" decel="100000"/>
                                        <p:tgtEl>
                                          <p:spTgt spid="72721"/>
                                        </p:tgtEl>
                                      </p:cBhvr>
                                    </p:animEffect>
                                    <p:anim calcmode="lin" valueType="num">
                                      <p:cBhvr>
                                        <p:cTn id="88" dur="800" decel="100000" fill="hold"/>
                                        <p:tgtEl>
                                          <p:spTgt spid="72721"/>
                                        </p:tgtEl>
                                        <p:attrNameLst>
                                          <p:attrName>style.rotation</p:attrName>
                                        </p:attrNameLst>
                                      </p:cBhvr>
                                      <p:tavLst>
                                        <p:tav tm="0">
                                          <p:val>
                                            <p:fltVal val="-90"/>
                                          </p:val>
                                        </p:tav>
                                        <p:tav tm="100000">
                                          <p:val>
                                            <p:fltVal val="0"/>
                                          </p:val>
                                        </p:tav>
                                      </p:tavLst>
                                    </p:anim>
                                    <p:anim calcmode="lin" valueType="num">
                                      <p:cBhvr>
                                        <p:cTn id="89" dur="800" decel="100000" fill="hold"/>
                                        <p:tgtEl>
                                          <p:spTgt spid="72721"/>
                                        </p:tgtEl>
                                        <p:attrNameLst>
                                          <p:attrName>ppt_x</p:attrName>
                                        </p:attrNameLst>
                                      </p:cBhvr>
                                      <p:tavLst>
                                        <p:tav tm="0">
                                          <p:val>
                                            <p:strVal val="#ppt_x+0.4"/>
                                          </p:val>
                                        </p:tav>
                                        <p:tav tm="100000">
                                          <p:val>
                                            <p:strVal val="#ppt_x-0.05"/>
                                          </p:val>
                                        </p:tav>
                                      </p:tavLst>
                                    </p:anim>
                                    <p:anim calcmode="lin" valueType="num">
                                      <p:cBhvr>
                                        <p:cTn id="90" dur="800" decel="100000" fill="hold"/>
                                        <p:tgtEl>
                                          <p:spTgt spid="72721"/>
                                        </p:tgtEl>
                                        <p:attrNameLst>
                                          <p:attrName>ppt_y</p:attrName>
                                        </p:attrNameLst>
                                      </p:cBhvr>
                                      <p:tavLst>
                                        <p:tav tm="0">
                                          <p:val>
                                            <p:strVal val="#ppt_y-0.4"/>
                                          </p:val>
                                        </p:tav>
                                        <p:tav tm="100000">
                                          <p:val>
                                            <p:strVal val="#ppt_y+0.1"/>
                                          </p:val>
                                        </p:tav>
                                      </p:tavLst>
                                    </p:anim>
                                    <p:anim calcmode="lin" valueType="num">
                                      <p:cBhvr>
                                        <p:cTn id="91" dur="200" accel="100000" fill="hold">
                                          <p:stCondLst>
                                            <p:cond delay="800"/>
                                          </p:stCondLst>
                                        </p:cTn>
                                        <p:tgtEl>
                                          <p:spTgt spid="72721"/>
                                        </p:tgtEl>
                                        <p:attrNameLst>
                                          <p:attrName>ppt_x</p:attrName>
                                        </p:attrNameLst>
                                      </p:cBhvr>
                                      <p:tavLst>
                                        <p:tav tm="0">
                                          <p:val>
                                            <p:strVal val="#ppt_x-0.05"/>
                                          </p:val>
                                        </p:tav>
                                        <p:tav tm="100000">
                                          <p:val>
                                            <p:strVal val="#ppt_x"/>
                                          </p:val>
                                        </p:tav>
                                      </p:tavLst>
                                    </p:anim>
                                    <p:anim calcmode="lin" valueType="num">
                                      <p:cBhvr>
                                        <p:cTn id="92" dur="200" accel="100000" fill="hold">
                                          <p:stCondLst>
                                            <p:cond delay="800"/>
                                          </p:stCondLst>
                                        </p:cTn>
                                        <p:tgtEl>
                                          <p:spTgt spid="72721"/>
                                        </p:tgtEl>
                                        <p:attrNameLst>
                                          <p:attrName>ppt_y</p:attrName>
                                        </p:attrNameLst>
                                      </p:cBhvr>
                                      <p:tavLst>
                                        <p:tav tm="0">
                                          <p:val>
                                            <p:strVal val="#ppt_y+0.1"/>
                                          </p:val>
                                        </p:tav>
                                        <p:tav tm="100000">
                                          <p:val>
                                            <p:strVal val="#ppt_y"/>
                                          </p:val>
                                        </p:tav>
                                      </p:tavLst>
                                    </p:anim>
                                  </p:childTnLst>
                                </p:cTn>
                              </p:par>
                              <p:par>
                                <p:cTn id="93" presetID="30" presetClass="entr" presetSubtype="0" fill="hold" grpId="0" nodeType="withEffect">
                                  <p:stCondLst>
                                    <p:cond delay="0"/>
                                  </p:stCondLst>
                                  <p:childTnLst>
                                    <p:set>
                                      <p:cBhvr>
                                        <p:cTn id="94" dur="1" fill="hold">
                                          <p:stCondLst>
                                            <p:cond delay="0"/>
                                          </p:stCondLst>
                                        </p:cTn>
                                        <p:tgtEl>
                                          <p:spTgt spid="72722"/>
                                        </p:tgtEl>
                                        <p:attrNameLst>
                                          <p:attrName>style.visibility</p:attrName>
                                        </p:attrNameLst>
                                      </p:cBhvr>
                                      <p:to>
                                        <p:strVal val="visible"/>
                                      </p:to>
                                    </p:set>
                                    <p:animEffect>
                                      <p:cBhvr>
                                        <p:cTn id="95" dur="800" decel="100000"/>
                                        <p:tgtEl>
                                          <p:spTgt spid="72722"/>
                                        </p:tgtEl>
                                      </p:cBhvr>
                                    </p:animEffect>
                                    <p:anim calcmode="lin" valueType="num">
                                      <p:cBhvr>
                                        <p:cTn id="96" dur="800" decel="100000" fill="hold"/>
                                        <p:tgtEl>
                                          <p:spTgt spid="72722"/>
                                        </p:tgtEl>
                                        <p:attrNameLst>
                                          <p:attrName>style.rotation</p:attrName>
                                        </p:attrNameLst>
                                      </p:cBhvr>
                                      <p:tavLst>
                                        <p:tav tm="0">
                                          <p:val>
                                            <p:fltVal val="-90"/>
                                          </p:val>
                                        </p:tav>
                                        <p:tav tm="100000">
                                          <p:val>
                                            <p:fltVal val="0"/>
                                          </p:val>
                                        </p:tav>
                                      </p:tavLst>
                                    </p:anim>
                                    <p:anim calcmode="lin" valueType="num">
                                      <p:cBhvr>
                                        <p:cTn id="97" dur="800" decel="100000" fill="hold"/>
                                        <p:tgtEl>
                                          <p:spTgt spid="72722"/>
                                        </p:tgtEl>
                                        <p:attrNameLst>
                                          <p:attrName>ppt_x</p:attrName>
                                        </p:attrNameLst>
                                      </p:cBhvr>
                                      <p:tavLst>
                                        <p:tav tm="0">
                                          <p:val>
                                            <p:strVal val="#ppt_x+0.4"/>
                                          </p:val>
                                        </p:tav>
                                        <p:tav tm="100000">
                                          <p:val>
                                            <p:strVal val="#ppt_x-0.05"/>
                                          </p:val>
                                        </p:tav>
                                      </p:tavLst>
                                    </p:anim>
                                    <p:anim calcmode="lin" valueType="num">
                                      <p:cBhvr>
                                        <p:cTn id="98" dur="800" decel="100000" fill="hold"/>
                                        <p:tgtEl>
                                          <p:spTgt spid="72722"/>
                                        </p:tgtEl>
                                        <p:attrNameLst>
                                          <p:attrName>ppt_y</p:attrName>
                                        </p:attrNameLst>
                                      </p:cBhvr>
                                      <p:tavLst>
                                        <p:tav tm="0">
                                          <p:val>
                                            <p:strVal val="#ppt_y-0.4"/>
                                          </p:val>
                                        </p:tav>
                                        <p:tav tm="100000">
                                          <p:val>
                                            <p:strVal val="#ppt_y+0.1"/>
                                          </p:val>
                                        </p:tav>
                                      </p:tavLst>
                                    </p:anim>
                                    <p:anim calcmode="lin" valueType="num">
                                      <p:cBhvr>
                                        <p:cTn id="99" dur="200" accel="100000" fill="hold">
                                          <p:stCondLst>
                                            <p:cond delay="800"/>
                                          </p:stCondLst>
                                        </p:cTn>
                                        <p:tgtEl>
                                          <p:spTgt spid="72722"/>
                                        </p:tgtEl>
                                        <p:attrNameLst>
                                          <p:attrName>ppt_x</p:attrName>
                                        </p:attrNameLst>
                                      </p:cBhvr>
                                      <p:tavLst>
                                        <p:tav tm="0">
                                          <p:val>
                                            <p:strVal val="#ppt_x-0.05"/>
                                          </p:val>
                                        </p:tav>
                                        <p:tav tm="100000">
                                          <p:val>
                                            <p:strVal val="#ppt_x"/>
                                          </p:val>
                                        </p:tav>
                                      </p:tavLst>
                                    </p:anim>
                                    <p:anim calcmode="lin" valueType="num">
                                      <p:cBhvr>
                                        <p:cTn id="100" dur="200" accel="100000" fill="hold">
                                          <p:stCondLst>
                                            <p:cond delay="800"/>
                                          </p:stCondLst>
                                        </p:cTn>
                                        <p:tgtEl>
                                          <p:spTgt spid="72722"/>
                                        </p:tgtEl>
                                        <p:attrNameLst>
                                          <p:attrName>ppt_y</p:attrName>
                                        </p:attrNameLst>
                                      </p:cBhvr>
                                      <p:tavLst>
                                        <p:tav tm="0">
                                          <p:val>
                                            <p:strVal val="#ppt_y+0.1"/>
                                          </p:val>
                                        </p:tav>
                                        <p:tav tm="100000">
                                          <p:val>
                                            <p:strVal val="#ppt_y"/>
                                          </p:val>
                                        </p:tav>
                                      </p:tavLst>
                                    </p:anim>
                                  </p:childTnLst>
                                </p:cTn>
                              </p:par>
                              <p:par>
                                <p:cTn id="101" presetID="30" presetClass="entr" presetSubtype="0" fill="hold" grpId="0" nodeType="withEffect">
                                  <p:stCondLst>
                                    <p:cond delay="0"/>
                                  </p:stCondLst>
                                  <p:childTnLst>
                                    <p:set>
                                      <p:cBhvr>
                                        <p:cTn id="102" dur="1" fill="hold">
                                          <p:stCondLst>
                                            <p:cond delay="0"/>
                                          </p:stCondLst>
                                        </p:cTn>
                                        <p:tgtEl>
                                          <p:spTgt spid="72724"/>
                                        </p:tgtEl>
                                        <p:attrNameLst>
                                          <p:attrName>style.visibility</p:attrName>
                                        </p:attrNameLst>
                                      </p:cBhvr>
                                      <p:to>
                                        <p:strVal val="visible"/>
                                      </p:to>
                                    </p:set>
                                    <p:animEffect>
                                      <p:cBhvr>
                                        <p:cTn id="103" dur="800" decel="100000"/>
                                        <p:tgtEl>
                                          <p:spTgt spid="72724"/>
                                        </p:tgtEl>
                                      </p:cBhvr>
                                    </p:animEffect>
                                    <p:anim calcmode="lin" valueType="num">
                                      <p:cBhvr>
                                        <p:cTn id="104" dur="800" decel="100000" fill="hold"/>
                                        <p:tgtEl>
                                          <p:spTgt spid="72724"/>
                                        </p:tgtEl>
                                        <p:attrNameLst>
                                          <p:attrName>style.rotation</p:attrName>
                                        </p:attrNameLst>
                                      </p:cBhvr>
                                      <p:tavLst>
                                        <p:tav tm="0">
                                          <p:val>
                                            <p:fltVal val="-90"/>
                                          </p:val>
                                        </p:tav>
                                        <p:tav tm="100000">
                                          <p:val>
                                            <p:fltVal val="0"/>
                                          </p:val>
                                        </p:tav>
                                      </p:tavLst>
                                    </p:anim>
                                    <p:anim calcmode="lin" valueType="num">
                                      <p:cBhvr>
                                        <p:cTn id="105" dur="800" decel="100000" fill="hold"/>
                                        <p:tgtEl>
                                          <p:spTgt spid="72724"/>
                                        </p:tgtEl>
                                        <p:attrNameLst>
                                          <p:attrName>ppt_x</p:attrName>
                                        </p:attrNameLst>
                                      </p:cBhvr>
                                      <p:tavLst>
                                        <p:tav tm="0">
                                          <p:val>
                                            <p:strVal val="#ppt_x+0.4"/>
                                          </p:val>
                                        </p:tav>
                                        <p:tav tm="100000">
                                          <p:val>
                                            <p:strVal val="#ppt_x-0.05"/>
                                          </p:val>
                                        </p:tav>
                                      </p:tavLst>
                                    </p:anim>
                                    <p:anim calcmode="lin" valueType="num">
                                      <p:cBhvr>
                                        <p:cTn id="106" dur="800" decel="100000" fill="hold"/>
                                        <p:tgtEl>
                                          <p:spTgt spid="72724"/>
                                        </p:tgtEl>
                                        <p:attrNameLst>
                                          <p:attrName>ppt_y</p:attrName>
                                        </p:attrNameLst>
                                      </p:cBhvr>
                                      <p:tavLst>
                                        <p:tav tm="0">
                                          <p:val>
                                            <p:strVal val="#ppt_y-0.4"/>
                                          </p:val>
                                        </p:tav>
                                        <p:tav tm="100000">
                                          <p:val>
                                            <p:strVal val="#ppt_y+0.1"/>
                                          </p:val>
                                        </p:tav>
                                      </p:tavLst>
                                    </p:anim>
                                    <p:anim calcmode="lin" valueType="num">
                                      <p:cBhvr>
                                        <p:cTn id="107" dur="200" accel="100000" fill="hold">
                                          <p:stCondLst>
                                            <p:cond delay="800"/>
                                          </p:stCondLst>
                                        </p:cTn>
                                        <p:tgtEl>
                                          <p:spTgt spid="72724"/>
                                        </p:tgtEl>
                                        <p:attrNameLst>
                                          <p:attrName>ppt_x</p:attrName>
                                        </p:attrNameLst>
                                      </p:cBhvr>
                                      <p:tavLst>
                                        <p:tav tm="0">
                                          <p:val>
                                            <p:strVal val="#ppt_x-0.05"/>
                                          </p:val>
                                        </p:tav>
                                        <p:tav tm="100000">
                                          <p:val>
                                            <p:strVal val="#ppt_x"/>
                                          </p:val>
                                        </p:tav>
                                      </p:tavLst>
                                    </p:anim>
                                    <p:anim calcmode="lin" valueType="num">
                                      <p:cBhvr>
                                        <p:cTn id="108" dur="200" accel="100000" fill="hold">
                                          <p:stCondLst>
                                            <p:cond delay="800"/>
                                          </p:stCondLst>
                                        </p:cTn>
                                        <p:tgtEl>
                                          <p:spTgt spid="72724"/>
                                        </p:tgtEl>
                                        <p:attrNameLst>
                                          <p:attrName>ppt_y</p:attrName>
                                        </p:attrNameLst>
                                      </p:cBhvr>
                                      <p:tavLst>
                                        <p:tav tm="0">
                                          <p:val>
                                            <p:strVal val="#ppt_y+0.1"/>
                                          </p:val>
                                        </p:tav>
                                        <p:tav tm="100000">
                                          <p:val>
                                            <p:strVal val="#ppt_y"/>
                                          </p:val>
                                        </p:tav>
                                      </p:tavLst>
                                    </p:anim>
                                  </p:childTnLst>
                                </p:cTn>
                              </p:par>
                              <p:par>
                                <p:cTn id="109" presetID="30" presetClass="entr" presetSubtype="0" fill="hold" grpId="0" nodeType="withEffect">
                                  <p:stCondLst>
                                    <p:cond delay="0"/>
                                  </p:stCondLst>
                                  <p:childTnLst>
                                    <p:set>
                                      <p:cBhvr>
                                        <p:cTn id="110" dur="1" fill="hold">
                                          <p:stCondLst>
                                            <p:cond delay="0"/>
                                          </p:stCondLst>
                                        </p:cTn>
                                        <p:tgtEl>
                                          <p:spTgt spid="72725"/>
                                        </p:tgtEl>
                                        <p:attrNameLst>
                                          <p:attrName>style.visibility</p:attrName>
                                        </p:attrNameLst>
                                      </p:cBhvr>
                                      <p:to>
                                        <p:strVal val="visible"/>
                                      </p:to>
                                    </p:set>
                                    <p:animEffect>
                                      <p:cBhvr>
                                        <p:cTn id="111" dur="800" decel="100000"/>
                                        <p:tgtEl>
                                          <p:spTgt spid="72725"/>
                                        </p:tgtEl>
                                      </p:cBhvr>
                                    </p:animEffect>
                                    <p:anim calcmode="lin" valueType="num">
                                      <p:cBhvr>
                                        <p:cTn id="112" dur="800" decel="100000" fill="hold"/>
                                        <p:tgtEl>
                                          <p:spTgt spid="72725"/>
                                        </p:tgtEl>
                                        <p:attrNameLst>
                                          <p:attrName>style.rotation</p:attrName>
                                        </p:attrNameLst>
                                      </p:cBhvr>
                                      <p:tavLst>
                                        <p:tav tm="0">
                                          <p:val>
                                            <p:fltVal val="-90"/>
                                          </p:val>
                                        </p:tav>
                                        <p:tav tm="100000">
                                          <p:val>
                                            <p:fltVal val="0"/>
                                          </p:val>
                                        </p:tav>
                                      </p:tavLst>
                                    </p:anim>
                                    <p:anim calcmode="lin" valueType="num">
                                      <p:cBhvr>
                                        <p:cTn id="113" dur="800" decel="100000" fill="hold"/>
                                        <p:tgtEl>
                                          <p:spTgt spid="72725"/>
                                        </p:tgtEl>
                                        <p:attrNameLst>
                                          <p:attrName>ppt_x</p:attrName>
                                        </p:attrNameLst>
                                      </p:cBhvr>
                                      <p:tavLst>
                                        <p:tav tm="0">
                                          <p:val>
                                            <p:strVal val="#ppt_x+0.4"/>
                                          </p:val>
                                        </p:tav>
                                        <p:tav tm="100000">
                                          <p:val>
                                            <p:strVal val="#ppt_x-0.05"/>
                                          </p:val>
                                        </p:tav>
                                      </p:tavLst>
                                    </p:anim>
                                    <p:anim calcmode="lin" valueType="num">
                                      <p:cBhvr>
                                        <p:cTn id="114" dur="800" decel="100000" fill="hold"/>
                                        <p:tgtEl>
                                          <p:spTgt spid="72725"/>
                                        </p:tgtEl>
                                        <p:attrNameLst>
                                          <p:attrName>ppt_y</p:attrName>
                                        </p:attrNameLst>
                                      </p:cBhvr>
                                      <p:tavLst>
                                        <p:tav tm="0">
                                          <p:val>
                                            <p:strVal val="#ppt_y-0.4"/>
                                          </p:val>
                                        </p:tav>
                                        <p:tav tm="100000">
                                          <p:val>
                                            <p:strVal val="#ppt_y+0.1"/>
                                          </p:val>
                                        </p:tav>
                                      </p:tavLst>
                                    </p:anim>
                                    <p:anim calcmode="lin" valueType="num">
                                      <p:cBhvr>
                                        <p:cTn id="115" dur="200" accel="100000" fill="hold">
                                          <p:stCondLst>
                                            <p:cond delay="800"/>
                                          </p:stCondLst>
                                        </p:cTn>
                                        <p:tgtEl>
                                          <p:spTgt spid="72725"/>
                                        </p:tgtEl>
                                        <p:attrNameLst>
                                          <p:attrName>ppt_x</p:attrName>
                                        </p:attrNameLst>
                                      </p:cBhvr>
                                      <p:tavLst>
                                        <p:tav tm="0">
                                          <p:val>
                                            <p:strVal val="#ppt_x-0.05"/>
                                          </p:val>
                                        </p:tav>
                                        <p:tav tm="100000">
                                          <p:val>
                                            <p:strVal val="#ppt_x"/>
                                          </p:val>
                                        </p:tav>
                                      </p:tavLst>
                                    </p:anim>
                                    <p:anim calcmode="lin" valueType="num">
                                      <p:cBhvr>
                                        <p:cTn id="116" dur="200" accel="100000" fill="hold">
                                          <p:stCondLst>
                                            <p:cond delay="800"/>
                                          </p:stCondLst>
                                        </p:cTn>
                                        <p:tgtEl>
                                          <p:spTgt spid="72725"/>
                                        </p:tgtEl>
                                        <p:attrNameLst>
                                          <p:attrName>ppt_y</p:attrName>
                                        </p:attrNameLst>
                                      </p:cBhvr>
                                      <p:tavLst>
                                        <p:tav tm="0">
                                          <p:val>
                                            <p:strVal val="#ppt_y+0.1"/>
                                          </p:val>
                                        </p:tav>
                                        <p:tav tm="100000">
                                          <p:val>
                                            <p:strVal val="#ppt_y"/>
                                          </p:val>
                                        </p:tav>
                                      </p:tavLst>
                                    </p:anim>
                                  </p:childTnLst>
                                </p:cTn>
                              </p:par>
                              <p:par>
                                <p:cTn id="117" presetID="30" presetClass="entr" presetSubtype="0" fill="hold" grpId="0" nodeType="withEffect">
                                  <p:stCondLst>
                                    <p:cond delay="0"/>
                                  </p:stCondLst>
                                  <p:childTnLst>
                                    <p:set>
                                      <p:cBhvr>
                                        <p:cTn id="118" dur="1" fill="hold">
                                          <p:stCondLst>
                                            <p:cond delay="0"/>
                                          </p:stCondLst>
                                        </p:cTn>
                                        <p:tgtEl>
                                          <p:spTgt spid="72726"/>
                                        </p:tgtEl>
                                        <p:attrNameLst>
                                          <p:attrName>style.visibility</p:attrName>
                                        </p:attrNameLst>
                                      </p:cBhvr>
                                      <p:to>
                                        <p:strVal val="visible"/>
                                      </p:to>
                                    </p:set>
                                    <p:animEffect>
                                      <p:cBhvr>
                                        <p:cTn id="119" dur="800" decel="100000"/>
                                        <p:tgtEl>
                                          <p:spTgt spid="72726"/>
                                        </p:tgtEl>
                                      </p:cBhvr>
                                    </p:animEffect>
                                    <p:anim calcmode="lin" valueType="num">
                                      <p:cBhvr>
                                        <p:cTn id="120" dur="800" decel="100000" fill="hold"/>
                                        <p:tgtEl>
                                          <p:spTgt spid="72726"/>
                                        </p:tgtEl>
                                        <p:attrNameLst>
                                          <p:attrName>style.rotation</p:attrName>
                                        </p:attrNameLst>
                                      </p:cBhvr>
                                      <p:tavLst>
                                        <p:tav tm="0">
                                          <p:val>
                                            <p:fltVal val="-90"/>
                                          </p:val>
                                        </p:tav>
                                        <p:tav tm="100000">
                                          <p:val>
                                            <p:fltVal val="0"/>
                                          </p:val>
                                        </p:tav>
                                      </p:tavLst>
                                    </p:anim>
                                    <p:anim calcmode="lin" valueType="num">
                                      <p:cBhvr>
                                        <p:cTn id="121" dur="800" decel="100000" fill="hold"/>
                                        <p:tgtEl>
                                          <p:spTgt spid="72726"/>
                                        </p:tgtEl>
                                        <p:attrNameLst>
                                          <p:attrName>ppt_x</p:attrName>
                                        </p:attrNameLst>
                                      </p:cBhvr>
                                      <p:tavLst>
                                        <p:tav tm="0">
                                          <p:val>
                                            <p:strVal val="#ppt_x+0.4"/>
                                          </p:val>
                                        </p:tav>
                                        <p:tav tm="100000">
                                          <p:val>
                                            <p:strVal val="#ppt_x-0.05"/>
                                          </p:val>
                                        </p:tav>
                                      </p:tavLst>
                                    </p:anim>
                                    <p:anim calcmode="lin" valueType="num">
                                      <p:cBhvr>
                                        <p:cTn id="122" dur="800" decel="100000" fill="hold"/>
                                        <p:tgtEl>
                                          <p:spTgt spid="72726"/>
                                        </p:tgtEl>
                                        <p:attrNameLst>
                                          <p:attrName>ppt_y</p:attrName>
                                        </p:attrNameLst>
                                      </p:cBhvr>
                                      <p:tavLst>
                                        <p:tav tm="0">
                                          <p:val>
                                            <p:strVal val="#ppt_y-0.4"/>
                                          </p:val>
                                        </p:tav>
                                        <p:tav tm="100000">
                                          <p:val>
                                            <p:strVal val="#ppt_y+0.1"/>
                                          </p:val>
                                        </p:tav>
                                      </p:tavLst>
                                    </p:anim>
                                    <p:anim calcmode="lin" valueType="num">
                                      <p:cBhvr>
                                        <p:cTn id="123" dur="200" accel="100000" fill="hold">
                                          <p:stCondLst>
                                            <p:cond delay="800"/>
                                          </p:stCondLst>
                                        </p:cTn>
                                        <p:tgtEl>
                                          <p:spTgt spid="72726"/>
                                        </p:tgtEl>
                                        <p:attrNameLst>
                                          <p:attrName>ppt_x</p:attrName>
                                        </p:attrNameLst>
                                      </p:cBhvr>
                                      <p:tavLst>
                                        <p:tav tm="0">
                                          <p:val>
                                            <p:strVal val="#ppt_x-0.05"/>
                                          </p:val>
                                        </p:tav>
                                        <p:tav tm="100000">
                                          <p:val>
                                            <p:strVal val="#ppt_x"/>
                                          </p:val>
                                        </p:tav>
                                      </p:tavLst>
                                    </p:anim>
                                    <p:anim calcmode="lin" valueType="num">
                                      <p:cBhvr>
                                        <p:cTn id="124" dur="200" accel="100000" fill="hold">
                                          <p:stCondLst>
                                            <p:cond delay="800"/>
                                          </p:stCondLst>
                                        </p:cTn>
                                        <p:tgtEl>
                                          <p:spTgt spid="72726"/>
                                        </p:tgtEl>
                                        <p:attrNameLst>
                                          <p:attrName>ppt_y</p:attrName>
                                        </p:attrNameLst>
                                      </p:cBhvr>
                                      <p:tavLst>
                                        <p:tav tm="0">
                                          <p:val>
                                            <p:strVal val="#ppt_y+0.1"/>
                                          </p:val>
                                        </p:tav>
                                        <p:tav tm="100000">
                                          <p:val>
                                            <p:strVal val="#ppt_y"/>
                                          </p:val>
                                        </p:tav>
                                      </p:tavLst>
                                    </p:anim>
                                  </p:childTnLst>
                                </p:cTn>
                              </p:par>
                              <p:par>
                                <p:cTn id="125" presetID="30" presetClass="entr" presetSubtype="0" fill="hold" grpId="0" nodeType="withEffect" nodePh="1">
                                  <p:stCondLst>
                                    <p:cond delay="0"/>
                                  </p:stCondLst>
                                  <p:endCondLst>
                                    <p:cond evt="begin" delay="0">
                                      <p:tn val="257"/>
                                    </p:cond>
                                  </p:endCondLst>
                                  <p:childTnLst>
                                    <p:set>
                                      <p:cBhvr>
                                        <p:cTn id="126" dur="1" fill="hold">
                                          <p:stCondLst>
                                            <p:cond delay="0"/>
                                          </p:stCondLst>
                                        </p:cTn>
                                        <p:tgtEl>
                                          <p:spTgt spid="72727"/>
                                        </p:tgtEl>
                                        <p:attrNameLst>
                                          <p:attrName>style.visibility</p:attrName>
                                        </p:attrNameLst>
                                      </p:cBhvr>
                                      <p:to>
                                        <p:strVal val="visible"/>
                                      </p:to>
                                    </p:set>
                                    <p:animEffect>
                                      <p:cBhvr>
                                        <p:cTn id="127" dur="800" decel="100000"/>
                                        <p:tgtEl>
                                          <p:spTgt spid="72727"/>
                                        </p:tgtEl>
                                      </p:cBhvr>
                                    </p:animEffect>
                                    <p:anim calcmode="lin" valueType="num">
                                      <p:cBhvr>
                                        <p:cTn id="128" dur="800" decel="100000" fill="hold"/>
                                        <p:tgtEl>
                                          <p:spTgt spid="72727"/>
                                        </p:tgtEl>
                                        <p:attrNameLst>
                                          <p:attrName>style.rotation</p:attrName>
                                        </p:attrNameLst>
                                      </p:cBhvr>
                                      <p:tavLst>
                                        <p:tav tm="0">
                                          <p:val>
                                            <p:fltVal val="-90"/>
                                          </p:val>
                                        </p:tav>
                                        <p:tav tm="100000">
                                          <p:val>
                                            <p:fltVal val="0"/>
                                          </p:val>
                                        </p:tav>
                                      </p:tavLst>
                                    </p:anim>
                                    <p:anim calcmode="lin" valueType="num">
                                      <p:cBhvr>
                                        <p:cTn id="129" dur="800" decel="100000" fill="hold"/>
                                        <p:tgtEl>
                                          <p:spTgt spid="72727"/>
                                        </p:tgtEl>
                                        <p:attrNameLst>
                                          <p:attrName>ppt_x</p:attrName>
                                        </p:attrNameLst>
                                      </p:cBhvr>
                                      <p:tavLst>
                                        <p:tav tm="0">
                                          <p:val>
                                            <p:strVal val="#ppt_x+0.4"/>
                                          </p:val>
                                        </p:tav>
                                        <p:tav tm="100000">
                                          <p:val>
                                            <p:strVal val="#ppt_x-0.05"/>
                                          </p:val>
                                        </p:tav>
                                      </p:tavLst>
                                    </p:anim>
                                    <p:anim calcmode="lin" valueType="num">
                                      <p:cBhvr>
                                        <p:cTn id="130" dur="800" decel="100000" fill="hold"/>
                                        <p:tgtEl>
                                          <p:spTgt spid="72727"/>
                                        </p:tgtEl>
                                        <p:attrNameLst>
                                          <p:attrName>ppt_y</p:attrName>
                                        </p:attrNameLst>
                                      </p:cBhvr>
                                      <p:tavLst>
                                        <p:tav tm="0">
                                          <p:val>
                                            <p:strVal val="#ppt_y-0.4"/>
                                          </p:val>
                                        </p:tav>
                                        <p:tav tm="100000">
                                          <p:val>
                                            <p:strVal val="#ppt_y+0.1"/>
                                          </p:val>
                                        </p:tav>
                                      </p:tavLst>
                                    </p:anim>
                                    <p:anim calcmode="lin" valueType="num">
                                      <p:cBhvr>
                                        <p:cTn id="131" dur="200" accel="100000" fill="hold">
                                          <p:stCondLst>
                                            <p:cond delay="800"/>
                                          </p:stCondLst>
                                        </p:cTn>
                                        <p:tgtEl>
                                          <p:spTgt spid="72727"/>
                                        </p:tgtEl>
                                        <p:attrNameLst>
                                          <p:attrName>ppt_x</p:attrName>
                                        </p:attrNameLst>
                                      </p:cBhvr>
                                      <p:tavLst>
                                        <p:tav tm="0">
                                          <p:val>
                                            <p:strVal val="#ppt_x-0.05"/>
                                          </p:val>
                                        </p:tav>
                                        <p:tav tm="100000">
                                          <p:val>
                                            <p:strVal val="#ppt_x"/>
                                          </p:val>
                                        </p:tav>
                                      </p:tavLst>
                                    </p:anim>
                                    <p:anim calcmode="lin" valueType="num">
                                      <p:cBhvr>
                                        <p:cTn id="132" dur="200" accel="100000" fill="hold">
                                          <p:stCondLst>
                                            <p:cond delay="800"/>
                                          </p:stCondLst>
                                        </p:cTn>
                                        <p:tgtEl>
                                          <p:spTgt spid="72727"/>
                                        </p:tgtEl>
                                        <p:attrNameLst>
                                          <p:attrName>ppt_y</p:attrName>
                                        </p:attrNameLst>
                                      </p:cBhvr>
                                      <p:tavLst>
                                        <p:tav tm="0">
                                          <p:val>
                                            <p:strVal val="#ppt_y+0.1"/>
                                          </p:val>
                                        </p:tav>
                                        <p:tav tm="100000">
                                          <p:val>
                                            <p:strVal val="#ppt_y"/>
                                          </p:val>
                                        </p:tav>
                                      </p:tavLst>
                                    </p:anim>
                                  </p:childTnLst>
                                </p:cTn>
                              </p:par>
                              <p:par>
                                <p:cTn id="133" presetID="30" presetClass="entr" presetSubtype="0" fill="hold" grpId="0" nodeType="withEffect">
                                  <p:stCondLst>
                                    <p:cond delay="0"/>
                                  </p:stCondLst>
                                  <p:childTnLst>
                                    <p:set>
                                      <p:cBhvr>
                                        <p:cTn id="134" dur="1" fill="hold">
                                          <p:stCondLst>
                                            <p:cond delay="0"/>
                                          </p:stCondLst>
                                        </p:cTn>
                                        <p:tgtEl>
                                          <p:spTgt spid="72728"/>
                                        </p:tgtEl>
                                        <p:attrNameLst>
                                          <p:attrName>style.visibility</p:attrName>
                                        </p:attrNameLst>
                                      </p:cBhvr>
                                      <p:to>
                                        <p:strVal val="visible"/>
                                      </p:to>
                                    </p:set>
                                    <p:animEffect>
                                      <p:cBhvr>
                                        <p:cTn id="135" dur="800" decel="100000"/>
                                        <p:tgtEl>
                                          <p:spTgt spid="72728"/>
                                        </p:tgtEl>
                                      </p:cBhvr>
                                    </p:animEffect>
                                    <p:anim calcmode="lin" valueType="num">
                                      <p:cBhvr>
                                        <p:cTn id="136" dur="800" decel="100000" fill="hold"/>
                                        <p:tgtEl>
                                          <p:spTgt spid="72728"/>
                                        </p:tgtEl>
                                        <p:attrNameLst>
                                          <p:attrName>style.rotation</p:attrName>
                                        </p:attrNameLst>
                                      </p:cBhvr>
                                      <p:tavLst>
                                        <p:tav tm="0">
                                          <p:val>
                                            <p:fltVal val="-90"/>
                                          </p:val>
                                        </p:tav>
                                        <p:tav tm="100000">
                                          <p:val>
                                            <p:fltVal val="0"/>
                                          </p:val>
                                        </p:tav>
                                      </p:tavLst>
                                    </p:anim>
                                    <p:anim calcmode="lin" valueType="num">
                                      <p:cBhvr>
                                        <p:cTn id="137" dur="800" decel="100000" fill="hold"/>
                                        <p:tgtEl>
                                          <p:spTgt spid="72728"/>
                                        </p:tgtEl>
                                        <p:attrNameLst>
                                          <p:attrName>ppt_x</p:attrName>
                                        </p:attrNameLst>
                                      </p:cBhvr>
                                      <p:tavLst>
                                        <p:tav tm="0">
                                          <p:val>
                                            <p:strVal val="#ppt_x+0.4"/>
                                          </p:val>
                                        </p:tav>
                                        <p:tav tm="100000">
                                          <p:val>
                                            <p:strVal val="#ppt_x-0.05"/>
                                          </p:val>
                                        </p:tav>
                                      </p:tavLst>
                                    </p:anim>
                                    <p:anim calcmode="lin" valueType="num">
                                      <p:cBhvr>
                                        <p:cTn id="138" dur="800" decel="100000" fill="hold"/>
                                        <p:tgtEl>
                                          <p:spTgt spid="72728"/>
                                        </p:tgtEl>
                                        <p:attrNameLst>
                                          <p:attrName>ppt_y</p:attrName>
                                        </p:attrNameLst>
                                      </p:cBhvr>
                                      <p:tavLst>
                                        <p:tav tm="0">
                                          <p:val>
                                            <p:strVal val="#ppt_y-0.4"/>
                                          </p:val>
                                        </p:tav>
                                        <p:tav tm="100000">
                                          <p:val>
                                            <p:strVal val="#ppt_y+0.1"/>
                                          </p:val>
                                        </p:tav>
                                      </p:tavLst>
                                    </p:anim>
                                    <p:anim calcmode="lin" valueType="num">
                                      <p:cBhvr>
                                        <p:cTn id="139" dur="200" accel="100000" fill="hold">
                                          <p:stCondLst>
                                            <p:cond delay="800"/>
                                          </p:stCondLst>
                                        </p:cTn>
                                        <p:tgtEl>
                                          <p:spTgt spid="72728"/>
                                        </p:tgtEl>
                                        <p:attrNameLst>
                                          <p:attrName>ppt_x</p:attrName>
                                        </p:attrNameLst>
                                      </p:cBhvr>
                                      <p:tavLst>
                                        <p:tav tm="0">
                                          <p:val>
                                            <p:strVal val="#ppt_x-0.05"/>
                                          </p:val>
                                        </p:tav>
                                        <p:tav tm="100000">
                                          <p:val>
                                            <p:strVal val="#ppt_x"/>
                                          </p:val>
                                        </p:tav>
                                      </p:tavLst>
                                    </p:anim>
                                    <p:anim calcmode="lin" valueType="num">
                                      <p:cBhvr>
                                        <p:cTn id="140" dur="200" accel="100000" fill="hold">
                                          <p:stCondLst>
                                            <p:cond delay="800"/>
                                          </p:stCondLst>
                                        </p:cTn>
                                        <p:tgtEl>
                                          <p:spTgt spid="72728"/>
                                        </p:tgtEl>
                                        <p:attrNameLst>
                                          <p:attrName>ppt_y</p:attrName>
                                        </p:attrNameLst>
                                      </p:cBhvr>
                                      <p:tavLst>
                                        <p:tav tm="0">
                                          <p:val>
                                            <p:strVal val="#ppt_y+0.1"/>
                                          </p:val>
                                        </p:tav>
                                        <p:tav tm="100000">
                                          <p:val>
                                            <p:strVal val="#ppt_y"/>
                                          </p:val>
                                        </p:tav>
                                      </p:tavLst>
                                    </p:anim>
                                  </p:childTnLst>
                                </p:cTn>
                              </p:par>
                              <p:par>
                                <p:cTn id="141" presetID="30" presetClass="entr" presetSubtype="0" fill="hold" grpId="0" nodeType="withEffect">
                                  <p:stCondLst>
                                    <p:cond delay="0"/>
                                  </p:stCondLst>
                                  <p:childTnLst>
                                    <p:set>
                                      <p:cBhvr>
                                        <p:cTn id="142" dur="1" fill="hold">
                                          <p:stCondLst>
                                            <p:cond delay="0"/>
                                          </p:stCondLst>
                                        </p:cTn>
                                        <p:tgtEl>
                                          <p:spTgt spid="72729"/>
                                        </p:tgtEl>
                                        <p:attrNameLst>
                                          <p:attrName>style.visibility</p:attrName>
                                        </p:attrNameLst>
                                      </p:cBhvr>
                                      <p:to>
                                        <p:strVal val="visible"/>
                                      </p:to>
                                    </p:set>
                                    <p:animEffect>
                                      <p:cBhvr>
                                        <p:cTn id="143" dur="800" decel="100000"/>
                                        <p:tgtEl>
                                          <p:spTgt spid="72729"/>
                                        </p:tgtEl>
                                      </p:cBhvr>
                                    </p:animEffect>
                                    <p:anim calcmode="lin" valueType="num">
                                      <p:cBhvr>
                                        <p:cTn id="144" dur="800" decel="100000" fill="hold"/>
                                        <p:tgtEl>
                                          <p:spTgt spid="72729"/>
                                        </p:tgtEl>
                                        <p:attrNameLst>
                                          <p:attrName>style.rotation</p:attrName>
                                        </p:attrNameLst>
                                      </p:cBhvr>
                                      <p:tavLst>
                                        <p:tav tm="0">
                                          <p:val>
                                            <p:fltVal val="-90"/>
                                          </p:val>
                                        </p:tav>
                                        <p:tav tm="100000">
                                          <p:val>
                                            <p:fltVal val="0"/>
                                          </p:val>
                                        </p:tav>
                                      </p:tavLst>
                                    </p:anim>
                                    <p:anim calcmode="lin" valueType="num">
                                      <p:cBhvr>
                                        <p:cTn id="145" dur="800" decel="100000" fill="hold"/>
                                        <p:tgtEl>
                                          <p:spTgt spid="72729"/>
                                        </p:tgtEl>
                                        <p:attrNameLst>
                                          <p:attrName>ppt_x</p:attrName>
                                        </p:attrNameLst>
                                      </p:cBhvr>
                                      <p:tavLst>
                                        <p:tav tm="0">
                                          <p:val>
                                            <p:strVal val="#ppt_x+0.4"/>
                                          </p:val>
                                        </p:tav>
                                        <p:tav tm="100000">
                                          <p:val>
                                            <p:strVal val="#ppt_x-0.05"/>
                                          </p:val>
                                        </p:tav>
                                      </p:tavLst>
                                    </p:anim>
                                    <p:anim calcmode="lin" valueType="num">
                                      <p:cBhvr>
                                        <p:cTn id="146" dur="800" decel="100000" fill="hold"/>
                                        <p:tgtEl>
                                          <p:spTgt spid="72729"/>
                                        </p:tgtEl>
                                        <p:attrNameLst>
                                          <p:attrName>ppt_y</p:attrName>
                                        </p:attrNameLst>
                                      </p:cBhvr>
                                      <p:tavLst>
                                        <p:tav tm="0">
                                          <p:val>
                                            <p:strVal val="#ppt_y-0.4"/>
                                          </p:val>
                                        </p:tav>
                                        <p:tav tm="100000">
                                          <p:val>
                                            <p:strVal val="#ppt_y+0.1"/>
                                          </p:val>
                                        </p:tav>
                                      </p:tavLst>
                                    </p:anim>
                                    <p:anim calcmode="lin" valueType="num">
                                      <p:cBhvr>
                                        <p:cTn id="147" dur="200" accel="100000" fill="hold">
                                          <p:stCondLst>
                                            <p:cond delay="800"/>
                                          </p:stCondLst>
                                        </p:cTn>
                                        <p:tgtEl>
                                          <p:spTgt spid="72729"/>
                                        </p:tgtEl>
                                        <p:attrNameLst>
                                          <p:attrName>ppt_x</p:attrName>
                                        </p:attrNameLst>
                                      </p:cBhvr>
                                      <p:tavLst>
                                        <p:tav tm="0">
                                          <p:val>
                                            <p:strVal val="#ppt_x-0.05"/>
                                          </p:val>
                                        </p:tav>
                                        <p:tav tm="100000">
                                          <p:val>
                                            <p:strVal val="#ppt_x"/>
                                          </p:val>
                                        </p:tav>
                                      </p:tavLst>
                                    </p:anim>
                                    <p:anim calcmode="lin" valueType="num">
                                      <p:cBhvr>
                                        <p:cTn id="148" dur="200" accel="100000" fill="hold">
                                          <p:stCondLst>
                                            <p:cond delay="800"/>
                                          </p:stCondLst>
                                        </p:cTn>
                                        <p:tgtEl>
                                          <p:spTgt spid="72729"/>
                                        </p:tgtEl>
                                        <p:attrNameLst>
                                          <p:attrName>ppt_y</p:attrName>
                                        </p:attrNameLst>
                                      </p:cBhvr>
                                      <p:tavLst>
                                        <p:tav tm="0">
                                          <p:val>
                                            <p:strVal val="#ppt_y+0.1"/>
                                          </p:val>
                                        </p:tav>
                                        <p:tav tm="100000">
                                          <p:val>
                                            <p:strVal val="#ppt_y"/>
                                          </p:val>
                                        </p:tav>
                                      </p:tavLst>
                                    </p:anim>
                                  </p:childTnLst>
                                </p:cTn>
                              </p:par>
                              <p:par>
                                <p:cTn id="149" presetID="30" presetClass="entr" presetSubtype="0" fill="hold" grpId="0" nodeType="withEffect">
                                  <p:stCondLst>
                                    <p:cond delay="0"/>
                                  </p:stCondLst>
                                  <p:childTnLst>
                                    <p:set>
                                      <p:cBhvr>
                                        <p:cTn id="150" dur="1" fill="hold">
                                          <p:stCondLst>
                                            <p:cond delay="0"/>
                                          </p:stCondLst>
                                        </p:cTn>
                                        <p:tgtEl>
                                          <p:spTgt spid="72730"/>
                                        </p:tgtEl>
                                        <p:attrNameLst>
                                          <p:attrName>style.visibility</p:attrName>
                                        </p:attrNameLst>
                                      </p:cBhvr>
                                      <p:to>
                                        <p:strVal val="visible"/>
                                      </p:to>
                                    </p:set>
                                    <p:animEffect>
                                      <p:cBhvr>
                                        <p:cTn id="151" dur="800" decel="100000"/>
                                        <p:tgtEl>
                                          <p:spTgt spid="72730"/>
                                        </p:tgtEl>
                                      </p:cBhvr>
                                    </p:animEffect>
                                    <p:anim calcmode="lin" valueType="num">
                                      <p:cBhvr>
                                        <p:cTn id="152" dur="800" decel="100000" fill="hold"/>
                                        <p:tgtEl>
                                          <p:spTgt spid="72730"/>
                                        </p:tgtEl>
                                        <p:attrNameLst>
                                          <p:attrName>style.rotation</p:attrName>
                                        </p:attrNameLst>
                                      </p:cBhvr>
                                      <p:tavLst>
                                        <p:tav tm="0">
                                          <p:val>
                                            <p:fltVal val="-90"/>
                                          </p:val>
                                        </p:tav>
                                        <p:tav tm="100000">
                                          <p:val>
                                            <p:fltVal val="0"/>
                                          </p:val>
                                        </p:tav>
                                      </p:tavLst>
                                    </p:anim>
                                    <p:anim calcmode="lin" valueType="num">
                                      <p:cBhvr>
                                        <p:cTn id="153" dur="800" decel="100000" fill="hold"/>
                                        <p:tgtEl>
                                          <p:spTgt spid="72730"/>
                                        </p:tgtEl>
                                        <p:attrNameLst>
                                          <p:attrName>ppt_x</p:attrName>
                                        </p:attrNameLst>
                                      </p:cBhvr>
                                      <p:tavLst>
                                        <p:tav tm="0">
                                          <p:val>
                                            <p:strVal val="#ppt_x+0.4"/>
                                          </p:val>
                                        </p:tav>
                                        <p:tav tm="100000">
                                          <p:val>
                                            <p:strVal val="#ppt_x-0.05"/>
                                          </p:val>
                                        </p:tav>
                                      </p:tavLst>
                                    </p:anim>
                                    <p:anim calcmode="lin" valueType="num">
                                      <p:cBhvr>
                                        <p:cTn id="154" dur="800" decel="100000" fill="hold"/>
                                        <p:tgtEl>
                                          <p:spTgt spid="72730"/>
                                        </p:tgtEl>
                                        <p:attrNameLst>
                                          <p:attrName>ppt_y</p:attrName>
                                        </p:attrNameLst>
                                      </p:cBhvr>
                                      <p:tavLst>
                                        <p:tav tm="0">
                                          <p:val>
                                            <p:strVal val="#ppt_y-0.4"/>
                                          </p:val>
                                        </p:tav>
                                        <p:tav tm="100000">
                                          <p:val>
                                            <p:strVal val="#ppt_y+0.1"/>
                                          </p:val>
                                        </p:tav>
                                      </p:tavLst>
                                    </p:anim>
                                    <p:anim calcmode="lin" valueType="num">
                                      <p:cBhvr>
                                        <p:cTn id="155" dur="200" accel="100000" fill="hold">
                                          <p:stCondLst>
                                            <p:cond delay="800"/>
                                          </p:stCondLst>
                                        </p:cTn>
                                        <p:tgtEl>
                                          <p:spTgt spid="72730"/>
                                        </p:tgtEl>
                                        <p:attrNameLst>
                                          <p:attrName>ppt_x</p:attrName>
                                        </p:attrNameLst>
                                      </p:cBhvr>
                                      <p:tavLst>
                                        <p:tav tm="0">
                                          <p:val>
                                            <p:strVal val="#ppt_x-0.05"/>
                                          </p:val>
                                        </p:tav>
                                        <p:tav tm="100000">
                                          <p:val>
                                            <p:strVal val="#ppt_x"/>
                                          </p:val>
                                        </p:tav>
                                      </p:tavLst>
                                    </p:anim>
                                    <p:anim calcmode="lin" valueType="num">
                                      <p:cBhvr>
                                        <p:cTn id="156" dur="200" accel="100000" fill="hold">
                                          <p:stCondLst>
                                            <p:cond delay="800"/>
                                          </p:stCondLst>
                                        </p:cTn>
                                        <p:tgtEl>
                                          <p:spTgt spid="72730"/>
                                        </p:tgtEl>
                                        <p:attrNameLst>
                                          <p:attrName>ppt_y</p:attrName>
                                        </p:attrNameLst>
                                      </p:cBhvr>
                                      <p:tavLst>
                                        <p:tav tm="0">
                                          <p:val>
                                            <p:strVal val="#ppt_y+0.1"/>
                                          </p:val>
                                        </p:tav>
                                        <p:tav tm="100000">
                                          <p:val>
                                            <p:strVal val="#ppt_y"/>
                                          </p:val>
                                        </p:tav>
                                      </p:tavLst>
                                    </p:anim>
                                  </p:childTnLst>
                                </p:cTn>
                              </p:par>
                              <p:par>
                                <p:cTn id="157" presetID="30" presetClass="entr" presetSubtype="0" fill="hold" grpId="0" nodeType="withEffect">
                                  <p:stCondLst>
                                    <p:cond delay="0"/>
                                  </p:stCondLst>
                                  <p:childTnLst>
                                    <p:set>
                                      <p:cBhvr>
                                        <p:cTn id="158" dur="1" fill="hold">
                                          <p:stCondLst>
                                            <p:cond delay="0"/>
                                          </p:stCondLst>
                                        </p:cTn>
                                        <p:tgtEl>
                                          <p:spTgt spid="72731"/>
                                        </p:tgtEl>
                                        <p:attrNameLst>
                                          <p:attrName>style.visibility</p:attrName>
                                        </p:attrNameLst>
                                      </p:cBhvr>
                                      <p:to>
                                        <p:strVal val="visible"/>
                                      </p:to>
                                    </p:set>
                                    <p:animEffect>
                                      <p:cBhvr>
                                        <p:cTn id="159" dur="800" decel="100000"/>
                                        <p:tgtEl>
                                          <p:spTgt spid="72731"/>
                                        </p:tgtEl>
                                      </p:cBhvr>
                                    </p:animEffect>
                                    <p:anim calcmode="lin" valueType="num">
                                      <p:cBhvr>
                                        <p:cTn id="160" dur="800" decel="100000" fill="hold"/>
                                        <p:tgtEl>
                                          <p:spTgt spid="72731"/>
                                        </p:tgtEl>
                                        <p:attrNameLst>
                                          <p:attrName>style.rotation</p:attrName>
                                        </p:attrNameLst>
                                      </p:cBhvr>
                                      <p:tavLst>
                                        <p:tav tm="0">
                                          <p:val>
                                            <p:fltVal val="-90"/>
                                          </p:val>
                                        </p:tav>
                                        <p:tav tm="100000">
                                          <p:val>
                                            <p:fltVal val="0"/>
                                          </p:val>
                                        </p:tav>
                                      </p:tavLst>
                                    </p:anim>
                                    <p:anim calcmode="lin" valueType="num">
                                      <p:cBhvr>
                                        <p:cTn id="161" dur="800" decel="100000" fill="hold"/>
                                        <p:tgtEl>
                                          <p:spTgt spid="72731"/>
                                        </p:tgtEl>
                                        <p:attrNameLst>
                                          <p:attrName>ppt_x</p:attrName>
                                        </p:attrNameLst>
                                      </p:cBhvr>
                                      <p:tavLst>
                                        <p:tav tm="0">
                                          <p:val>
                                            <p:strVal val="#ppt_x+0.4"/>
                                          </p:val>
                                        </p:tav>
                                        <p:tav tm="100000">
                                          <p:val>
                                            <p:strVal val="#ppt_x-0.05"/>
                                          </p:val>
                                        </p:tav>
                                      </p:tavLst>
                                    </p:anim>
                                    <p:anim calcmode="lin" valueType="num">
                                      <p:cBhvr>
                                        <p:cTn id="162" dur="800" decel="100000" fill="hold"/>
                                        <p:tgtEl>
                                          <p:spTgt spid="72731"/>
                                        </p:tgtEl>
                                        <p:attrNameLst>
                                          <p:attrName>ppt_y</p:attrName>
                                        </p:attrNameLst>
                                      </p:cBhvr>
                                      <p:tavLst>
                                        <p:tav tm="0">
                                          <p:val>
                                            <p:strVal val="#ppt_y-0.4"/>
                                          </p:val>
                                        </p:tav>
                                        <p:tav tm="100000">
                                          <p:val>
                                            <p:strVal val="#ppt_y+0.1"/>
                                          </p:val>
                                        </p:tav>
                                      </p:tavLst>
                                    </p:anim>
                                    <p:anim calcmode="lin" valueType="num">
                                      <p:cBhvr>
                                        <p:cTn id="163" dur="200" accel="100000" fill="hold">
                                          <p:stCondLst>
                                            <p:cond delay="800"/>
                                          </p:stCondLst>
                                        </p:cTn>
                                        <p:tgtEl>
                                          <p:spTgt spid="72731"/>
                                        </p:tgtEl>
                                        <p:attrNameLst>
                                          <p:attrName>ppt_x</p:attrName>
                                        </p:attrNameLst>
                                      </p:cBhvr>
                                      <p:tavLst>
                                        <p:tav tm="0">
                                          <p:val>
                                            <p:strVal val="#ppt_x-0.05"/>
                                          </p:val>
                                        </p:tav>
                                        <p:tav tm="100000">
                                          <p:val>
                                            <p:strVal val="#ppt_x"/>
                                          </p:val>
                                        </p:tav>
                                      </p:tavLst>
                                    </p:anim>
                                    <p:anim calcmode="lin" valueType="num">
                                      <p:cBhvr>
                                        <p:cTn id="164" dur="200" accel="100000" fill="hold">
                                          <p:stCondLst>
                                            <p:cond delay="800"/>
                                          </p:stCondLst>
                                        </p:cTn>
                                        <p:tgtEl>
                                          <p:spTgt spid="72731"/>
                                        </p:tgtEl>
                                        <p:attrNameLst>
                                          <p:attrName>ppt_y</p:attrName>
                                        </p:attrNameLst>
                                      </p:cBhvr>
                                      <p:tavLst>
                                        <p:tav tm="0">
                                          <p:val>
                                            <p:strVal val="#ppt_y+0.1"/>
                                          </p:val>
                                        </p:tav>
                                        <p:tav tm="100000">
                                          <p:val>
                                            <p:strVal val="#ppt_y"/>
                                          </p:val>
                                        </p:tav>
                                      </p:tavLst>
                                    </p:anim>
                                  </p:childTnLst>
                                </p:cTn>
                              </p:par>
                              <p:par>
                                <p:cTn id="165" presetID="30" presetClass="entr" presetSubtype="0" fill="hold" grpId="0" nodeType="withEffect" nodePh="1">
                                  <p:stCondLst>
                                    <p:cond delay="0"/>
                                  </p:stCondLst>
                                  <p:endCondLst>
                                    <p:cond evt="begin" delay="0">
                                      <p:tn val="257"/>
                                    </p:cond>
                                  </p:endCondLst>
                                  <p:childTnLst>
                                    <p:set>
                                      <p:cBhvr>
                                        <p:cTn id="166" dur="1" fill="hold">
                                          <p:stCondLst>
                                            <p:cond delay="0"/>
                                          </p:stCondLst>
                                        </p:cTn>
                                        <p:tgtEl>
                                          <p:spTgt spid="72732"/>
                                        </p:tgtEl>
                                        <p:attrNameLst>
                                          <p:attrName>style.visibility</p:attrName>
                                        </p:attrNameLst>
                                      </p:cBhvr>
                                      <p:to>
                                        <p:strVal val="visible"/>
                                      </p:to>
                                    </p:set>
                                    <p:animEffect>
                                      <p:cBhvr>
                                        <p:cTn id="167" dur="800" decel="100000"/>
                                        <p:tgtEl>
                                          <p:spTgt spid="72732"/>
                                        </p:tgtEl>
                                      </p:cBhvr>
                                    </p:animEffect>
                                    <p:anim calcmode="lin" valueType="num">
                                      <p:cBhvr>
                                        <p:cTn id="168" dur="800" decel="100000" fill="hold"/>
                                        <p:tgtEl>
                                          <p:spTgt spid="72732"/>
                                        </p:tgtEl>
                                        <p:attrNameLst>
                                          <p:attrName>style.rotation</p:attrName>
                                        </p:attrNameLst>
                                      </p:cBhvr>
                                      <p:tavLst>
                                        <p:tav tm="0">
                                          <p:val>
                                            <p:fltVal val="-90"/>
                                          </p:val>
                                        </p:tav>
                                        <p:tav tm="100000">
                                          <p:val>
                                            <p:fltVal val="0"/>
                                          </p:val>
                                        </p:tav>
                                      </p:tavLst>
                                    </p:anim>
                                    <p:anim calcmode="lin" valueType="num">
                                      <p:cBhvr>
                                        <p:cTn id="169" dur="800" decel="100000" fill="hold"/>
                                        <p:tgtEl>
                                          <p:spTgt spid="72732"/>
                                        </p:tgtEl>
                                        <p:attrNameLst>
                                          <p:attrName>ppt_x</p:attrName>
                                        </p:attrNameLst>
                                      </p:cBhvr>
                                      <p:tavLst>
                                        <p:tav tm="0">
                                          <p:val>
                                            <p:strVal val="#ppt_x+0.4"/>
                                          </p:val>
                                        </p:tav>
                                        <p:tav tm="100000">
                                          <p:val>
                                            <p:strVal val="#ppt_x-0.05"/>
                                          </p:val>
                                        </p:tav>
                                      </p:tavLst>
                                    </p:anim>
                                    <p:anim calcmode="lin" valueType="num">
                                      <p:cBhvr>
                                        <p:cTn id="170" dur="800" decel="100000" fill="hold"/>
                                        <p:tgtEl>
                                          <p:spTgt spid="72732"/>
                                        </p:tgtEl>
                                        <p:attrNameLst>
                                          <p:attrName>ppt_y</p:attrName>
                                        </p:attrNameLst>
                                      </p:cBhvr>
                                      <p:tavLst>
                                        <p:tav tm="0">
                                          <p:val>
                                            <p:strVal val="#ppt_y-0.4"/>
                                          </p:val>
                                        </p:tav>
                                        <p:tav tm="100000">
                                          <p:val>
                                            <p:strVal val="#ppt_y+0.1"/>
                                          </p:val>
                                        </p:tav>
                                      </p:tavLst>
                                    </p:anim>
                                    <p:anim calcmode="lin" valueType="num">
                                      <p:cBhvr>
                                        <p:cTn id="171" dur="200" accel="100000" fill="hold">
                                          <p:stCondLst>
                                            <p:cond delay="800"/>
                                          </p:stCondLst>
                                        </p:cTn>
                                        <p:tgtEl>
                                          <p:spTgt spid="72732"/>
                                        </p:tgtEl>
                                        <p:attrNameLst>
                                          <p:attrName>ppt_x</p:attrName>
                                        </p:attrNameLst>
                                      </p:cBhvr>
                                      <p:tavLst>
                                        <p:tav tm="0">
                                          <p:val>
                                            <p:strVal val="#ppt_x-0.05"/>
                                          </p:val>
                                        </p:tav>
                                        <p:tav tm="100000">
                                          <p:val>
                                            <p:strVal val="#ppt_x"/>
                                          </p:val>
                                        </p:tav>
                                      </p:tavLst>
                                    </p:anim>
                                    <p:anim calcmode="lin" valueType="num">
                                      <p:cBhvr>
                                        <p:cTn id="172" dur="200" accel="100000" fill="hold">
                                          <p:stCondLst>
                                            <p:cond delay="800"/>
                                          </p:stCondLst>
                                        </p:cTn>
                                        <p:tgtEl>
                                          <p:spTgt spid="72732"/>
                                        </p:tgtEl>
                                        <p:attrNameLst>
                                          <p:attrName>ppt_y</p:attrName>
                                        </p:attrNameLst>
                                      </p:cBhvr>
                                      <p:tavLst>
                                        <p:tav tm="0">
                                          <p:val>
                                            <p:strVal val="#ppt_y+0.1"/>
                                          </p:val>
                                        </p:tav>
                                        <p:tav tm="100000">
                                          <p:val>
                                            <p:strVal val="#ppt_y"/>
                                          </p:val>
                                        </p:tav>
                                      </p:tavLst>
                                    </p:anim>
                                  </p:childTnLst>
                                </p:cTn>
                              </p:par>
                              <p:par>
                                <p:cTn id="173" presetID="30" presetClass="entr" presetSubtype="0" fill="hold" grpId="0" nodeType="withEffect">
                                  <p:stCondLst>
                                    <p:cond delay="0"/>
                                  </p:stCondLst>
                                  <p:childTnLst>
                                    <p:set>
                                      <p:cBhvr>
                                        <p:cTn id="174" dur="1" fill="hold">
                                          <p:stCondLst>
                                            <p:cond delay="0"/>
                                          </p:stCondLst>
                                        </p:cTn>
                                        <p:tgtEl>
                                          <p:spTgt spid="72733"/>
                                        </p:tgtEl>
                                        <p:attrNameLst>
                                          <p:attrName>style.visibility</p:attrName>
                                        </p:attrNameLst>
                                      </p:cBhvr>
                                      <p:to>
                                        <p:strVal val="visible"/>
                                      </p:to>
                                    </p:set>
                                    <p:animEffect>
                                      <p:cBhvr>
                                        <p:cTn id="175" dur="800" decel="100000"/>
                                        <p:tgtEl>
                                          <p:spTgt spid="72733"/>
                                        </p:tgtEl>
                                      </p:cBhvr>
                                    </p:animEffect>
                                    <p:anim calcmode="lin" valueType="num">
                                      <p:cBhvr>
                                        <p:cTn id="176" dur="800" decel="100000" fill="hold"/>
                                        <p:tgtEl>
                                          <p:spTgt spid="72733"/>
                                        </p:tgtEl>
                                        <p:attrNameLst>
                                          <p:attrName>style.rotation</p:attrName>
                                        </p:attrNameLst>
                                      </p:cBhvr>
                                      <p:tavLst>
                                        <p:tav tm="0">
                                          <p:val>
                                            <p:fltVal val="-90"/>
                                          </p:val>
                                        </p:tav>
                                        <p:tav tm="100000">
                                          <p:val>
                                            <p:fltVal val="0"/>
                                          </p:val>
                                        </p:tav>
                                      </p:tavLst>
                                    </p:anim>
                                    <p:anim calcmode="lin" valueType="num">
                                      <p:cBhvr>
                                        <p:cTn id="177" dur="800" decel="100000" fill="hold"/>
                                        <p:tgtEl>
                                          <p:spTgt spid="72733"/>
                                        </p:tgtEl>
                                        <p:attrNameLst>
                                          <p:attrName>ppt_x</p:attrName>
                                        </p:attrNameLst>
                                      </p:cBhvr>
                                      <p:tavLst>
                                        <p:tav tm="0">
                                          <p:val>
                                            <p:strVal val="#ppt_x+0.4"/>
                                          </p:val>
                                        </p:tav>
                                        <p:tav tm="100000">
                                          <p:val>
                                            <p:strVal val="#ppt_x-0.05"/>
                                          </p:val>
                                        </p:tav>
                                      </p:tavLst>
                                    </p:anim>
                                    <p:anim calcmode="lin" valueType="num">
                                      <p:cBhvr>
                                        <p:cTn id="178" dur="800" decel="100000" fill="hold"/>
                                        <p:tgtEl>
                                          <p:spTgt spid="72733"/>
                                        </p:tgtEl>
                                        <p:attrNameLst>
                                          <p:attrName>ppt_y</p:attrName>
                                        </p:attrNameLst>
                                      </p:cBhvr>
                                      <p:tavLst>
                                        <p:tav tm="0">
                                          <p:val>
                                            <p:strVal val="#ppt_y-0.4"/>
                                          </p:val>
                                        </p:tav>
                                        <p:tav tm="100000">
                                          <p:val>
                                            <p:strVal val="#ppt_y+0.1"/>
                                          </p:val>
                                        </p:tav>
                                      </p:tavLst>
                                    </p:anim>
                                    <p:anim calcmode="lin" valueType="num">
                                      <p:cBhvr>
                                        <p:cTn id="179" dur="200" accel="100000" fill="hold">
                                          <p:stCondLst>
                                            <p:cond delay="800"/>
                                          </p:stCondLst>
                                        </p:cTn>
                                        <p:tgtEl>
                                          <p:spTgt spid="72733"/>
                                        </p:tgtEl>
                                        <p:attrNameLst>
                                          <p:attrName>ppt_x</p:attrName>
                                        </p:attrNameLst>
                                      </p:cBhvr>
                                      <p:tavLst>
                                        <p:tav tm="0">
                                          <p:val>
                                            <p:strVal val="#ppt_x-0.05"/>
                                          </p:val>
                                        </p:tav>
                                        <p:tav tm="100000">
                                          <p:val>
                                            <p:strVal val="#ppt_x"/>
                                          </p:val>
                                        </p:tav>
                                      </p:tavLst>
                                    </p:anim>
                                    <p:anim calcmode="lin" valueType="num">
                                      <p:cBhvr>
                                        <p:cTn id="180" dur="200" accel="100000" fill="hold">
                                          <p:stCondLst>
                                            <p:cond delay="800"/>
                                          </p:stCondLst>
                                        </p:cTn>
                                        <p:tgtEl>
                                          <p:spTgt spid="72733"/>
                                        </p:tgtEl>
                                        <p:attrNameLst>
                                          <p:attrName>ppt_y</p:attrName>
                                        </p:attrNameLst>
                                      </p:cBhvr>
                                      <p:tavLst>
                                        <p:tav tm="0">
                                          <p:val>
                                            <p:strVal val="#ppt_y+0.1"/>
                                          </p:val>
                                        </p:tav>
                                        <p:tav tm="100000">
                                          <p:val>
                                            <p:strVal val="#ppt_y"/>
                                          </p:val>
                                        </p:tav>
                                      </p:tavLst>
                                    </p:anim>
                                  </p:childTnLst>
                                </p:cTn>
                              </p:par>
                              <p:par>
                                <p:cTn id="181" presetID="30" presetClass="entr" presetSubtype="0" fill="hold" grpId="0" nodeType="withEffect">
                                  <p:stCondLst>
                                    <p:cond delay="0"/>
                                  </p:stCondLst>
                                  <p:childTnLst>
                                    <p:set>
                                      <p:cBhvr>
                                        <p:cTn id="182" dur="1" fill="hold">
                                          <p:stCondLst>
                                            <p:cond delay="0"/>
                                          </p:stCondLst>
                                        </p:cTn>
                                        <p:tgtEl>
                                          <p:spTgt spid="72734"/>
                                        </p:tgtEl>
                                        <p:attrNameLst>
                                          <p:attrName>style.visibility</p:attrName>
                                        </p:attrNameLst>
                                      </p:cBhvr>
                                      <p:to>
                                        <p:strVal val="visible"/>
                                      </p:to>
                                    </p:set>
                                    <p:animEffect>
                                      <p:cBhvr>
                                        <p:cTn id="183" dur="800" decel="100000"/>
                                        <p:tgtEl>
                                          <p:spTgt spid="72734"/>
                                        </p:tgtEl>
                                      </p:cBhvr>
                                    </p:animEffect>
                                    <p:anim calcmode="lin" valueType="num">
                                      <p:cBhvr>
                                        <p:cTn id="184" dur="800" decel="100000" fill="hold"/>
                                        <p:tgtEl>
                                          <p:spTgt spid="72734"/>
                                        </p:tgtEl>
                                        <p:attrNameLst>
                                          <p:attrName>style.rotation</p:attrName>
                                        </p:attrNameLst>
                                      </p:cBhvr>
                                      <p:tavLst>
                                        <p:tav tm="0">
                                          <p:val>
                                            <p:fltVal val="-90"/>
                                          </p:val>
                                        </p:tav>
                                        <p:tav tm="100000">
                                          <p:val>
                                            <p:fltVal val="0"/>
                                          </p:val>
                                        </p:tav>
                                      </p:tavLst>
                                    </p:anim>
                                    <p:anim calcmode="lin" valueType="num">
                                      <p:cBhvr>
                                        <p:cTn id="185" dur="800" decel="100000" fill="hold"/>
                                        <p:tgtEl>
                                          <p:spTgt spid="72734"/>
                                        </p:tgtEl>
                                        <p:attrNameLst>
                                          <p:attrName>ppt_x</p:attrName>
                                        </p:attrNameLst>
                                      </p:cBhvr>
                                      <p:tavLst>
                                        <p:tav tm="0">
                                          <p:val>
                                            <p:strVal val="#ppt_x+0.4"/>
                                          </p:val>
                                        </p:tav>
                                        <p:tav tm="100000">
                                          <p:val>
                                            <p:strVal val="#ppt_x-0.05"/>
                                          </p:val>
                                        </p:tav>
                                      </p:tavLst>
                                    </p:anim>
                                    <p:anim calcmode="lin" valueType="num">
                                      <p:cBhvr>
                                        <p:cTn id="186" dur="800" decel="100000" fill="hold"/>
                                        <p:tgtEl>
                                          <p:spTgt spid="72734"/>
                                        </p:tgtEl>
                                        <p:attrNameLst>
                                          <p:attrName>ppt_y</p:attrName>
                                        </p:attrNameLst>
                                      </p:cBhvr>
                                      <p:tavLst>
                                        <p:tav tm="0">
                                          <p:val>
                                            <p:strVal val="#ppt_y-0.4"/>
                                          </p:val>
                                        </p:tav>
                                        <p:tav tm="100000">
                                          <p:val>
                                            <p:strVal val="#ppt_y+0.1"/>
                                          </p:val>
                                        </p:tav>
                                      </p:tavLst>
                                    </p:anim>
                                    <p:anim calcmode="lin" valueType="num">
                                      <p:cBhvr>
                                        <p:cTn id="187" dur="200" accel="100000" fill="hold">
                                          <p:stCondLst>
                                            <p:cond delay="800"/>
                                          </p:stCondLst>
                                        </p:cTn>
                                        <p:tgtEl>
                                          <p:spTgt spid="72734"/>
                                        </p:tgtEl>
                                        <p:attrNameLst>
                                          <p:attrName>ppt_x</p:attrName>
                                        </p:attrNameLst>
                                      </p:cBhvr>
                                      <p:tavLst>
                                        <p:tav tm="0">
                                          <p:val>
                                            <p:strVal val="#ppt_x-0.05"/>
                                          </p:val>
                                        </p:tav>
                                        <p:tav tm="100000">
                                          <p:val>
                                            <p:strVal val="#ppt_x"/>
                                          </p:val>
                                        </p:tav>
                                      </p:tavLst>
                                    </p:anim>
                                    <p:anim calcmode="lin" valueType="num">
                                      <p:cBhvr>
                                        <p:cTn id="188" dur="200" accel="100000" fill="hold">
                                          <p:stCondLst>
                                            <p:cond delay="800"/>
                                          </p:stCondLst>
                                        </p:cTn>
                                        <p:tgtEl>
                                          <p:spTgt spid="72734"/>
                                        </p:tgtEl>
                                        <p:attrNameLst>
                                          <p:attrName>ppt_y</p:attrName>
                                        </p:attrNameLst>
                                      </p:cBhvr>
                                      <p:tavLst>
                                        <p:tav tm="0">
                                          <p:val>
                                            <p:strVal val="#ppt_y+0.1"/>
                                          </p:val>
                                        </p:tav>
                                        <p:tav tm="100000">
                                          <p:val>
                                            <p:strVal val="#ppt_y"/>
                                          </p:val>
                                        </p:tav>
                                      </p:tavLst>
                                    </p:anim>
                                  </p:childTnLst>
                                </p:cTn>
                              </p:par>
                              <p:par>
                                <p:cTn id="189" presetID="30" presetClass="entr" presetSubtype="0" fill="hold" grpId="0" nodeType="withEffect">
                                  <p:stCondLst>
                                    <p:cond delay="0"/>
                                  </p:stCondLst>
                                  <p:childTnLst>
                                    <p:set>
                                      <p:cBhvr>
                                        <p:cTn id="190" dur="1" fill="hold">
                                          <p:stCondLst>
                                            <p:cond delay="0"/>
                                          </p:stCondLst>
                                        </p:cTn>
                                        <p:tgtEl>
                                          <p:spTgt spid="72736"/>
                                        </p:tgtEl>
                                        <p:attrNameLst>
                                          <p:attrName>style.visibility</p:attrName>
                                        </p:attrNameLst>
                                      </p:cBhvr>
                                      <p:to>
                                        <p:strVal val="visible"/>
                                      </p:to>
                                    </p:set>
                                    <p:animEffect>
                                      <p:cBhvr>
                                        <p:cTn id="191" dur="800" decel="100000"/>
                                        <p:tgtEl>
                                          <p:spTgt spid="72736"/>
                                        </p:tgtEl>
                                      </p:cBhvr>
                                    </p:animEffect>
                                    <p:anim calcmode="lin" valueType="num">
                                      <p:cBhvr>
                                        <p:cTn id="192" dur="800" decel="100000" fill="hold"/>
                                        <p:tgtEl>
                                          <p:spTgt spid="72736"/>
                                        </p:tgtEl>
                                        <p:attrNameLst>
                                          <p:attrName>style.rotation</p:attrName>
                                        </p:attrNameLst>
                                      </p:cBhvr>
                                      <p:tavLst>
                                        <p:tav tm="0">
                                          <p:val>
                                            <p:fltVal val="-90"/>
                                          </p:val>
                                        </p:tav>
                                        <p:tav tm="100000">
                                          <p:val>
                                            <p:fltVal val="0"/>
                                          </p:val>
                                        </p:tav>
                                      </p:tavLst>
                                    </p:anim>
                                    <p:anim calcmode="lin" valueType="num">
                                      <p:cBhvr>
                                        <p:cTn id="193" dur="800" decel="100000" fill="hold"/>
                                        <p:tgtEl>
                                          <p:spTgt spid="72736"/>
                                        </p:tgtEl>
                                        <p:attrNameLst>
                                          <p:attrName>ppt_x</p:attrName>
                                        </p:attrNameLst>
                                      </p:cBhvr>
                                      <p:tavLst>
                                        <p:tav tm="0">
                                          <p:val>
                                            <p:strVal val="#ppt_x+0.4"/>
                                          </p:val>
                                        </p:tav>
                                        <p:tav tm="100000">
                                          <p:val>
                                            <p:strVal val="#ppt_x-0.05"/>
                                          </p:val>
                                        </p:tav>
                                      </p:tavLst>
                                    </p:anim>
                                    <p:anim calcmode="lin" valueType="num">
                                      <p:cBhvr>
                                        <p:cTn id="194" dur="800" decel="100000" fill="hold"/>
                                        <p:tgtEl>
                                          <p:spTgt spid="72736"/>
                                        </p:tgtEl>
                                        <p:attrNameLst>
                                          <p:attrName>ppt_y</p:attrName>
                                        </p:attrNameLst>
                                      </p:cBhvr>
                                      <p:tavLst>
                                        <p:tav tm="0">
                                          <p:val>
                                            <p:strVal val="#ppt_y-0.4"/>
                                          </p:val>
                                        </p:tav>
                                        <p:tav tm="100000">
                                          <p:val>
                                            <p:strVal val="#ppt_y+0.1"/>
                                          </p:val>
                                        </p:tav>
                                      </p:tavLst>
                                    </p:anim>
                                    <p:anim calcmode="lin" valueType="num">
                                      <p:cBhvr>
                                        <p:cTn id="195" dur="200" accel="100000" fill="hold">
                                          <p:stCondLst>
                                            <p:cond delay="800"/>
                                          </p:stCondLst>
                                        </p:cTn>
                                        <p:tgtEl>
                                          <p:spTgt spid="72736"/>
                                        </p:tgtEl>
                                        <p:attrNameLst>
                                          <p:attrName>ppt_x</p:attrName>
                                        </p:attrNameLst>
                                      </p:cBhvr>
                                      <p:tavLst>
                                        <p:tav tm="0">
                                          <p:val>
                                            <p:strVal val="#ppt_x-0.05"/>
                                          </p:val>
                                        </p:tav>
                                        <p:tav tm="100000">
                                          <p:val>
                                            <p:strVal val="#ppt_x"/>
                                          </p:val>
                                        </p:tav>
                                      </p:tavLst>
                                    </p:anim>
                                    <p:anim calcmode="lin" valueType="num">
                                      <p:cBhvr>
                                        <p:cTn id="196" dur="200" accel="100000" fill="hold">
                                          <p:stCondLst>
                                            <p:cond delay="800"/>
                                          </p:stCondLst>
                                        </p:cTn>
                                        <p:tgtEl>
                                          <p:spTgt spid="72736"/>
                                        </p:tgtEl>
                                        <p:attrNameLst>
                                          <p:attrName>ppt_y</p:attrName>
                                        </p:attrNameLst>
                                      </p:cBhvr>
                                      <p:tavLst>
                                        <p:tav tm="0">
                                          <p:val>
                                            <p:strVal val="#ppt_y+0.1"/>
                                          </p:val>
                                        </p:tav>
                                        <p:tav tm="100000">
                                          <p:val>
                                            <p:strVal val="#ppt_y"/>
                                          </p:val>
                                        </p:tav>
                                      </p:tavLst>
                                    </p:anim>
                                  </p:childTnLst>
                                </p:cTn>
                              </p:par>
                              <p:par>
                                <p:cTn id="197" presetID="30" presetClass="entr" presetSubtype="0" fill="hold" grpId="0" nodeType="withEffect">
                                  <p:stCondLst>
                                    <p:cond delay="0"/>
                                  </p:stCondLst>
                                  <p:childTnLst>
                                    <p:set>
                                      <p:cBhvr>
                                        <p:cTn id="198" dur="1" fill="hold">
                                          <p:stCondLst>
                                            <p:cond delay="0"/>
                                          </p:stCondLst>
                                        </p:cTn>
                                        <p:tgtEl>
                                          <p:spTgt spid="72737"/>
                                        </p:tgtEl>
                                        <p:attrNameLst>
                                          <p:attrName>style.visibility</p:attrName>
                                        </p:attrNameLst>
                                      </p:cBhvr>
                                      <p:to>
                                        <p:strVal val="visible"/>
                                      </p:to>
                                    </p:set>
                                    <p:animEffect>
                                      <p:cBhvr>
                                        <p:cTn id="199" dur="800" decel="100000"/>
                                        <p:tgtEl>
                                          <p:spTgt spid="72737"/>
                                        </p:tgtEl>
                                      </p:cBhvr>
                                    </p:animEffect>
                                    <p:anim calcmode="lin" valueType="num">
                                      <p:cBhvr>
                                        <p:cTn id="200" dur="800" decel="100000" fill="hold"/>
                                        <p:tgtEl>
                                          <p:spTgt spid="72737"/>
                                        </p:tgtEl>
                                        <p:attrNameLst>
                                          <p:attrName>style.rotation</p:attrName>
                                        </p:attrNameLst>
                                      </p:cBhvr>
                                      <p:tavLst>
                                        <p:tav tm="0">
                                          <p:val>
                                            <p:fltVal val="-90"/>
                                          </p:val>
                                        </p:tav>
                                        <p:tav tm="100000">
                                          <p:val>
                                            <p:fltVal val="0"/>
                                          </p:val>
                                        </p:tav>
                                      </p:tavLst>
                                    </p:anim>
                                    <p:anim calcmode="lin" valueType="num">
                                      <p:cBhvr>
                                        <p:cTn id="201" dur="800" decel="100000" fill="hold"/>
                                        <p:tgtEl>
                                          <p:spTgt spid="72737"/>
                                        </p:tgtEl>
                                        <p:attrNameLst>
                                          <p:attrName>ppt_x</p:attrName>
                                        </p:attrNameLst>
                                      </p:cBhvr>
                                      <p:tavLst>
                                        <p:tav tm="0">
                                          <p:val>
                                            <p:strVal val="#ppt_x+0.4"/>
                                          </p:val>
                                        </p:tav>
                                        <p:tav tm="100000">
                                          <p:val>
                                            <p:strVal val="#ppt_x-0.05"/>
                                          </p:val>
                                        </p:tav>
                                      </p:tavLst>
                                    </p:anim>
                                    <p:anim calcmode="lin" valueType="num">
                                      <p:cBhvr>
                                        <p:cTn id="202" dur="800" decel="100000" fill="hold"/>
                                        <p:tgtEl>
                                          <p:spTgt spid="72737"/>
                                        </p:tgtEl>
                                        <p:attrNameLst>
                                          <p:attrName>ppt_y</p:attrName>
                                        </p:attrNameLst>
                                      </p:cBhvr>
                                      <p:tavLst>
                                        <p:tav tm="0">
                                          <p:val>
                                            <p:strVal val="#ppt_y-0.4"/>
                                          </p:val>
                                        </p:tav>
                                        <p:tav tm="100000">
                                          <p:val>
                                            <p:strVal val="#ppt_y+0.1"/>
                                          </p:val>
                                        </p:tav>
                                      </p:tavLst>
                                    </p:anim>
                                    <p:anim calcmode="lin" valueType="num">
                                      <p:cBhvr>
                                        <p:cTn id="203" dur="200" accel="100000" fill="hold">
                                          <p:stCondLst>
                                            <p:cond delay="800"/>
                                          </p:stCondLst>
                                        </p:cTn>
                                        <p:tgtEl>
                                          <p:spTgt spid="72737"/>
                                        </p:tgtEl>
                                        <p:attrNameLst>
                                          <p:attrName>ppt_x</p:attrName>
                                        </p:attrNameLst>
                                      </p:cBhvr>
                                      <p:tavLst>
                                        <p:tav tm="0">
                                          <p:val>
                                            <p:strVal val="#ppt_x-0.05"/>
                                          </p:val>
                                        </p:tav>
                                        <p:tav tm="100000">
                                          <p:val>
                                            <p:strVal val="#ppt_x"/>
                                          </p:val>
                                        </p:tav>
                                      </p:tavLst>
                                    </p:anim>
                                    <p:anim calcmode="lin" valueType="num">
                                      <p:cBhvr>
                                        <p:cTn id="204" dur="200" accel="100000" fill="hold">
                                          <p:stCondLst>
                                            <p:cond delay="800"/>
                                          </p:stCondLst>
                                        </p:cTn>
                                        <p:tgtEl>
                                          <p:spTgt spid="72737"/>
                                        </p:tgtEl>
                                        <p:attrNameLst>
                                          <p:attrName>ppt_y</p:attrName>
                                        </p:attrNameLst>
                                      </p:cBhvr>
                                      <p:tavLst>
                                        <p:tav tm="0">
                                          <p:val>
                                            <p:strVal val="#ppt_y+0.1"/>
                                          </p:val>
                                        </p:tav>
                                        <p:tav tm="100000">
                                          <p:val>
                                            <p:strVal val="#ppt_y"/>
                                          </p:val>
                                        </p:tav>
                                      </p:tavLst>
                                    </p:anim>
                                  </p:childTnLst>
                                </p:cTn>
                              </p:par>
                              <p:par>
                                <p:cTn id="205" presetID="30" presetClass="entr" presetSubtype="0" fill="hold" grpId="0" nodeType="withEffect">
                                  <p:stCondLst>
                                    <p:cond delay="0"/>
                                  </p:stCondLst>
                                  <p:childTnLst>
                                    <p:set>
                                      <p:cBhvr>
                                        <p:cTn id="206" dur="1" fill="hold">
                                          <p:stCondLst>
                                            <p:cond delay="0"/>
                                          </p:stCondLst>
                                        </p:cTn>
                                        <p:tgtEl>
                                          <p:spTgt spid="72738"/>
                                        </p:tgtEl>
                                        <p:attrNameLst>
                                          <p:attrName>style.visibility</p:attrName>
                                        </p:attrNameLst>
                                      </p:cBhvr>
                                      <p:to>
                                        <p:strVal val="visible"/>
                                      </p:to>
                                    </p:set>
                                    <p:animEffect>
                                      <p:cBhvr>
                                        <p:cTn id="207" dur="800" decel="100000"/>
                                        <p:tgtEl>
                                          <p:spTgt spid="72738"/>
                                        </p:tgtEl>
                                      </p:cBhvr>
                                    </p:animEffect>
                                    <p:anim calcmode="lin" valueType="num">
                                      <p:cBhvr>
                                        <p:cTn id="208" dur="800" decel="100000" fill="hold"/>
                                        <p:tgtEl>
                                          <p:spTgt spid="72738"/>
                                        </p:tgtEl>
                                        <p:attrNameLst>
                                          <p:attrName>style.rotation</p:attrName>
                                        </p:attrNameLst>
                                      </p:cBhvr>
                                      <p:tavLst>
                                        <p:tav tm="0">
                                          <p:val>
                                            <p:fltVal val="-90"/>
                                          </p:val>
                                        </p:tav>
                                        <p:tav tm="100000">
                                          <p:val>
                                            <p:fltVal val="0"/>
                                          </p:val>
                                        </p:tav>
                                      </p:tavLst>
                                    </p:anim>
                                    <p:anim calcmode="lin" valueType="num">
                                      <p:cBhvr>
                                        <p:cTn id="209" dur="800" decel="100000" fill="hold"/>
                                        <p:tgtEl>
                                          <p:spTgt spid="72738"/>
                                        </p:tgtEl>
                                        <p:attrNameLst>
                                          <p:attrName>ppt_x</p:attrName>
                                        </p:attrNameLst>
                                      </p:cBhvr>
                                      <p:tavLst>
                                        <p:tav tm="0">
                                          <p:val>
                                            <p:strVal val="#ppt_x+0.4"/>
                                          </p:val>
                                        </p:tav>
                                        <p:tav tm="100000">
                                          <p:val>
                                            <p:strVal val="#ppt_x-0.05"/>
                                          </p:val>
                                        </p:tav>
                                      </p:tavLst>
                                    </p:anim>
                                    <p:anim calcmode="lin" valueType="num">
                                      <p:cBhvr>
                                        <p:cTn id="210" dur="800" decel="100000" fill="hold"/>
                                        <p:tgtEl>
                                          <p:spTgt spid="72738"/>
                                        </p:tgtEl>
                                        <p:attrNameLst>
                                          <p:attrName>ppt_y</p:attrName>
                                        </p:attrNameLst>
                                      </p:cBhvr>
                                      <p:tavLst>
                                        <p:tav tm="0">
                                          <p:val>
                                            <p:strVal val="#ppt_y-0.4"/>
                                          </p:val>
                                        </p:tav>
                                        <p:tav tm="100000">
                                          <p:val>
                                            <p:strVal val="#ppt_y+0.1"/>
                                          </p:val>
                                        </p:tav>
                                      </p:tavLst>
                                    </p:anim>
                                    <p:anim calcmode="lin" valueType="num">
                                      <p:cBhvr>
                                        <p:cTn id="211" dur="200" accel="100000" fill="hold">
                                          <p:stCondLst>
                                            <p:cond delay="800"/>
                                          </p:stCondLst>
                                        </p:cTn>
                                        <p:tgtEl>
                                          <p:spTgt spid="72738"/>
                                        </p:tgtEl>
                                        <p:attrNameLst>
                                          <p:attrName>ppt_x</p:attrName>
                                        </p:attrNameLst>
                                      </p:cBhvr>
                                      <p:tavLst>
                                        <p:tav tm="0">
                                          <p:val>
                                            <p:strVal val="#ppt_x-0.05"/>
                                          </p:val>
                                        </p:tav>
                                        <p:tav tm="100000">
                                          <p:val>
                                            <p:strVal val="#ppt_x"/>
                                          </p:val>
                                        </p:tav>
                                      </p:tavLst>
                                    </p:anim>
                                    <p:anim calcmode="lin" valueType="num">
                                      <p:cBhvr>
                                        <p:cTn id="212" dur="200" accel="100000" fill="hold">
                                          <p:stCondLst>
                                            <p:cond delay="800"/>
                                          </p:stCondLst>
                                        </p:cTn>
                                        <p:tgtEl>
                                          <p:spTgt spid="72738"/>
                                        </p:tgtEl>
                                        <p:attrNameLst>
                                          <p:attrName>ppt_y</p:attrName>
                                        </p:attrNameLst>
                                      </p:cBhvr>
                                      <p:tavLst>
                                        <p:tav tm="0">
                                          <p:val>
                                            <p:strVal val="#ppt_y+0.1"/>
                                          </p:val>
                                        </p:tav>
                                        <p:tav tm="100000">
                                          <p:val>
                                            <p:strVal val="#ppt_y"/>
                                          </p:val>
                                        </p:tav>
                                      </p:tavLst>
                                    </p:anim>
                                  </p:childTnLst>
                                </p:cTn>
                              </p:par>
                              <p:par>
                                <p:cTn id="213" presetID="30" presetClass="entr" presetSubtype="0" fill="hold" grpId="0" nodeType="withEffect">
                                  <p:stCondLst>
                                    <p:cond delay="0"/>
                                  </p:stCondLst>
                                  <p:childTnLst>
                                    <p:set>
                                      <p:cBhvr>
                                        <p:cTn id="214" dur="1" fill="hold">
                                          <p:stCondLst>
                                            <p:cond delay="0"/>
                                          </p:stCondLst>
                                        </p:cTn>
                                        <p:tgtEl>
                                          <p:spTgt spid="72739"/>
                                        </p:tgtEl>
                                        <p:attrNameLst>
                                          <p:attrName>style.visibility</p:attrName>
                                        </p:attrNameLst>
                                      </p:cBhvr>
                                      <p:to>
                                        <p:strVal val="visible"/>
                                      </p:to>
                                    </p:set>
                                    <p:animEffect>
                                      <p:cBhvr>
                                        <p:cTn id="215" dur="800" decel="100000"/>
                                        <p:tgtEl>
                                          <p:spTgt spid="72739"/>
                                        </p:tgtEl>
                                      </p:cBhvr>
                                    </p:animEffect>
                                    <p:anim calcmode="lin" valueType="num">
                                      <p:cBhvr>
                                        <p:cTn id="216" dur="800" decel="100000" fill="hold"/>
                                        <p:tgtEl>
                                          <p:spTgt spid="72739"/>
                                        </p:tgtEl>
                                        <p:attrNameLst>
                                          <p:attrName>style.rotation</p:attrName>
                                        </p:attrNameLst>
                                      </p:cBhvr>
                                      <p:tavLst>
                                        <p:tav tm="0">
                                          <p:val>
                                            <p:fltVal val="-90"/>
                                          </p:val>
                                        </p:tav>
                                        <p:tav tm="100000">
                                          <p:val>
                                            <p:fltVal val="0"/>
                                          </p:val>
                                        </p:tav>
                                      </p:tavLst>
                                    </p:anim>
                                    <p:anim calcmode="lin" valueType="num">
                                      <p:cBhvr>
                                        <p:cTn id="217" dur="800" decel="100000" fill="hold"/>
                                        <p:tgtEl>
                                          <p:spTgt spid="72739"/>
                                        </p:tgtEl>
                                        <p:attrNameLst>
                                          <p:attrName>ppt_x</p:attrName>
                                        </p:attrNameLst>
                                      </p:cBhvr>
                                      <p:tavLst>
                                        <p:tav tm="0">
                                          <p:val>
                                            <p:strVal val="#ppt_x+0.4"/>
                                          </p:val>
                                        </p:tav>
                                        <p:tav tm="100000">
                                          <p:val>
                                            <p:strVal val="#ppt_x-0.05"/>
                                          </p:val>
                                        </p:tav>
                                      </p:tavLst>
                                    </p:anim>
                                    <p:anim calcmode="lin" valueType="num">
                                      <p:cBhvr>
                                        <p:cTn id="218" dur="800" decel="100000" fill="hold"/>
                                        <p:tgtEl>
                                          <p:spTgt spid="72739"/>
                                        </p:tgtEl>
                                        <p:attrNameLst>
                                          <p:attrName>ppt_y</p:attrName>
                                        </p:attrNameLst>
                                      </p:cBhvr>
                                      <p:tavLst>
                                        <p:tav tm="0">
                                          <p:val>
                                            <p:strVal val="#ppt_y-0.4"/>
                                          </p:val>
                                        </p:tav>
                                        <p:tav tm="100000">
                                          <p:val>
                                            <p:strVal val="#ppt_y+0.1"/>
                                          </p:val>
                                        </p:tav>
                                      </p:tavLst>
                                    </p:anim>
                                    <p:anim calcmode="lin" valueType="num">
                                      <p:cBhvr>
                                        <p:cTn id="219" dur="200" accel="100000" fill="hold">
                                          <p:stCondLst>
                                            <p:cond delay="800"/>
                                          </p:stCondLst>
                                        </p:cTn>
                                        <p:tgtEl>
                                          <p:spTgt spid="72739"/>
                                        </p:tgtEl>
                                        <p:attrNameLst>
                                          <p:attrName>ppt_x</p:attrName>
                                        </p:attrNameLst>
                                      </p:cBhvr>
                                      <p:tavLst>
                                        <p:tav tm="0">
                                          <p:val>
                                            <p:strVal val="#ppt_x-0.05"/>
                                          </p:val>
                                        </p:tav>
                                        <p:tav tm="100000">
                                          <p:val>
                                            <p:strVal val="#ppt_x"/>
                                          </p:val>
                                        </p:tav>
                                      </p:tavLst>
                                    </p:anim>
                                    <p:anim calcmode="lin" valueType="num">
                                      <p:cBhvr>
                                        <p:cTn id="220" dur="200" accel="100000" fill="hold">
                                          <p:stCondLst>
                                            <p:cond delay="800"/>
                                          </p:stCondLst>
                                        </p:cTn>
                                        <p:tgtEl>
                                          <p:spTgt spid="72739"/>
                                        </p:tgtEl>
                                        <p:attrNameLst>
                                          <p:attrName>ppt_y</p:attrName>
                                        </p:attrNameLst>
                                      </p:cBhvr>
                                      <p:tavLst>
                                        <p:tav tm="0">
                                          <p:val>
                                            <p:strVal val="#ppt_y+0.1"/>
                                          </p:val>
                                        </p:tav>
                                        <p:tav tm="100000">
                                          <p:val>
                                            <p:strVal val="#ppt_y"/>
                                          </p:val>
                                        </p:tav>
                                      </p:tavLst>
                                    </p:anim>
                                  </p:childTnLst>
                                </p:cTn>
                              </p:par>
                              <p:par>
                                <p:cTn id="221" presetID="30" presetClass="entr" presetSubtype="0" fill="hold" grpId="0" nodeType="withEffect">
                                  <p:stCondLst>
                                    <p:cond delay="0"/>
                                  </p:stCondLst>
                                  <p:childTnLst>
                                    <p:set>
                                      <p:cBhvr>
                                        <p:cTn id="222" dur="1" fill="hold">
                                          <p:stCondLst>
                                            <p:cond delay="0"/>
                                          </p:stCondLst>
                                        </p:cTn>
                                        <p:tgtEl>
                                          <p:spTgt spid="72708"/>
                                        </p:tgtEl>
                                        <p:attrNameLst>
                                          <p:attrName>style.visibility</p:attrName>
                                        </p:attrNameLst>
                                      </p:cBhvr>
                                      <p:to>
                                        <p:strVal val="visible"/>
                                      </p:to>
                                    </p:set>
                                    <p:animEffect>
                                      <p:cBhvr>
                                        <p:cTn id="223" dur="800" decel="100000"/>
                                        <p:tgtEl>
                                          <p:spTgt spid="72708"/>
                                        </p:tgtEl>
                                      </p:cBhvr>
                                    </p:animEffect>
                                    <p:anim calcmode="lin" valueType="num">
                                      <p:cBhvr>
                                        <p:cTn id="224" dur="800" decel="100000" fill="hold"/>
                                        <p:tgtEl>
                                          <p:spTgt spid="72708"/>
                                        </p:tgtEl>
                                        <p:attrNameLst>
                                          <p:attrName>style.rotation</p:attrName>
                                        </p:attrNameLst>
                                      </p:cBhvr>
                                      <p:tavLst>
                                        <p:tav tm="0">
                                          <p:val>
                                            <p:fltVal val="-90"/>
                                          </p:val>
                                        </p:tav>
                                        <p:tav tm="100000">
                                          <p:val>
                                            <p:fltVal val="0"/>
                                          </p:val>
                                        </p:tav>
                                      </p:tavLst>
                                    </p:anim>
                                    <p:anim calcmode="lin" valueType="num">
                                      <p:cBhvr>
                                        <p:cTn id="225" dur="800" decel="100000" fill="hold"/>
                                        <p:tgtEl>
                                          <p:spTgt spid="72708"/>
                                        </p:tgtEl>
                                        <p:attrNameLst>
                                          <p:attrName>ppt_x</p:attrName>
                                        </p:attrNameLst>
                                      </p:cBhvr>
                                      <p:tavLst>
                                        <p:tav tm="0">
                                          <p:val>
                                            <p:strVal val="#ppt_x+0.4"/>
                                          </p:val>
                                        </p:tav>
                                        <p:tav tm="100000">
                                          <p:val>
                                            <p:strVal val="#ppt_x-0.05"/>
                                          </p:val>
                                        </p:tav>
                                      </p:tavLst>
                                    </p:anim>
                                    <p:anim calcmode="lin" valueType="num">
                                      <p:cBhvr>
                                        <p:cTn id="226" dur="800" decel="100000" fill="hold"/>
                                        <p:tgtEl>
                                          <p:spTgt spid="72708"/>
                                        </p:tgtEl>
                                        <p:attrNameLst>
                                          <p:attrName>ppt_y</p:attrName>
                                        </p:attrNameLst>
                                      </p:cBhvr>
                                      <p:tavLst>
                                        <p:tav tm="0">
                                          <p:val>
                                            <p:strVal val="#ppt_y-0.4"/>
                                          </p:val>
                                        </p:tav>
                                        <p:tav tm="100000">
                                          <p:val>
                                            <p:strVal val="#ppt_y+0.1"/>
                                          </p:val>
                                        </p:tav>
                                      </p:tavLst>
                                    </p:anim>
                                    <p:anim calcmode="lin" valueType="num">
                                      <p:cBhvr>
                                        <p:cTn id="227" dur="200" accel="100000" fill="hold">
                                          <p:stCondLst>
                                            <p:cond delay="800"/>
                                          </p:stCondLst>
                                        </p:cTn>
                                        <p:tgtEl>
                                          <p:spTgt spid="72708"/>
                                        </p:tgtEl>
                                        <p:attrNameLst>
                                          <p:attrName>ppt_x</p:attrName>
                                        </p:attrNameLst>
                                      </p:cBhvr>
                                      <p:tavLst>
                                        <p:tav tm="0">
                                          <p:val>
                                            <p:strVal val="#ppt_x-0.05"/>
                                          </p:val>
                                        </p:tav>
                                        <p:tav tm="100000">
                                          <p:val>
                                            <p:strVal val="#ppt_x"/>
                                          </p:val>
                                        </p:tav>
                                      </p:tavLst>
                                    </p:anim>
                                    <p:anim calcmode="lin" valueType="num">
                                      <p:cBhvr>
                                        <p:cTn id="228" dur="200" accel="100000" fill="hold">
                                          <p:stCondLst>
                                            <p:cond delay="800"/>
                                          </p:stCondLst>
                                        </p:cTn>
                                        <p:tgtEl>
                                          <p:spTgt spid="72708"/>
                                        </p:tgtEl>
                                        <p:attrNameLst>
                                          <p:attrName>ppt_y</p:attrName>
                                        </p:attrNameLst>
                                      </p:cBhvr>
                                      <p:tavLst>
                                        <p:tav tm="0">
                                          <p:val>
                                            <p:strVal val="#ppt_y+0.1"/>
                                          </p:val>
                                        </p:tav>
                                        <p:tav tm="100000">
                                          <p:val>
                                            <p:strVal val="#ppt_y"/>
                                          </p:val>
                                        </p:tav>
                                      </p:tavLst>
                                    </p:anim>
                                  </p:childTnLst>
                                </p:cTn>
                              </p:par>
                              <p:par>
                                <p:cTn id="229" presetID="30" presetClass="entr" presetSubtype="0" fill="hold" grpId="0" nodeType="withEffect">
                                  <p:stCondLst>
                                    <p:cond delay="0"/>
                                  </p:stCondLst>
                                  <p:childTnLst>
                                    <p:set>
                                      <p:cBhvr>
                                        <p:cTn id="230" dur="1" fill="hold">
                                          <p:stCondLst>
                                            <p:cond delay="0"/>
                                          </p:stCondLst>
                                        </p:cTn>
                                        <p:tgtEl>
                                          <p:spTgt spid="72719"/>
                                        </p:tgtEl>
                                        <p:attrNameLst>
                                          <p:attrName>style.visibility</p:attrName>
                                        </p:attrNameLst>
                                      </p:cBhvr>
                                      <p:to>
                                        <p:strVal val="visible"/>
                                      </p:to>
                                    </p:set>
                                    <p:animEffect>
                                      <p:cBhvr>
                                        <p:cTn id="231" dur="800" decel="100000"/>
                                        <p:tgtEl>
                                          <p:spTgt spid="72719"/>
                                        </p:tgtEl>
                                      </p:cBhvr>
                                    </p:animEffect>
                                    <p:anim calcmode="lin" valueType="num">
                                      <p:cBhvr>
                                        <p:cTn id="232" dur="800" decel="100000" fill="hold"/>
                                        <p:tgtEl>
                                          <p:spTgt spid="72719"/>
                                        </p:tgtEl>
                                        <p:attrNameLst>
                                          <p:attrName>style.rotation</p:attrName>
                                        </p:attrNameLst>
                                      </p:cBhvr>
                                      <p:tavLst>
                                        <p:tav tm="0">
                                          <p:val>
                                            <p:fltVal val="-90"/>
                                          </p:val>
                                        </p:tav>
                                        <p:tav tm="100000">
                                          <p:val>
                                            <p:fltVal val="0"/>
                                          </p:val>
                                        </p:tav>
                                      </p:tavLst>
                                    </p:anim>
                                    <p:anim calcmode="lin" valueType="num">
                                      <p:cBhvr>
                                        <p:cTn id="233" dur="800" decel="100000" fill="hold"/>
                                        <p:tgtEl>
                                          <p:spTgt spid="72719"/>
                                        </p:tgtEl>
                                        <p:attrNameLst>
                                          <p:attrName>ppt_x</p:attrName>
                                        </p:attrNameLst>
                                      </p:cBhvr>
                                      <p:tavLst>
                                        <p:tav tm="0">
                                          <p:val>
                                            <p:strVal val="#ppt_x+0.4"/>
                                          </p:val>
                                        </p:tav>
                                        <p:tav tm="100000">
                                          <p:val>
                                            <p:strVal val="#ppt_x-0.05"/>
                                          </p:val>
                                        </p:tav>
                                      </p:tavLst>
                                    </p:anim>
                                    <p:anim calcmode="lin" valueType="num">
                                      <p:cBhvr>
                                        <p:cTn id="234" dur="800" decel="100000" fill="hold"/>
                                        <p:tgtEl>
                                          <p:spTgt spid="72719"/>
                                        </p:tgtEl>
                                        <p:attrNameLst>
                                          <p:attrName>ppt_y</p:attrName>
                                        </p:attrNameLst>
                                      </p:cBhvr>
                                      <p:tavLst>
                                        <p:tav tm="0">
                                          <p:val>
                                            <p:strVal val="#ppt_y-0.4"/>
                                          </p:val>
                                        </p:tav>
                                        <p:tav tm="100000">
                                          <p:val>
                                            <p:strVal val="#ppt_y+0.1"/>
                                          </p:val>
                                        </p:tav>
                                      </p:tavLst>
                                    </p:anim>
                                    <p:anim calcmode="lin" valueType="num">
                                      <p:cBhvr>
                                        <p:cTn id="235" dur="200" accel="100000" fill="hold">
                                          <p:stCondLst>
                                            <p:cond delay="800"/>
                                          </p:stCondLst>
                                        </p:cTn>
                                        <p:tgtEl>
                                          <p:spTgt spid="72719"/>
                                        </p:tgtEl>
                                        <p:attrNameLst>
                                          <p:attrName>ppt_x</p:attrName>
                                        </p:attrNameLst>
                                      </p:cBhvr>
                                      <p:tavLst>
                                        <p:tav tm="0">
                                          <p:val>
                                            <p:strVal val="#ppt_x-0.05"/>
                                          </p:val>
                                        </p:tav>
                                        <p:tav tm="100000">
                                          <p:val>
                                            <p:strVal val="#ppt_x"/>
                                          </p:val>
                                        </p:tav>
                                      </p:tavLst>
                                    </p:anim>
                                    <p:anim calcmode="lin" valueType="num">
                                      <p:cBhvr>
                                        <p:cTn id="236" dur="200" accel="100000" fill="hold">
                                          <p:stCondLst>
                                            <p:cond delay="800"/>
                                          </p:stCondLst>
                                        </p:cTn>
                                        <p:tgtEl>
                                          <p:spTgt spid="72719"/>
                                        </p:tgtEl>
                                        <p:attrNameLst>
                                          <p:attrName>ppt_y</p:attrName>
                                        </p:attrNameLst>
                                      </p:cBhvr>
                                      <p:tavLst>
                                        <p:tav tm="0">
                                          <p:val>
                                            <p:strVal val="#ppt_y+0.1"/>
                                          </p:val>
                                        </p:tav>
                                        <p:tav tm="100000">
                                          <p:val>
                                            <p:strVal val="#ppt_y"/>
                                          </p:val>
                                        </p:tav>
                                      </p:tavLst>
                                    </p:anim>
                                  </p:childTnLst>
                                </p:cTn>
                              </p:par>
                              <p:par>
                                <p:cTn id="237" presetID="30" presetClass="entr" presetSubtype="0" fill="hold" grpId="0" nodeType="withEffect">
                                  <p:stCondLst>
                                    <p:cond delay="0"/>
                                  </p:stCondLst>
                                  <p:childTnLst>
                                    <p:set>
                                      <p:cBhvr>
                                        <p:cTn id="238" dur="1" fill="hold">
                                          <p:stCondLst>
                                            <p:cond delay="0"/>
                                          </p:stCondLst>
                                        </p:cTn>
                                        <p:tgtEl>
                                          <p:spTgt spid="72735"/>
                                        </p:tgtEl>
                                        <p:attrNameLst>
                                          <p:attrName>style.visibility</p:attrName>
                                        </p:attrNameLst>
                                      </p:cBhvr>
                                      <p:to>
                                        <p:strVal val="visible"/>
                                      </p:to>
                                    </p:set>
                                    <p:animEffect>
                                      <p:cBhvr>
                                        <p:cTn id="239" dur="800" decel="100000"/>
                                        <p:tgtEl>
                                          <p:spTgt spid="72735"/>
                                        </p:tgtEl>
                                      </p:cBhvr>
                                    </p:animEffect>
                                    <p:anim calcmode="lin" valueType="num">
                                      <p:cBhvr>
                                        <p:cTn id="240" dur="800" decel="100000" fill="hold"/>
                                        <p:tgtEl>
                                          <p:spTgt spid="72735"/>
                                        </p:tgtEl>
                                        <p:attrNameLst>
                                          <p:attrName>style.rotation</p:attrName>
                                        </p:attrNameLst>
                                      </p:cBhvr>
                                      <p:tavLst>
                                        <p:tav tm="0">
                                          <p:val>
                                            <p:fltVal val="-90"/>
                                          </p:val>
                                        </p:tav>
                                        <p:tav tm="100000">
                                          <p:val>
                                            <p:fltVal val="0"/>
                                          </p:val>
                                        </p:tav>
                                      </p:tavLst>
                                    </p:anim>
                                    <p:anim calcmode="lin" valueType="num">
                                      <p:cBhvr>
                                        <p:cTn id="241" dur="800" decel="100000" fill="hold"/>
                                        <p:tgtEl>
                                          <p:spTgt spid="72735"/>
                                        </p:tgtEl>
                                        <p:attrNameLst>
                                          <p:attrName>ppt_x</p:attrName>
                                        </p:attrNameLst>
                                      </p:cBhvr>
                                      <p:tavLst>
                                        <p:tav tm="0">
                                          <p:val>
                                            <p:strVal val="#ppt_x+0.4"/>
                                          </p:val>
                                        </p:tav>
                                        <p:tav tm="100000">
                                          <p:val>
                                            <p:strVal val="#ppt_x-0.05"/>
                                          </p:val>
                                        </p:tav>
                                      </p:tavLst>
                                    </p:anim>
                                    <p:anim calcmode="lin" valueType="num">
                                      <p:cBhvr>
                                        <p:cTn id="242" dur="800" decel="100000" fill="hold"/>
                                        <p:tgtEl>
                                          <p:spTgt spid="72735"/>
                                        </p:tgtEl>
                                        <p:attrNameLst>
                                          <p:attrName>ppt_y</p:attrName>
                                        </p:attrNameLst>
                                      </p:cBhvr>
                                      <p:tavLst>
                                        <p:tav tm="0">
                                          <p:val>
                                            <p:strVal val="#ppt_y-0.4"/>
                                          </p:val>
                                        </p:tav>
                                        <p:tav tm="100000">
                                          <p:val>
                                            <p:strVal val="#ppt_y+0.1"/>
                                          </p:val>
                                        </p:tav>
                                      </p:tavLst>
                                    </p:anim>
                                    <p:anim calcmode="lin" valueType="num">
                                      <p:cBhvr>
                                        <p:cTn id="243" dur="200" accel="100000" fill="hold">
                                          <p:stCondLst>
                                            <p:cond delay="800"/>
                                          </p:stCondLst>
                                        </p:cTn>
                                        <p:tgtEl>
                                          <p:spTgt spid="72735"/>
                                        </p:tgtEl>
                                        <p:attrNameLst>
                                          <p:attrName>ppt_x</p:attrName>
                                        </p:attrNameLst>
                                      </p:cBhvr>
                                      <p:tavLst>
                                        <p:tav tm="0">
                                          <p:val>
                                            <p:strVal val="#ppt_x-0.05"/>
                                          </p:val>
                                        </p:tav>
                                        <p:tav tm="100000">
                                          <p:val>
                                            <p:strVal val="#ppt_x"/>
                                          </p:val>
                                        </p:tav>
                                      </p:tavLst>
                                    </p:anim>
                                    <p:anim calcmode="lin" valueType="num">
                                      <p:cBhvr>
                                        <p:cTn id="244" dur="200" accel="100000" fill="hold">
                                          <p:stCondLst>
                                            <p:cond delay="800"/>
                                          </p:stCondLst>
                                        </p:cTn>
                                        <p:tgtEl>
                                          <p:spTgt spid="72735"/>
                                        </p:tgtEl>
                                        <p:attrNameLst>
                                          <p:attrName>ppt_y</p:attrName>
                                        </p:attrNameLst>
                                      </p:cBhvr>
                                      <p:tavLst>
                                        <p:tav tm="0">
                                          <p:val>
                                            <p:strVal val="#ppt_y+0.1"/>
                                          </p:val>
                                        </p:tav>
                                        <p:tav tm="100000">
                                          <p:val>
                                            <p:strVal val="#ppt_y"/>
                                          </p:val>
                                        </p:tav>
                                      </p:tavLst>
                                    </p:anim>
                                  </p:childTnLst>
                                </p:cTn>
                              </p:par>
                              <p:par>
                                <p:cTn id="245" presetID="30" presetClass="entr" presetSubtype="0" fill="hold" grpId="0" nodeType="withEffect">
                                  <p:stCondLst>
                                    <p:cond delay="0"/>
                                  </p:stCondLst>
                                  <p:childTnLst>
                                    <p:set>
                                      <p:cBhvr>
                                        <p:cTn id="246" dur="1" fill="hold">
                                          <p:stCondLst>
                                            <p:cond delay="0"/>
                                          </p:stCondLst>
                                        </p:cTn>
                                        <p:tgtEl>
                                          <p:spTgt spid="72723"/>
                                        </p:tgtEl>
                                        <p:attrNameLst>
                                          <p:attrName>style.visibility</p:attrName>
                                        </p:attrNameLst>
                                      </p:cBhvr>
                                      <p:to>
                                        <p:strVal val="visible"/>
                                      </p:to>
                                    </p:set>
                                    <p:animEffect>
                                      <p:cBhvr>
                                        <p:cTn id="247" dur="800" decel="100000"/>
                                        <p:tgtEl>
                                          <p:spTgt spid="72723"/>
                                        </p:tgtEl>
                                      </p:cBhvr>
                                    </p:animEffect>
                                    <p:anim calcmode="lin" valueType="num">
                                      <p:cBhvr>
                                        <p:cTn id="248" dur="800" decel="100000" fill="hold"/>
                                        <p:tgtEl>
                                          <p:spTgt spid="72723"/>
                                        </p:tgtEl>
                                        <p:attrNameLst>
                                          <p:attrName>style.rotation</p:attrName>
                                        </p:attrNameLst>
                                      </p:cBhvr>
                                      <p:tavLst>
                                        <p:tav tm="0">
                                          <p:val>
                                            <p:fltVal val="-90"/>
                                          </p:val>
                                        </p:tav>
                                        <p:tav tm="100000">
                                          <p:val>
                                            <p:fltVal val="0"/>
                                          </p:val>
                                        </p:tav>
                                      </p:tavLst>
                                    </p:anim>
                                    <p:anim calcmode="lin" valueType="num">
                                      <p:cBhvr>
                                        <p:cTn id="249" dur="800" decel="100000" fill="hold"/>
                                        <p:tgtEl>
                                          <p:spTgt spid="72723"/>
                                        </p:tgtEl>
                                        <p:attrNameLst>
                                          <p:attrName>ppt_x</p:attrName>
                                        </p:attrNameLst>
                                      </p:cBhvr>
                                      <p:tavLst>
                                        <p:tav tm="0">
                                          <p:val>
                                            <p:strVal val="#ppt_x+0.4"/>
                                          </p:val>
                                        </p:tav>
                                        <p:tav tm="100000">
                                          <p:val>
                                            <p:strVal val="#ppt_x-0.05"/>
                                          </p:val>
                                        </p:tav>
                                      </p:tavLst>
                                    </p:anim>
                                    <p:anim calcmode="lin" valueType="num">
                                      <p:cBhvr>
                                        <p:cTn id="250" dur="800" decel="100000" fill="hold"/>
                                        <p:tgtEl>
                                          <p:spTgt spid="72723"/>
                                        </p:tgtEl>
                                        <p:attrNameLst>
                                          <p:attrName>ppt_y</p:attrName>
                                        </p:attrNameLst>
                                      </p:cBhvr>
                                      <p:tavLst>
                                        <p:tav tm="0">
                                          <p:val>
                                            <p:strVal val="#ppt_y-0.4"/>
                                          </p:val>
                                        </p:tav>
                                        <p:tav tm="100000">
                                          <p:val>
                                            <p:strVal val="#ppt_y+0.1"/>
                                          </p:val>
                                        </p:tav>
                                      </p:tavLst>
                                    </p:anim>
                                    <p:anim calcmode="lin" valueType="num">
                                      <p:cBhvr>
                                        <p:cTn id="251" dur="200" accel="100000" fill="hold">
                                          <p:stCondLst>
                                            <p:cond delay="800"/>
                                          </p:stCondLst>
                                        </p:cTn>
                                        <p:tgtEl>
                                          <p:spTgt spid="72723"/>
                                        </p:tgtEl>
                                        <p:attrNameLst>
                                          <p:attrName>ppt_x</p:attrName>
                                        </p:attrNameLst>
                                      </p:cBhvr>
                                      <p:tavLst>
                                        <p:tav tm="0">
                                          <p:val>
                                            <p:strVal val="#ppt_x-0.05"/>
                                          </p:val>
                                        </p:tav>
                                        <p:tav tm="100000">
                                          <p:val>
                                            <p:strVal val="#ppt_x"/>
                                          </p:val>
                                        </p:tav>
                                      </p:tavLst>
                                    </p:anim>
                                    <p:anim calcmode="lin" valueType="num">
                                      <p:cBhvr>
                                        <p:cTn id="252" dur="200" accel="100000" fill="hold">
                                          <p:stCondLst>
                                            <p:cond delay="800"/>
                                          </p:stCondLst>
                                        </p:cTn>
                                        <p:tgtEl>
                                          <p:spTgt spid="72723"/>
                                        </p:tgtEl>
                                        <p:attrNameLst>
                                          <p:attrName>ppt_y</p:attrName>
                                        </p:attrNameLst>
                                      </p:cBhvr>
                                      <p:tavLst>
                                        <p:tav tm="0">
                                          <p:val>
                                            <p:strVal val="#ppt_y+0.1"/>
                                          </p:val>
                                        </p:tav>
                                        <p:tav tm="100000">
                                          <p:val>
                                            <p:strVal val="#ppt_y"/>
                                          </p:val>
                                        </p:tav>
                                      </p:tavLst>
                                    </p:anim>
                                  </p:childTnLst>
                                </p:cTn>
                              </p:par>
                              <p:par>
                                <p:cTn id="253" presetID="52" presetClass="entr" presetSubtype="0" fill="hold" grpId="0" nodeType="withEffect">
                                  <p:stCondLst>
                                    <p:cond delay="0"/>
                                  </p:stCondLst>
                                  <p:childTnLst>
                                    <p:set>
                                      <p:cBhvr>
                                        <p:cTn id="254" dur="1" fill="hold">
                                          <p:stCondLst>
                                            <p:cond delay="0"/>
                                          </p:stCondLst>
                                        </p:cTn>
                                        <p:tgtEl>
                                          <p:spTgt spid="72714"/>
                                        </p:tgtEl>
                                        <p:attrNameLst>
                                          <p:attrName>style.visibility</p:attrName>
                                        </p:attrNameLst>
                                      </p:cBhvr>
                                      <p:to>
                                        <p:strVal val="visible"/>
                                      </p:to>
                                    </p:set>
                                    <p:animScale>
                                      <p:cBhvr>
                                        <p:cTn id="255" dur="1000" decel="50000" fill="hold">
                                          <p:stCondLst>
                                            <p:cond delay="0"/>
                                          </p:stCondLst>
                                        </p:cTn>
                                        <p:tgtEl>
                                          <p:spTgt spid="727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56" dur="1000" decel="50000" fill="hold">
                                          <p:stCondLst>
                                            <p:cond delay="0"/>
                                          </p:stCondLst>
                                        </p:cTn>
                                        <p:tgtEl>
                                          <p:spTgt spid="72714"/>
                                        </p:tgtEl>
                                        <p:attrNameLst>
                                          <p:attrName>ppt_x,ppt_y</p:attrName>
                                        </p:attrNameLst>
                                      </p:cBhvr>
                                      <p:rCtr x="0" y="0"/>
                                    </p:animMotion>
                                    <p:animEffect>
                                      <p:cBhvr>
                                        <p:cTn id="257" dur="1000"/>
                                        <p:tgtEl>
                                          <p:spTgt spid="727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ldLvl="0" autoUpdateAnimBg="0"/>
      <p:bldP spid="72708" grpId="0" bldLvl="0" animBg="1" autoUpdateAnimBg="0"/>
      <p:bldP spid="72709" grpId="0" bldLvl="0" animBg="1" autoUpdateAnimBg="0"/>
      <p:bldP spid="72710" grpId="0" animBg="1"/>
      <p:bldP spid="72711" grpId="0" bldLvl="0" autoUpdateAnimBg="0"/>
      <p:bldP spid="72712" grpId="0" bldLvl="0" autoUpdateAnimBg="0"/>
      <p:bldP spid="72713" grpId="0" bldLvl="0" autoUpdateAnimBg="0"/>
      <p:bldP spid="72714" grpId="0" bldLvl="0" animBg="1" autoUpdateAnimBg="0"/>
      <p:bldP spid="72716" grpId="0" bldLvl="0" animBg="1" autoUpdateAnimBg="0"/>
      <p:bldP spid="72717" grpId="0" bldLvl="0" animBg="1" autoUpdateAnimBg="0"/>
      <p:bldP spid="72718" grpId="0" bldLvl="0" autoUpdateAnimBg="0"/>
      <p:bldP spid="72719" grpId="0" bldLvl="0" animBg="1" autoUpdateAnimBg="0"/>
      <p:bldP spid="72720" grpId="0" bldLvl="0" animBg="1" autoUpdateAnimBg="0"/>
      <p:bldP spid="72721" grpId="0" animBg="1"/>
      <p:bldP spid="72722" grpId="0" bldLvl="0" autoUpdateAnimBg="0"/>
      <p:bldP spid="72723" grpId="0" bldLvl="0" animBg="1" autoUpdateAnimBg="0"/>
      <p:bldP spid="72724" grpId="0" bldLvl="0" animBg="1" autoUpdateAnimBg="0"/>
      <p:bldP spid="72725" grpId="0" animBg="1"/>
      <p:bldP spid="72726" grpId="0" bldLvl="0" autoUpdateAnimBg="0"/>
      <p:bldP spid="72727" grpId="0" bldLvl="0" autoUpdateAnimBg="0"/>
      <p:bldP spid="72728" grpId="0" bldLvl="0" animBg="1" autoUpdateAnimBg="0"/>
      <p:bldP spid="72729" grpId="0" bldLvl="0" animBg="1" autoUpdateAnimBg="0"/>
      <p:bldP spid="72730" grpId="0" animBg="1"/>
      <p:bldP spid="72731" grpId="0" bldLvl="0" autoUpdateAnimBg="0"/>
      <p:bldP spid="72732" grpId="0" bldLvl="0" autoUpdateAnimBg="0"/>
      <p:bldP spid="72733" grpId="0" animBg="1"/>
      <p:bldP spid="72734" grpId="0" bldLvl="0" autoUpdateAnimBg="0"/>
      <p:bldP spid="72735" grpId="0" bldLvl="0" autoUpdateAnimBg="0"/>
      <p:bldP spid="72736" grpId="0" bldLvl="0" autoUpdateAnimBg="0"/>
      <p:bldP spid="72737" grpId="0" bldLvl="0" autoUpdateAnimBg="0"/>
      <p:bldP spid="72738" grpId="0" bldLvl="0" autoUpdateAnimBg="0"/>
      <p:bldP spid="72739" grpId="0" bldLvl="0"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页脚占位符 4"/>
          <p:cNvSpPr>
            <a:spLocks noGrp="1" noChangeArrowheads="1"/>
          </p:cNvSpPr>
          <p:nvPr/>
        </p:nvSpPr>
        <p:spPr bwMode="auto">
          <a:xfrm>
            <a:off x="3581400" y="6461125"/>
            <a:ext cx="5295900" cy="246063"/>
          </a:xfrm>
          <a:prstGeom prst="rect">
            <a:avLst/>
          </a:prstGeom>
          <a:noFill/>
          <a:ln w="9525">
            <a:noFill/>
            <a:miter lim="800000"/>
            <a:headEnd/>
            <a:tailEnd/>
          </a:ln>
        </p:spPr>
        <p:txBody>
          <a:bodyPr anchor="ctr">
            <a:spAutoFit/>
          </a:bodyPr>
          <a:lstStyle/>
          <a:p>
            <a:pPr algn="r" eaLnBrk="0" hangingPunct="0">
              <a:buFont typeface="Arial" charset="0"/>
              <a:buNone/>
            </a:pPr>
            <a:r>
              <a:rPr lang="en-US" altLang="zh-CN" sz="1000">
                <a:solidFill>
                  <a:schemeClr val="tx1"/>
                </a:solidFill>
                <a:latin typeface="Arial" charset="0"/>
                <a:sym typeface="Arial" charset="0"/>
              </a:rPr>
              <a:t>A Multidisciplinary Approach to Curriculum Development in Sustainable Built Environment</a:t>
            </a:r>
            <a:endParaRPr lang="zh-CN" altLang="en-US">
              <a:ea typeface="Gulim" pitchFamily="34" charset="-127"/>
            </a:endParaRPr>
          </a:p>
        </p:txBody>
      </p:sp>
      <p:sp>
        <p:nvSpPr>
          <p:cNvPr id="102402" name="TextBox 54"/>
          <p:cNvSpPr>
            <a:spLocks noChangeArrowheads="1"/>
          </p:cNvSpPr>
          <p:nvPr/>
        </p:nvSpPr>
        <p:spPr bwMode="auto">
          <a:xfrm>
            <a:off x="714375" y="876300"/>
            <a:ext cx="7000875" cy="646113"/>
          </a:xfrm>
          <a:prstGeom prst="rect">
            <a:avLst/>
          </a:prstGeom>
          <a:noFill/>
          <a:ln w="9525">
            <a:noFill/>
            <a:miter lim="800000"/>
            <a:headEnd/>
            <a:tailEnd/>
          </a:ln>
        </p:spPr>
        <p:txBody>
          <a:bodyPr>
            <a:spAutoFit/>
          </a:bodyPr>
          <a:lstStyle/>
          <a:p>
            <a:pPr algn="ctr" eaLnBrk="0" hangingPunct="0">
              <a:buFont typeface="Arial" charset="0"/>
              <a:buNone/>
            </a:pPr>
            <a:r>
              <a:rPr lang="en-US" altLang="zh-CN" sz="3600" b="1">
                <a:solidFill>
                  <a:schemeClr val="tx1"/>
                </a:solidFill>
                <a:latin typeface="Calibri" pitchFamily="34" charset="0"/>
                <a:ea typeface="Gulim" pitchFamily="34" charset="-127"/>
                <a:sym typeface="Arial" charset="0"/>
              </a:rPr>
              <a:t>7.6   Passive design strategies</a:t>
            </a:r>
            <a:endParaRPr lang="zh-CN" altLang="en-US" sz="3600" b="1">
              <a:solidFill>
                <a:schemeClr val="tx1"/>
              </a:solidFill>
              <a:latin typeface="Calibri" pitchFamily="34" charset="0"/>
              <a:sym typeface="Arial" charset="0"/>
            </a:endParaRPr>
          </a:p>
        </p:txBody>
      </p:sp>
      <p:grpSp>
        <p:nvGrpSpPr>
          <p:cNvPr id="2" name="Group 4"/>
          <p:cNvGrpSpPr>
            <a:grpSpLocks/>
          </p:cNvGrpSpPr>
          <p:nvPr/>
        </p:nvGrpSpPr>
        <p:grpSpPr bwMode="auto">
          <a:xfrm>
            <a:off x="495300" y="2998788"/>
            <a:ext cx="8104188" cy="1144587"/>
            <a:chOff x="0" y="0"/>
            <a:chExt cx="6260592" cy="1641657"/>
          </a:xfrm>
        </p:grpSpPr>
        <p:grpSp>
          <p:nvGrpSpPr>
            <p:cNvPr id="102443" name="Group 5"/>
            <p:cNvGrpSpPr>
              <a:grpSpLocks/>
            </p:cNvGrpSpPr>
            <p:nvPr/>
          </p:nvGrpSpPr>
          <p:grpSpPr bwMode="auto">
            <a:xfrm>
              <a:off x="0" y="0"/>
              <a:ext cx="6260592" cy="1121664"/>
              <a:chOff x="0" y="0"/>
              <a:chExt cx="6260127" cy="1120221"/>
            </a:xfrm>
          </p:grpSpPr>
          <p:grpSp>
            <p:nvGrpSpPr>
              <p:cNvPr id="102447" name="Group 6"/>
              <p:cNvGrpSpPr>
                <a:grpSpLocks/>
              </p:cNvGrpSpPr>
              <p:nvPr/>
            </p:nvGrpSpPr>
            <p:grpSpPr bwMode="auto">
              <a:xfrm>
                <a:off x="0" y="0"/>
                <a:ext cx="6260127" cy="1120221"/>
                <a:chOff x="0" y="0"/>
                <a:chExt cx="6260592" cy="1121664"/>
              </a:xfrm>
            </p:grpSpPr>
            <p:pic>
              <p:nvPicPr>
                <p:cNvPr id="102452" name="AutoShape 864"/>
                <p:cNvPicPr>
                  <a:picLocks noChangeArrowheads="1"/>
                </p:cNvPicPr>
                <p:nvPr/>
              </p:nvPicPr>
              <p:blipFill>
                <a:blip r:embed="rId2" cstate="print"/>
                <a:srcRect/>
                <a:stretch>
                  <a:fillRect/>
                </a:stretch>
              </p:blipFill>
              <p:spPr bwMode="auto">
                <a:xfrm>
                  <a:off x="0" y="0"/>
                  <a:ext cx="6260592" cy="1121664"/>
                </a:xfrm>
                <a:prstGeom prst="rect">
                  <a:avLst/>
                </a:prstGeom>
                <a:noFill/>
                <a:ln w="9525">
                  <a:noFill/>
                  <a:miter lim="800000"/>
                  <a:headEnd/>
                  <a:tailEnd/>
                </a:ln>
              </p:spPr>
            </p:pic>
            <p:sp>
              <p:nvSpPr>
                <p:cNvPr id="102453" name="Text Box 6"/>
                <p:cNvSpPr>
                  <a:spLocks noChangeArrowheads="1"/>
                </p:cNvSpPr>
                <p:nvPr/>
              </p:nvSpPr>
              <p:spPr bwMode="auto">
                <a:xfrm>
                  <a:off x="194089" y="190850"/>
                  <a:ext cx="5699746" cy="555396"/>
                </a:xfrm>
                <a:prstGeom prst="rect">
                  <a:avLst/>
                </a:prstGeom>
                <a:noFill/>
                <a:ln w="9525">
                  <a:noFill/>
                  <a:miter lim="800000"/>
                  <a:headEnd/>
                  <a:tailEnd/>
                </a:ln>
              </p:spPr>
              <p:txBody>
                <a:bodyPr wrap="none" lIns="72000" tIns="0" rIns="72000" bIns="0" anchor="ctr"/>
                <a:lstStyle/>
                <a:p>
                  <a:pPr algn="ctr" eaLnBrk="0" hangingPunct="0">
                    <a:buFont typeface="Arial" charset="0"/>
                    <a:buNone/>
                  </a:pPr>
                  <a:endParaRPr lang="zh-CN" altLang="zh-CN">
                    <a:latin typeface="Times New Roman" pitchFamily="18" charset="0"/>
                    <a:ea typeface="Gulim" pitchFamily="34" charset="-127"/>
                    <a:sym typeface="Times New Roman" pitchFamily="18" charset="0"/>
                  </a:endParaRPr>
                </a:p>
              </p:txBody>
            </p:sp>
          </p:grpSp>
          <p:grpSp>
            <p:nvGrpSpPr>
              <p:cNvPr id="102448" name="Group 9"/>
              <p:cNvGrpSpPr>
                <a:grpSpLocks/>
              </p:cNvGrpSpPr>
              <p:nvPr/>
            </p:nvGrpSpPr>
            <p:grpSpPr bwMode="auto">
              <a:xfrm>
                <a:off x="822467" y="41922"/>
                <a:ext cx="5143499" cy="930728"/>
                <a:chOff x="0" y="0"/>
                <a:chExt cx="2948" cy="549"/>
              </a:xfrm>
            </p:grpSpPr>
            <p:pic>
              <p:nvPicPr>
                <p:cNvPr id="102450" name="Picture 49" descr="그림자"/>
                <p:cNvPicPr>
                  <a:picLocks noChangeAspect="1" noChangeArrowheads="1"/>
                </p:cNvPicPr>
                <p:nvPr/>
              </p:nvPicPr>
              <p:blipFill>
                <a:blip r:embed="rId3" cstate="print"/>
                <a:srcRect/>
                <a:stretch>
                  <a:fillRect/>
                </a:stretch>
              </p:blipFill>
              <p:spPr bwMode="auto">
                <a:xfrm>
                  <a:off x="0" y="0"/>
                  <a:ext cx="2948" cy="549"/>
                </a:xfrm>
                <a:prstGeom prst="rect">
                  <a:avLst/>
                </a:prstGeom>
                <a:noFill/>
                <a:ln w="9525">
                  <a:noFill/>
                  <a:miter lim="800000"/>
                  <a:headEnd/>
                  <a:tailEnd/>
                </a:ln>
              </p:spPr>
            </p:pic>
            <p:sp>
              <p:nvSpPr>
                <p:cNvPr id="102451" name="AutoShape 50"/>
                <p:cNvSpPr>
                  <a:spLocks noChangeArrowheads="1"/>
                </p:cNvSpPr>
                <p:nvPr/>
              </p:nvSpPr>
              <p:spPr bwMode="auto">
                <a:xfrm>
                  <a:off x="111" y="93"/>
                  <a:ext cx="2790" cy="331"/>
                </a:xfrm>
                <a:prstGeom prst="roundRect">
                  <a:avLst>
                    <a:gd name="adj" fmla="val 50000"/>
                  </a:avLst>
                </a:prstGeom>
                <a:gradFill rotWithShape="1">
                  <a:gsLst>
                    <a:gs pos="0">
                      <a:srgbClr val="C6D9F1"/>
                    </a:gs>
                    <a:gs pos="100000">
                      <a:srgbClr val="FFFFFF"/>
                    </a:gs>
                  </a:gsLst>
                  <a:lin ang="5400000" scaled="1"/>
                </a:gradFill>
                <a:ln w="19050">
                  <a:solidFill>
                    <a:srgbClr val="FFFFFF"/>
                  </a:solidFill>
                  <a:miter lim="800000"/>
                  <a:headEnd/>
                  <a:tailEnd/>
                </a:ln>
              </p:spPr>
              <p:txBody>
                <a:bodyPr wrap="none" lIns="342000" tIns="36000" bIns="36000" anchor="ctr"/>
                <a:lstStyle/>
                <a:p>
                  <a:pPr eaLnBrk="0" hangingPunct="0">
                    <a:lnSpc>
                      <a:spcPct val="120000"/>
                    </a:lnSpc>
                    <a:buFont typeface="Arial" charset="0"/>
                    <a:buNone/>
                  </a:pPr>
                  <a:r>
                    <a:rPr lang="en-US" altLang="zh-CN" sz="2400">
                      <a:solidFill>
                        <a:schemeClr val="tx1"/>
                      </a:solidFill>
                      <a:latin typeface="Calibri" pitchFamily="34" charset="0"/>
                      <a:ea typeface="Gulim" pitchFamily="34" charset="-127"/>
                      <a:sym typeface="Arial" charset="0"/>
                    </a:rPr>
                    <a:t>Dry hot climate</a:t>
                  </a:r>
                  <a:endParaRPr lang="zh-CN" altLang="en-US" sz="2400">
                    <a:solidFill>
                      <a:schemeClr val="tx1"/>
                    </a:solidFill>
                    <a:latin typeface="Calibri" pitchFamily="34" charset="0"/>
                    <a:ea typeface="Gulim" pitchFamily="34" charset="-127"/>
                    <a:sym typeface="Arial" charset="0"/>
                  </a:endParaRPr>
                </a:p>
              </p:txBody>
            </p:sp>
          </p:grpSp>
          <p:sp>
            <p:nvSpPr>
              <p:cNvPr id="102449" name="TextBox 47"/>
              <p:cNvSpPr>
                <a:spLocks noChangeArrowheads="1"/>
              </p:cNvSpPr>
              <p:nvPr/>
            </p:nvSpPr>
            <p:spPr bwMode="auto">
              <a:xfrm>
                <a:off x="317194" y="188455"/>
                <a:ext cx="542600" cy="573131"/>
              </a:xfrm>
              <a:prstGeom prst="rect">
                <a:avLst/>
              </a:prstGeom>
              <a:noFill/>
              <a:ln w="9525">
                <a:noFill/>
                <a:miter lim="800000"/>
                <a:headEnd/>
                <a:tailEnd/>
              </a:ln>
            </p:spPr>
            <p:txBody>
              <a:bodyPr wrap="none">
                <a:spAutoFit/>
              </a:bodyPr>
              <a:lstStyle/>
              <a:p>
                <a:pPr algn="r" eaLnBrk="0" hangingPunct="0">
                  <a:buFont typeface="Arial" charset="0"/>
                  <a:buNone/>
                </a:pPr>
                <a:r>
                  <a:rPr lang="en-US" altLang="zh-CN" sz="2000">
                    <a:solidFill>
                      <a:srgbClr val="000000"/>
                    </a:solidFill>
                    <a:latin typeface="Calibri" pitchFamily="34" charset="0"/>
                    <a:ea typeface="Gulim" pitchFamily="34" charset="-127"/>
                    <a:sym typeface="Arial" charset="0"/>
                  </a:rPr>
                  <a:t>7.6.2</a:t>
                </a:r>
                <a:endParaRPr lang="zh-CN" altLang="en-US" sz="2000">
                  <a:solidFill>
                    <a:srgbClr val="000000"/>
                  </a:solidFill>
                  <a:latin typeface="Calibri" pitchFamily="34" charset="0"/>
                  <a:ea typeface="Gulim" pitchFamily="34" charset="-127"/>
                  <a:sym typeface="Arial" charset="0"/>
                </a:endParaRPr>
              </a:p>
            </p:txBody>
          </p:sp>
        </p:grpSp>
        <p:grpSp>
          <p:nvGrpSpPr>
            <p:cNvPr id="102444" name="Group 13"/>
            <p:cNvGrpSpPr>
              <a:grpSpLocks/>
            </p:cNvGrpSpPr>
            <p:nvPr/>
          </p:nvGrpSpPr>
          <p:grpSpPr bwMode="auto">
            <a:xfrm>
              <a:off x="194089" y="1086261"/>
              <a:ext cx="5699746" cy="555396"/>
              <a:chOff x="0" y="0"/>
              <a:chExt cx="5699323" cy="554681"/>
            </a:xfrm>
          </p:grpSpPr>
          <p:sp>
            <p:nvSpPr>
              <p:cNvPr id="102445" name="Text Box 15"/>
              <p:cNvSpPr>
                <a:spLocks noChangeArrowheads="1"/>
              </p:cNvSpPr>
              <p:nvPr/>
            </p:nvSpPr>
            <p:spPr bwMode="auto">
              <a:xfrm>
                <a:off x="0" y="0"/>
                <a:ext cx="5699323" cy="554681"/>
              </a:xfrm>
              <a:prstGeom prst="rect">
                <a:avLst/>
              </a:prstGeom>
              <a:noFill/>
              <a:ln w="9525">
                <a:noFill/>
                <a:miter lim="800000"/>
                <a:headEnd/>
                <a:tailEnd/>
              </a:ln>
            </p:spPr>
            <p:txBody>
              <a:bodyPr wrap="none" lIns="72000" tIns="0" rIns="72000" bIns="0" anchor="ctr"/>
              <a:lstStyle/>
              <a:p>
                <a:pPr algn="ctr" eaLnBrk="0" hangingPunct="0">
                  <a:buFont typeface="Arial" charset="0"/>
                  <a:buNone/>
                </a:pPr>
                <a:endParaRPr lang="zh-CN" altLang="zh-CN">
                  <a:latin typeface="Times New Roman" pitchFamily="18" charset="0"/>
                  <a:ea typeface="Gulim" pitchFamily="34" charset="-127"/>
                  <a:sym typeface="Times New Roman" pitchFamily="18" charset="0"/>
                </a:endParaRPr>
              </a:p>
            </p:txBody>
          </p:sp>
          <p:sp>
            <p:nvSpPr>
              <p:cNvPr id="102446" name="AutoShape 51"/>
              <p:cNvSpPr>
                <a:spLocks noChangeArrowheads="1"/>
              </p:cNvSpPr>
              <p:nvPr/>
            </p:nvSpPr>
            <p:spPr bwMode="auto">
              <a:xfrm>
                <a:off x="921509" y="20849"/>
                <a:ext cx="4555521" cy="262774"/>
              </a:xfrm>
              <a:prstGeom prst="roundRect">
                <a:avLst>
                  <a:gd name="adj" fmla="val 50000"/>
                </a:avLst>
              </a:prstGeom>
              <a:gradFill rotWithShape="1">
                <a:gsLst>
                  <a:gs pos="0">
                    <a:srgbClr val="FFFFFF"/>
                  </a:gs>
                  <a:gs pos="100000">
                    <a:srgbClr val="767676"/>
                  </a:gs>
                </a:gsLst>
                <a:lin ang="5400000" scaled="1"/>
              </a:gradFill>
              <a:ln w="9525">
                <a:noFill/>
                <a:miter lim="800000"/>
                <a:headEnd/>
                <a:tailEnd/>
              </a:ln>
            </p:spPr>
            <p:txBody>
              <a:bodyPr wrap="none" lIns="342000" tIns="190800" anchor="ctr"/>
              <a:lstStyle/>
              <a:p>
                <a:pPr algn="r" eaLnBrk="0" hangingPunct="0">
                  <a:buFont typeface="Arial" charset="0"/>
                  <a:buNone/>
                </a:pPr>
                <a:endParaRPr lang="zh-CN" altLang="zh-CN">
                  <a:solidFill>
                    <a:srgbClr val="000000"/>
                  </a:solidFill>
                  <a:ea typeface="Gulim" pitchFamily="34" charset="-127"/>
                </a:endParaRPr>
              </a:p>
            </p:txBody>
          </p:sp>
        </p:grpSp>
      </p:grpSp>
      <p:sp>
        <p:nvSpPr>
          <p:cNvPr id="73744" name="TextBox 47"/>
          <p:cNvSpPr>
            <a:spLocks noChangeArrowheads="1"/>
          </p:cNvSpPr>
          <p:nvPr/>
        </p:nvSpPr>
        <p:spPr bwMode="auto">
          <a:xfrm>
            <a:off x="739775" y="4241800"/>
            <a:ext cx="995363" cy="461963"/>
          </a:xfrm>
          <a:prstGeom prst="rect">
            <a:avLst/>
          </a:prstGeom>
          <a:noFill/>
          <a:ln w="9525">
            <a:noFill/>
            <a:miter lim="800000"/>
            <a:headEnd/>
            <a:tailEnd/>
          </a:ln>
        </p:spPr>
        <p:txBody>
          <a:bodyPr wrap="none">
            <a:spAutoFit/>
          </a:bodyPr>
          <a:lstStyle/>
          <a:p>
            <a:pPr algn="r" eaLnBrk="0" hangingPunct="0">
              <a:buFont typeface="Arial" charset="0"/>
              <a:buNone/>
            </a:pPr>
            <a:r>
              <a:rPr lang="en-US" altLang="zh-CN" sz="2400">
                <a:solidFill>
                  <a:srgbClr val="000000"/>
                </a:solidFill>
                <a:ea typeface="Gulim" pitchFamily="34" charset="-127"/>
                <a:sym typeface="Arial" charset="0"/>
              </a:rPr>
              <a:t>7</a:t>
            </a:r>
            <a:r>
              <a:rPr lang="en-US" altLang="zh-CN" sz="2400">
                <a:ea typeface="Gulim" pitchFamily="34" charset="-127"/>
                <a:sym typeface="Arial" charset="0"/>
              </a:rPr>
              <a:t>.4.2</a:t>
            </a:r>
            <a:endParaRPr lang="zh-CN" altLang="en-US" sz="2400">
              <a:solidFill>
                <a:srgbClr val="000000"/>
              </a:solidFill>
              <a:ea typeface="Gulim" pitchFamily="34" charset="-127"/>
              <a:sym typeface="Arial" charset="0"/>
            </a:endParaRPr>
          </a:p>
        </p:txBody>
      </p:sp>
      <p:grpSp>
        <p:nvGrpSpPr>
          <p:cNvPr id="7" name="Group 17"/>
          <p:cNvGrpSpPr>
            <a:grpSpLocks/>
          </p:cNvGrpSpPr>
          <p:nvPr/>
        </p:nvGrpSpPr>
        <p:grpSpPr bwMode="auto">
          <a:xfrm>
            <a:off x="466725" y="1733550"/>
            <a:ext cx="8104188" cy="1209675"/>
            <a:chOff x="0" y="0"/>
            <a:chExt cx="6260592" cy="1641657"/>
          </a:xfrm>
        </p:grpSpPr>
        <p:grpSp>
          <p:nvGrpSpPr>
            <p:cNvPr id="102432" name="Group 18"/>
            <p:cNvGrpSpPr>
              <a:grpSpLocks/>
            </p:cNvGrpSpPr>
            <p:nvPr/>
          </p:nvGrpSpPr>
          <p:grpSpPr bwMode="auto">
            <a:xfrm>
              <a:off x="0" y="0"/>
              <a:ext cx="6260592" cy="1121664"/>
              <a:chOff x="0" y="0"/>
              <a:chExt cx="6260127" cy="1120221"/>
            </a:xfrm>
          </p:grpSpPr>
          <p:grpSp>
            <p:nvGrpSpPr>
              <p:cNvPr id="102436" name="Group 19"/>
              <p:cNvGrpSpPr>
                <a:grpSpLocks/>
              </p:cNvGrpSpPr>
              <p:nvPr/>
            </p:nvGrpSpPr>
            <p:grpSpPr bwMode="auto">
              <a:xfrm>
                <a:off x="0" y="0"/>
                <a:ext cx="6260127" cy="1120221"/>
                <a:chOff x="0" y="0"/>
                <a:chExt cx="6260592" cy="1121664"/>
              </a:xfrm>
            </p:grpSpPr>
            <p:pic>
              <p:nvPicPr>
                <p:cNvPr id="102441" name="AutoShape 864"/>
                <p:cNvPicPr>
                  <a:picLocks noChangeArrowheads="1"/>
                </p:cNvPicPr>
                <p:nvPr/>
              </p:nvPicPr>
              <p:blipFill>
                <a:blip r:embed="rId2" cstate="print"/>
                <a:srcRect/>
                <a:stretch>
                  <a:fillRect/>
                </a:stretch>
              </p:blipFill>
              <p:spPr bwMode="auto">
                <a:xfrm>
                  <a:off x="0" y="0"/>
                  <a:ext cx="6260592" cy="1121664"/>
                </a:xfrm>
                <a:prstGeom prst="rect">
                  <a:avLst/>
                </a:prstGeom>
                <a:noFill/>
                <a:ln w="9525">
                  <a:noFill/>
                  <a:miter lim="800000"/>
                  <a:headEnd/>
                  <a:tailEnd/>
                </a:ln>
              </p:spPr>
            </p:pic>
            <p:sp>
              <p:nvSpPr>
                <p:cNvPr id="102442" name="Text Box 6"/>
                <p:cNvSpPr>
                  <a:spLocks noChangeArrowheads="1"/>
                </p:cNvSpPr>
                <p:nvPr/>
              </p:nvSpPr>
              <p:spPr bwMode="auto">
                <a:xfrm>
                  <a:off x="194089" y="190850"/>
                  <a:ext cx="5699746" cy="555396"/>
                </a:xfrm>
                <a:prstGeom prst="rect">
                  <a:avLst/>
                </a:prstGeom>
                <a:noFill/>
                <a:ln w="9525">
                  <a:noFill/>
                  <a:miter lim="800000"/>
                  <a:headEnd/>
                  <a:tailEnd/>
                </a:ln>
              </p:spPr>
              <p:txBody>
                <a:bodyPr wrap="none" lIns="72000" tIns="0" rIns="72000" bIns="0" anchor="ctr"/>
                <a:lstStyle/>
                <a:p>
                  <a:pPr algn="ctr" eaLnBrk="0" hangingPunct="0">
                    <a:buFont typeface="Arial" charset="0"/>
                    <a:buNone/>
                  </a:pPr>
                  <a:endParaRPr lang="zh-CN" altLang="zh-CN">
                    <a:latin typeface="Times New Roman" pitchFamily="18" charset="0"/>
                    <a:ea typeface="Gulim" pitchFamily="34" charset="-127"/>
                    <a:sym typeface="Times New Roman" pitchFamily="18" charset="0"/>
                  </a:endParaRPr>
                </a:p>
              </p:txBody>
            </p:sp>
          </p:grpSp>
          <p:grpSp>
            <p:nvGrpSpPr>
              <p:cNvPr id="102437" name="Group 22"/>
              <p:cNvGrpSpPr>
                <a:grpSpLocks/>
              </p:cNvGrpSpPr>
              <p:nvPr/>
            </p:nvGrpSpPr>
            <p:grpSpPr bwMode="auto">
              <a:xfrm>
                <a:off x="822467" y="41922"/>
                <a:ext cx="5143499" cy="930728"/>
                <a:chOff x="0" y="0"/>
                <a:chExt cx="2948" cy="549"/>
              </a:xfrm>
            </p:grpSpPr>
            <p:pic>
              <p:nvPicPr>
                <p:cNvPr id="102439" name="Picture 49" descr="그림자"/>
                <p:cNvPicPr>
                  <a:picLocks noChangeAspect="1" noChangeArrowheads="1"/>
                </p:cNvPicPr>
                <p:nvPr/>
              </p:nvPicPr>
              <p:blipFill>
                <a:blip r:embed="rId3" cstate="print"/>
                <a:srcRect/>
                <a:stretch>
                  <a:fillRect/>
                </a:stretch>
              </p:blipFill>
              <p:spPr bwMode="auto">
                <a:xfrm>
                  <a:off x="0" y="0"/>
                  <a:ext cx="2948" cy="549"/>
                </a:xfrm>
                <a:prstGeom prst="rect">
                  <a:avLst/>
                </a:prstGeom>
                <a:noFill/>
                <a:ln w="9525">
                  <a:noFill/>
                  <a:miter lim="800000"/>
                  <a:headEnd/>
                  <a:tailEnd/>
                </a:ln>
              </p:spPr>
            </p:pic>
            <p:sp>
              <p:nvSpPr>
                <p:cNvPr id="102440" name="AutoShape 50"/>
                <p:cNvSpPr>
                  <a:spLocks noChangeArrowheads="1"/>
                </p:cNvSpPr>
                <p:nvPr/>
              </p:nvSpPr>
              <p:spPr bwMode="auto">
                <a:xfrm>
                  <a:off x="128" y="116"/>
                  <a:ext cx="2790" cy="331"/>
                </a:xfrm>
                <a:prstGeom prst="roundRect">
                  <a:avLst>
                    <a:gd name="adj" fmla="val 50000"/>
                  </a:avLst>
                </a:prstGeom>
                <a:gradFill rotWithShape="1">
                  <a:gsLst>
                    <a:gs pos="0">
                      <a:srgbClr val="C6D9F1"/>
                    </a:gs>
                    <a:gs pos="100000">
                      <a:srgbClr val="FFFFFF"/>
                    </a:gs>
                  </a:gsLst>
                  <a:lin ang="5400000" scaled="1"/>
                </a:gradFill>
                <a:ln w="19050">
                  <a:solidFill>
                    <a:srgbClr val="FFFFFF"/>
                  </a:solidFill>
                  <a:miter lim="800000"/>
                  <a:headEnd/>
                  <a:tailEnd/>
                </a:ln>
              </p:spPr>
              <p:txBody>
                <a:bodyPr wrap="none" lIns="342000" tIns="36000" bIns="36000" anchor="ctr"/>
                <a:lstStyle/>
                <a:p>
                  <a:pPr eaLnBrk="0" hangingPunct="0">
                    <a:lnSpc>
                      <a:spcPct val="120000"/>
                    </a:lnSpc>
                    <a:buFont typeface="Arial" charset="0"/>
                    <a:buNone/>
                  </a:pPr>
                  <a:endParaRPr lang="zh-CN" altLang="zh-CN" sz="2000">
                    <a:solidFill>
                      <a:srgbClr val="000000"/>
                    </a:solidFill>
                    <a:ea typeface="Gulim" pitchFamily="34" charset="-127"/>
                    <a:sym typeface="Arial" charset="0"/>
                  </a:endParaRPr>
                </a:p>
              </p:txBody>
            </p:sp>
          </p:grpSp>
          <p:sp>
            <p:nvSpPr>
              <p:cNvPr id="102438" name="TextBox 47"/>
              <p:cNvSpPr>
                <a:spLocks noChangeArrowheads="1"/>
              </p:cNvSpPr>
              <p:nvPr/>
            </p:nvSpPr>
            <p:spPr bwMode="auto">
              <a:xfrm>
                <a:off x="339266" y="199157"/>
                <a:ext cx="542600" cy="542293"/>
              </a:xfrm>
              <a:prstGeom prst="rect">
                <a:avLst/>
              </a:prstGeom>
              <a:noFill/>
              <a:ln w="9525">
                <a:noFill/>
                <a:miter lim="800000"/>
                <a:headEnd/>
                <a:tailEnd/>
              </a:ln>
            </p:spPr>
            <p:txBody>
              <a:bodyPr wrap="none">
                <a:spAutoFit/>
              </a:bodyPr>
              <a:lstStyle/>
              <a:p>
                <a:pPr algn="r" eaLnBrk="0" hangingPunct="0">
                  <a:buFont typeface="Arial" charset="0"/>
                  <a:buNone/>
                </a:pPr>
                <a:r>
                  <a:rPr lang="en-US" altLang="zh-CN" sz="2000">
                    <a:solidFill>
                      <a:srgbClr val="000000"/>
                    </a:solidFill>
                    <a:latin typeface="Calibri" pitchFamily="34" charset="0"/>
                    <a:ea typeface="Gulim" pitchFamily="34" charset="-127"/>
                    <a:sym typeface="Arial" charset="0"/>
                  </a:rPr>
                  <a:t>7.6.1</a:t>
                </a:r>
                <a:endParaRPr lang="zh-CN" altLang="en-US" sz="2000">
                  <a:solidFill>
                    <a:srgbClr val="000000"/>
                  </a:solidFill>
                  <a:latin typeface="Calibri" pitchFamily="34" charset="0"/>
                  <a:ea typeface="Gulim" pitchFamily="34" charset="-127"/>
                  <a:sym typeface="Arial" charset="0"/>
                </a:endParaRPr>
              </a:p>
            </p:txBody>
          </p:sp>
        </p:grpSp>
        <p:grpSp>
          <p:nvGrpSpPr>
            <p:cNvPr id="102433" name="Group 26"/>
            <p:cNvGrpSpPr>
              <a:grpSpLocks/>
            </p:cNvGrpSpPr>
            <p:nvPr/>
          </p:nvGrpSpPr>
          <p:grpSpPr bwMode="auto">
            <a:xfrm>
              <a:off x="194089" y="1086261"/>
              <a:ext cx="5699746" cy="555396"/>
              <a:chOff x="0" y="0"/>
              <a:chExt cx="5699323" cy="554681"/>
            </a:xfrm>
          </p:grpSpPr>
          <p:sp>
            <p:nvSpPr>
              <p:cNvPr id="102434" name="Text Box 15"/>
              <p:cNvSpPr>
                <a:spLocks noChangeArrowheads="1"/>
              </p:cNvSpPr>
              <p:nvPr/>
            </p:nvSpPr>
            <p:spPr bwMode="auto">
              <a:xfrm>
                <a:off x="0" y="0"/>
                <a:ext cx="5699323" cy="554681"/>
              </a:xfrm>
              <a:prstGeom prst="rect">
                <a:avLst/>
              </a:prstGeom>
              <a:noFill/>
              <a:ln w="9525">
                <a:noFill/>
                <a:miter lim="800000"/>
                <a:headEnd/>
                <a:tailEnd/>
              </a:ln>
            </p:spPr>
            <p:txBody>
              <a:bodyPr wrap="none" lIns="72000" tIns="0" rIns="72000" bIns="0" anchor="ctr"/>
              <a:lstStyle/>
              <a:p>
                <a:pPr algn="ctr" eaLnBrk="0" hangingPunct="0">
                  <a:buFont typeface="Arial" charset="0"/>
                  <a:buNone/>
                </a:pPr>
                <a:endParaRPr lang="zh-CN" altLang="zh-CN">
                  <a:latin typeface="Times New Roman" pitchFamily="18" charset="0"/>
                  <a:ea typeface="Gulim" pitchFamily="34" charset="-127"/>
                  <a:sym typeface="Times New Roman" pitchFamily="18" charset="0"/>
                </a:endParaRPr>
              </a:p>
            </p:txBody>
          </p:sp>
          <p:sp>
            <p:nvSpPr>
              <p:cNvPr id="102435" name="AutoShape 51"/>
              <p:cNvSpPr>
                <a:spLocks noChangeArrowheads="1"/>
              </p:cNvSpPr>
              <p:nvPr/>
            </p:nvSpPr>
            <p:spPr bwMode="auto">
              <a:xfrm>
                <a:off x="921509" y="20849"/>
                <a:ext cx="4555521" cy="262774"/>
              </a:xfrm>
              <a:prstGeom prst="roundRect">
                <a:avLst>
                  <a:gd name="adj" fmla="val 50000"/>
                </a:avLst>
              </a:prstGeom>
              <a:gradFill rotWithShape="1">
                <a:gsLst>
                  <a:gs pos="0">
                    <a:srgbClr val="FFFFFF"/>
                  </a:gs>
                  <a:gs pos="100000">
                    <a:srgbClr val="767676"/>
                  </a:gs>
                </a:gsLst>
                <a:lin ang="5400000" scaled="1"/>
              </a:gradFill>
              <a:ln w="9525">
                <a:noFill/>
                <a:miter lim="800000"/>
                <a:headEnd/>
                <a:tailEnd/>
              </a:ln>
            </p:spPr>
            <p:txBody>
              <a:bodyPr wrap="none" lIns="342000" tIns="190800" anchor="ctr"/>
              <a:lstStyle/>
              <a:p>
                <a:pPr algn="r" eaLnBrk="0" hangingPunct="0">
                  <a:buFont typeface="Arial" charset="0"/>
                  <a:buNone/>
                </a:pPr>
                <a:endParaRPr lang="zh-CN" altLang="zh-CN">
                  <a:solidFill>
                    <a:srgbClr val="000000"/>
                  </a:solidFill>
                  <a:ea typeface="Gulim" pitchFamily="34" charset="-127"/>
                </a:endParaRPr>
              </a:p>
            </p:txBody>
          </p:sp>
        </p:grpSp>
      </p:grpSp>
      <p:grpSp>
        <p:nvGrpSpPr>
          <p:cNvPr id="12" name="Group 29"/>
          <p:cNvGrpSpPr>
            <a:grpSpLocks/>
          </p:cNvGrpSpPr>
          <p:nvPr/>
        </p:nvGrpSpPr>
        <p:grpSpPr bwMode="auto">
          <a:xfrm>
            <a:off x="514350" y="4027488"/>
            <a:ext cx="8104188" cy="1135062"/>
            <a:chOff x="0" y="0"/>
            <a:chExt cx="6260592" cy="1641657"/>
          </a:xfrm>
        </p:grpSpPr>
        <p:grpSp>
          <p:nvGrpSpPr>
            <p:cNvPr id="102421" name="Group 30"/>
            <p:cNvGrpSpPr>
              <a:grpSpLocks/>
            </p:cNvGrpSpPr>
            <p:nvPr/>
          </p:nvGrpSpPr>
          <p:grpSpPr bwMode="auto">
            <a:xfrm>
              <a:off x="0" y="0"/>
              <a:ext cx="6260592" cy="1121664"/>
              <a:chOff x="0" y="0"/>
              <a:chExt cx="6260127" cy="1120221"/>
            </a:xfrm>
          </p:grpSpPr>
          <p:grpSp>
            <p:nvGrpSpPr>
              <p:cNvPr id="102425" name="Group 31"/>
              <p:cNvGrpSpPr>
                <a:grpSpLocks/>
              </p:cNvGrpSpPr>
              <p:nvPr/>
            </p:nvGrpSpPr>
            <p:grpSpPr bwMode="auto">
              <a:xfrm>
                <a:off x="0" y="0"/>
                <a:ext cx="6260127" cy="1120221"/>
                <a:chOff x="0" y="0"/>
                <a:chExt cx="6260592" cy="1121664"/>
              </a:xfrm>
            </p:grpSpPr>
            <p:pic>
              <p:nvPicPr>
                <p:cNvPr id="102430" name="AutoShape 864"/>
                <p:cNvPicPr>
                  <a:picLocks noChangeArrowheads="1"/>
                </p:cNvPicPr>
                <p:nvPr/>
              </p:nvPicPr>
              <p:blipFill>
                <a:blip r:embed="rId2" cstate="print"/>
                <a:srcRect/>
                <a:stretch>
                  <a:fillRect/>
                </a:stretch>
              </p:blipFill>
              <p:spPr bwMode="auto">
                <a:xfrm>
                  <a:off x="0" y="0"/>
                  <a:ext cx="6260592" cy="1121664"/>
                </a:xfrm>
                <a:prstGeom prst="rect">
                  <a:avLst/>
                </a:prstGeom>
                <a:noFill/>
                <a:ln w="9525">
                  <a:noFill/>
                  <a:miter lim="800000"/>
                  <a:headEnd/>
                  <a:tailEnd/>
                </a:ln>
              </p:spPr>
            </p:pic>
            <p:sp>
              <p:nvSpPr>
                <p:cNvPr id="102431" name="Text Box 6"/>
                <p:cNvSpPr>
                  <a:spLocks noChangeArrowheads="1"/>
                </p:cNvSpPr>
                <p:nvPr/>
              </p:nvSpPr>
              <p:spPr bwMode="auto">
                <a:xfrm>
                  <a:off x="194089" y="190850"/>
                  <a:ext cx="5699746" cy="555396"/>
                </a:xfrm>
                <a:prstGeom prst="rect">
                  <a:avLst/>
                </a:prstGeom>
                <a:noFill/>
                <a:ln w="9525">
                  <a:noFill/>
                  <a:miter lim="800000"/>
                  <a:headEnd/>
                  <a:tailEnd/>
                </a:ln>
              </p:spPr>
              <p:txBody>
                <a:bodyPr wrap="none" lIns="72000" tIns="0" rIns="72000" bIns="0" anchor="ctr"/>
                <a:lstStyle/>
                <a:p>
                  <a:pPr algn="ctr" eaLnBrk="0" hangingPunct="0">
                    <a:buFont typeface="Arial" charset="0"/>
                    <a:buNone/>
                  </a:pPr>
                  <a:endParaRPr lang="zh-CN" altLang="zh-CN">
                    <a:latin typeface="Times New Roman" pitchFamily="18" charset="0"/>
                    <a:ea typeface="Gulim" pitchFamily="34" charset="-127"/>
                    <a:sym typeface="Times New Roman" pitchFamily="18" charset="0"/>
                  </a:endParaRPr>
                </a:p>
              </p:txBody>
            </p:sp>
          </p:grpSp>
          <p:grpSp>
            <p:nvGrpSpPr>
              <p:cNvPr id="102426" name="Group 34"/>
              <p:cNvGrpSpPr>
                <a:grpSpLocks/>
              </p:cNvGrpSpPr>
              <p:nvPr/>
            </p:nvGrpSpPr>
            <p:grpSpPr bwMode="auto">
              <a:xfrm>
                <a:off x="822467" y="41922"/>
                <a:ext cx="5143499" cy="930728"/>
                <a:chOff x="0" y="0"/>
                <a:chExt cx="2948" cy="549"/>
              </a:xfrm>
            </p:grpSpPr>
            <p:pic>
              <p:nvPicPr>
                <p:cNvPr id="102428" name="Picture 49" descr="그림자"/>
                <p:cNvPicPr>
                  <a:picLocks noChangeAspect="1" noChangeArrowheads="1"/>
                </p:cNvPicPr>
                <p:nvPr/>
              </p:nvPicPr>
              <p:blipFill>
                <a:blip r:embed="rId3" cstate="print"/>
                <a:srcRect/>
                <a:stretch>
                  <a:fillRect/>
                </a:stretch>
              </p:blipFill>
              <p:spPr bwMode="auto">
                <a:xfrm>
                  <a:off x="0" y="0"/>
                  <a:ext cx="2948" cy="549"/>
                </a:xfrm>
                <a:prstGeom prst="rect">
                  <a:avLst/>
                </a:prstGeom>
                <a:noFill/>
                <a:ln w="9525">
                  <a:noFill/>
                  <a:miter lim="800000"/>
                  <a:headEnd/>
                  <a:tailEnd/>
                </a:ln>
              </p:spPr>
            </p:pic>
            <p:sp>
              <p:nvSpPr>
                <p:cNvPr id="102429" name="AutoShape 50"/>
                <p:cNvSpPr>
                  <a:spLocks noChangeArrowheads="1"/>
                </p:cNvSpPr>
                <p:nvPr/>
              </p:nvSpPr>
              <p:spPr bwMode="auto">
                <a:xfrm>
                  <a:off x="77" y="82"/>
                  <a:ext cx="2790" cy="331"/>
                </a:xfrm>
                <a:prstGeom prst="roundRect">
                  <a:avLst>
                    <a:gd name="adj" fmla="val 50000"/>
                  </a:avLst>
                </a:prstGeom>
                <a:gradFill rotWithShape="1">
                  <a:gsLst>
                    <a:gs pos="0">
                      <a:srgbClr val="C6D9F1"/>
                    </a:gs>
                    <a:gs pos="100000">
                      <a:srgbClr val="FFFFFF"/>
                    </a:gs>
                  </a:gsLst>
                  <a:lin ang="5400000" scaled="1"/>
                </a:gradFill>
                <a:ln w="19050">
                  <a:solidFill>
                    <a:srgbClr val="FFFFFF"/>
                  </a:solidFill>
                  <a:miter lim="800000"/>
                  <a:headEnd/>
                  <a:tailEnd/>
                </a:ln>
              </p:spPr>
              <p:txBody>
                <a:bodyPr wrap="none" lIns="342000" tIns="36000" bIns="36000" anchor="ctr"/>
                <a:lstStyle/>
                <a:p>
                  <a:pPr eaLnBrk="0" hangingPunct="0">
                    <a:lnSpc>
                      <a:spcPct val="120000"/>
                    </a:lnSpc>
                    <a:buFont typeface="Arial" charset="0"/>
                    <a:buNone/>
                  </a:pPr>
                  <a:r>
                    <a:rPr lang="en-US" altLang="zh-CN" sz="2400">
                      <a:solidFill>
                        <a:schemeClr val="tx1"/>
                      </a:solidFill>
                      <a:ea typeface="Gulim" pitchFamily="34" charset="-127"/>
                      <a:sym typeface="Arial" charset="0"/>
                    </a:rPr>
                    <a:t> </a:t>
                  </a:r>
                  <a:r>
                    <a:rPr lang="en-US" altLang="zh-CN" sz="2400">
                      <a:solidFill>
                        <a:schemeClr val="tx1"/>
                      </a:solidFill>
                      <a:latin typeface="Calibri" pitchFamily="34" charset="0"/>
                      <a:ea typeface="Gulim" pitchFamily="34" charset="-127"/>
                      <a:sym typeface="Arial" charset="0"/>
                    </a:rPr>
                    <a:t>Cold climate</a:t>
                  </a:r>
                  <a:endParaRPr lang="zh-CN" altLang="en-US" sz="2400">
                    <a:solidFill>
                      <a:schemeClr val="tx1"/>
                    </a:solidFill>
                    <a:latin typeface="Calibri" pitchFamily="34" charset="0"/>
                    <a:ea typeface="Gulim" pitchFamily="34" charset="-127"/>
                    <a:sym typeface="Arial" charset="0"/>
                  </a:endParaRPr>
                </a:p>
              </p:txBody>
            </p:sp>
          </p:grpSp>
          <p:sp>
            <p:nvSpPr>
              <p:cNvPr id="102427" name="TextBox 47"/>
              <p:cNvSpPr>
                <a:spLocks noChangeArrowheads="1"/>
              </p:cNvSpPr>
              <p:nvPr/>
            </p:nvSpPr>
            <p:spPr bwMode="auto">
              <a:xfrm>
                <a:off x="309836" y="202562"/>
                <a:ext cx="542600" cy="577941"/>
              </a:xfrm>
              <a:prstGeom prst="rect">
                <a:avLst/>
              </a:prstGeom>
              <a:noFill/>
              <a:ln w="9525">
                <a:noFill/>
                <a:miter lim="800000"/>
                <a:headEnd/>
                <a:tailEnd/>
              </a:ln>
            </p:spPr>
            <p:txBody>
              <a:bodyPr wrap="none">
                <a:spAutoFit/>
              </a:bodyPr>
              <a:lstStyle/>
              <a:p>
                <a:pPr algn="r" eaLnBrk="0" hangingPunct="0">
                  <a:buFont typeface="Arial" charset="0"/>
                  <a:buNone/>
                </a:pPr>
                <a:r>
                  <a:rPr lang="en-US" altLang="zh-CN" sz="2000">
                    <a:solidFill>
                      <a:srgbClr val="000000"/>
                    </a:solidFill>
                    <a:latin typeface="Calibri" pitchFamily="34" charset="0"/>
                    <a:ea typeface="Gulim" pitchFamily="34" charset="-127"/>
                    <a:sym typeface="Arial" charset="0"/>
                  </a:rPr>
                  <a:t>7.6.3</a:t>
                </a:r>
                <a:endParaRPr lang="zh-CN" altLang="en-US" sz="2000">
                  <a:solidFill>
                    <a:srgbClr val="000000"/>
                  </a:solidFill>
                  <a:latin typeface="Calibri" pitchFamily="34" charset="0"/>
                  <a:ea typeface="Gulim" pitchFamily="34" charset="-127"/>
                  <a:sym typeface="Arial" charset="0"/>
                </a:endParaRPr>
              </a:p>
            </p:txBody>
          </p:sp>
        </p:grpSp>
        <p:grpSp>
          <p:nvGrpSpPr>
            <p:cNvPr id="102422" name="Group 38"/>
            <p:cNvGrpSpPr>
              <a:grpSpLocks/>
            </p:cNvGrpSpPr>
            <p:nvPr/>
          </p:nvGrpSpPr>
          <p:grpSpPr bwMode="auto">
            <a:xfrm>
              <a:off x="194089" y="1086261"/>
              <a:ext cx="5699746" cy="555396"/>
              <a:chOff x="0" y="0"/>
              <a:chExt cx="5699323" cy="554681"/>
            </a:xfrm>
          </p:grpSpPr>
          <p:sp>
            <p:nvSpPr>
              <p:cNvPr id="102423" name="Text Box 15"/>
              <p:cNvSpPr>
                <a:spLocks noChangeArrowheads="1"/>
              </p:cNvSpPr>
              <p:nvPr/>
            </p:nvSpPr>
            <p:spPr bwMode="auto">
              <a:xfrm>
                <a:off x="0" y="0"/>
                <a:ext cx="5699323" cy="554681"/>
              </a:xfrm>
              <a:prstGeom prst="rect">
                <a:avLst/>
              </a:prstGeom>
              <a:noFill/>
              <a:ln w="9525">
                <a:noFill/>
                <a:miter lim="800000"/>
                <a:headEnd/>
                <a:tailEnd/>
              </a:ln>
            </p:spPr>
            <p:txBody>
              <a:bodyPr wrap="none" lIns="72000" tIns="0" rIns="72000" bIns="0" anchor="ctr"/>
              <a:lstStyle/>
              <a:p>
                <a:pPr algn="ctr" eaLnBrk="0" hangingPunct="0">
                  <a:buFont typeface="Arial" charset="0"/>
                  <a:buNone/>
                </a:pPr>
                <a:endParaRPr lang="zh-CN" altLang="zh-CN">
                  <a:latin typeface="Times New Roman" pitchFamily="18" charset="0"/>
                  <a:ea typeface="Gulim" pitchFamily="34" charset="-127"/>
                  <a:sym typeface="Times New Roman" pitchFamily="18" charset="0"/>
                </a:endParaRPr>
              </a:p>
            </p:txBody>
          </p:sp>
          <p:sp>
            <p:nvSpPr>
              <p:cNvPr id="102424" name="AutoShape 51"/>
              <p:cNvSpPr>
                <a:spLocks noChangeArrowheads="1"/>
              </p:cNvSpPr>
              <p:nvPr/>
            </p:nvSpPr>
            <p:spPr bwMode="auto">
              <a:xfrm>
                <a:off x="921509" y="20849"/>
                <a:ext cx="4555521" cy="262774"/>
              </a:xfrm>
              <a:prstGeom prst="roundRect">
                <a:avLst>
                  <a:gd name="adj" fmla="val 50000"/>
                </a:avLst>
              </a:prstGeom>
              <a:gradFill rotWithShape="1">
                <a:gsLst>
                  <a:gs pos="0">
                    <a:srgbClr val="FFFFFF"/>
                  </a:gs>
                  <a:gs pos="100000">
                    <a:srgbClr val="767676"/>
                  </a:gs>
                </a:gsLst>
                <a:lin ang="5400000" scaled="1"/>
              </a:gradFill>
              <a:ln w="9525">
                <a:noFill/>
                <a:miter lim="800000"/>
                <a:headEnd/>
                <a:tailEnd/>
              </a:ln>
            </p:spPr>
            <p:txBody>
              <a:bodyPr wrap="none" lIns="342000" tIns="190800" anchor="ctr"/>
              <a:lstStyle/>
              <a:p>
                <a:pPr algn="r" eaLnBrk="0" hangingPunct="0">
                  <a:buFont typeface="Arial" charset="0"/>
                  <a:buNone/>
                </a:pPr>
                <a:endParaRPr lang="zh-CN" altLang="zh-CN">
                  <a:solidFill>
                    <a:srgbClr val="000000"/>
                  </a:solidFill>
                  <a:ea typeface="Gulim" pitchFamily="34" charset="-127"/>
                </a:endParaRPr>
              </a:p>
            </p:txBody>
          </p:sp>
        </p:grpSp>
      </p:grpSp>
      <p:grpSp>
        <p:nvGrpSpPr>
          <p:cNvPr id="17" name="Group 41"/>
          <p:cNvGrpSpPr>
            <a:grpSpLocks/>
          </p:cNvGrpSpPr>
          <p:nvPr/>
        </p:nvGrpSpPr>
        <p:grpSpPr bwMode="auto">
          <a:xfrm>
            <a:off x="533400" y="5037138"/>
            <a:ext cx="8104188" cy="1258887"/>
            <a:chOff x="0" y="0"/>
            <a:chExt cx="6260592" cy="1641657"/>
          </a:xfrm>
        </p:grpSpPr>
        <p:grpSp>
          <p:nvGrpSpPr>
            <p:cNvPr id="102410" name="Group 42"/>
            <p:cNvGrpSpPr>
              <a:grpSpLocks/>
            </p:cNvGrpSpPr>
            <p:nvPr/>
          </p:nvGrpSpPr>
          <p:grpSpPr bwMode="auto">
            <a:xfrm>
              <a:off x="0" y="0"/>
              <a:ext cx="6260592" cy="1121664"/>
              <a:chOff x="0" y="0"/>
              <a:chExt cx="6260127" cy="1120221"/>
            </a:xfrm>
          </p:grpSpPr>
          <p:grpSp>
            <p:nvGrpSpPr>
              <p:cNvPr id="102414" name="Group 43"/>
              <p:cNvGrpSpPr>
                <a:grpSpLocks/>
              </p:cNvGrpSpPr>
              <p:nvPr/>
            </p:nvGrpSpPr>
            <p:grpSpPr bwMode="auto">
              <a:xfrm>
                <a:off x="0" y="0"/>
                <a:ext cx="6260127" cy="1120221"/>
                <a:chOff x="0" y="0"/>
                <a:chExt cx="6260592" cy="1121664"/>
              </a:xfrm>
            </p:grpSpPr>
            <p:pic>
              <p:nvPicPr>
                <p:cNvPr id="102419" name="AutoShape 864"/>
                <p:cNvPicPr>
                  <a:picLocks noChangeArrowheads="1"/>
                </p:cNvPicPr>
                <p:nvPr/>
              </p:nvPicPr>
              <p:blipFill>
                <a:blip r:embed="rId2" cstate="print"/>
                <a:srcRect/>
                <a:stretch>
                  <a:fillRect/>
                </a:stretch>
              </p:blipFill>
              <p:spPr bwMode="auto">
                <a:xfrm>
                  <a:off x="0" y="0"/>
                  <a:ext cx="6260592" cy="1121664"/>
                </a:xfrm>
                <a:prstGeom prst="rect">
                  <a:avLst/>
                </a:prstGeom>
                <a:noFill/>
                <a:ln w="9525">
                  <a:noFill/>
                  <a:miter lim="800000"/>
                  <a:headEnd/>
                  <a:tailEnd/>
                </a:ln>
              </p:spPr>
            </p:pic>
            <p:sp>
              <p:nvSpPr>
                <p:cNvPr id="102420" name="Text Box 6"/>
                <p:cNvSpPr>
                  <a:spLocks noChangeArrowheads="1"/>
                </p:cNvSpPr>
                <p:nvPr/>
              </p:nvSpPr>
              <p:spPr bwMode="auto">
                <a:xfrm>
                  <a:off x="194089" y="190850"/>
                  <a:ext cx="5699746" cy="555396"/>
                </a:xfrm>
                <a:prstGeom prst="rect">
                  <a:avLst/>
                </a:prstGeom>
                <a:noFill/>
                <a:ln w="9525">
                  <a:noFill/>
                  <a:miter lim="800000"/>
                  <a:headEnd/>
                  <a:tailEnd/>
                </a:ln>
              </p:spPr>
              <p:txBody>
                <a:bodyPr wrap="none" lIns="72000" tIns="0" rIns="72000" bIns="0" anchor="ctr"/>
                <a:lstStyle/>
                <a:p>
                  <a:pPr algn="ctr" eaLnBrk="0" hangingPunct="0">
                    <a:buFont typeface="Arial" charset="0"/>
                    <a:buNone/>
                  </a:pPr>
                  <a:endParaRPr lang="zh-CN" altLang="zh-CN">
                    <a:latin typeface="Times New Roman" pitchFamily="18" charset="0"/>
                    <a:ea typeface="Gulim" pitchFamily="34" charset="-127"/>
                    <a:sym typeface="Times New Roman" pitchFamily="18" charset="0"/>
                  </a:endParaRPr>
                </a:p>
              </p:txBody>
            </p:sp>
          </p:grpSp>
          <p:grpSp>
            <p:nvGrpSpPr>
              <p:cNvPr id="102415" name="Group 46"/>
              <p:cNvGrpSpPr>
                <a:grpSpLocks/>
              </p:cNvGrpSpPr>
              <p:nvPr/>
            </p:nvGrpSpPr>
            <p:grpSpPr bwMode="auto">
              <a:xfrm>
                <a:off x="822467" y="41922"/>
                <a:ext cx="5143499" cy="930728"/>
                <a:chOff x="0" y="0"/>
                <a:chExt cx="2948" cy="549"/>
              </a:xfrm>
            </p:grpSpPr>
            <p:pic>
              <p:nvPicPr>
                <p:cNvPr id="102417" name="Picture 49" descr="그림자"/>
                <p:cNvPicPr>
                  <a:picLocks noChangeAspect="1" noChangeArrowheads="1"/>
                </p:cNvPicPr>
                <p:nvPr/>
              </p:nvPicPr>
              <p:blipFill>
                <a:blip r:embed="rId3" cstate="print"/>
                <a:srcRect/>
                <a:stretch>
                  <a:fillRect/>
                </a:stretch>
              </p:blipFill>
              <p:spPr bwMode="auto">
                <a:xfrm>
                  <a:off x="0" y="0"/>
                  <a:ext cx="2948" cy="549"/>
                </a:xfrm>
                <a:prstGeom prst="rect">
                  <a:avLst/>
                </a:prstGeom>
                <a:noFill/>
                <a:ln w="9525">
                  <a:noFill/>
                  <a:miter lim="800000"/>
                  <a:headEnd/>
                  <a:tailEnd/>
                </a:ln>
              </p:spPr>
            </p:pic>
            <p:sp>
              <p:nvSpPr>
                <p:cNvPr id="102418" name="AutoShape 50"/>
                <p:cNvSpPr>
                  <a:spLocks noChangeArrowheads="1"/>
                </p:cNvSpPr>
                <p:nvPr/>
              </p:nvSpPr>
              <p:spPr bwMode="auto">
                <a:xfrm>
                  <a:off x="77" y="82"/>
                  <a:ext cx="2790" cy="331"/>
                </a:xfrm>
                <a:prstGeom prst="roundRect">
                  <a:avLst>
                    <a:gd name="adj" fmla="val 50000"/>
                  </a:avLst>
                </a:prstGeom>
                <a:gradFill rotWithShape="1">
                  <a:gsLst>
                    <a:gs pos="0">
                      <a:srgbClr val="C6D9F1"/>
                    </a:gs>
                    <a:gs pos="100000">
                      <a:srgbClr val="FFFFFF"/>
                    </a:gs>
                  </a:gsLst>
                  <a:lin ang="5400000" scaled="1"/>
                </a:gradFill>
                <a:ln w="19050">
                  <a:solidFill>
                    <a:srgbClr val="FFFFFF"/>
                  </a:solidFill>
                  <a:miter lim="800000"/>
                  <a:headEnd/>
                  <a:tailEnd/>
                </a:ln>
              </p:spPr>
              <p:txBody>
                <a:bodyPr wrap="none" lIns="342000" tIns="36000" bIns="36000" anchor="ctr"/>
                <a:lstStyle/>
                <a:p>
                  <a:pPr eaLnBrk="0" hangingPunct="0">
                    <a:lnSpc>
                      <a:spcPct val="120000"/>
                    </a:lnSpc>
                    <a:buFont typeface="Arial" charset="0"/>
                    <a:buNone/>
                  </a:pPr>
                  <a:r>
                    <a:rPr lang="en-US" altLang="zh-CN" sz="2400">
                      <a:solidFill>
                        <a:schemeClr val="tx1"/>
                      </a:solidFill>
                      <a:latin typeface="Calibri" pitchFamily="34" charset="0"/>
                      <a:ea typeface="Gulim" pitchFamily="34" charset="-127"/>
                      <a:sym typeface="Arial" charset="0"/>
                    </a:rPr>
                    <a:t>Temperate climate</a:t>
                  </a:r>
                  <a:endParaRPr lang="zh-CN" altLang="en-US" sz="2400">
                    <a:solidFill>
                      <a:schemeClr val="tx1"/>
                    </a:solidFill>
                    <a:latin typeface="Calibri" pitchFamily="34" charset="0"/>
                    <a:ea typeface="Gulim" pitchFamily="34" charset="-127"/>
                    <a:sym typeface="Arial" charset="0"/>
                  </a:endParaRPr>
                </a:p>
              </p:txBody>
            </p:sp>
          </p:grpSp>
          <p:sp>
            <p:nvSpPr>
              <p:cNvPr id="102416" name="TextBox 47"/>
              <p:cNvSpPr>
                <a:spLocks noChangeArrowheads="1"/>
              </p:cNvSpPr>
              <p:nvPr/>
            </p:nvSpPr>
            <p:spPr bwMode="auto">
              <a:xfrm>
                <a:off x="317194" y="209554"/>
                <a:ext cx="542600" cy="521094"/>
              </a:xfrm>
              <a:prstGeom prst="rect">
                <a:avLst/>
              </a:prstGeom>
              <a:noFill/>
              <a:ln w="9525">
                <a:noFill/>
                <a:miter lim="800000"/>
                <a:headEnd/>
                <a:tailEnd/>
              </a:ln>
            </p:spPr>
            <p:txBody>
              <a:bodyPr wrap="none">
                <a:spAutoFit/>
              </a:bodyPr>
              <a:lstStyle/>
              <a:p>
                <a:pPr algn="r" eaLnBrk="0" hangingPunct="0">
                  <a:buFont typeface="Arial" charset="0"/>
                  <a:buNone/>
                </a:pPr>
                <a:r>
                  <a:rPr lang="en-US" altLang="zh-CN" sz="2000">
                    <a:solidFill>
                      <a:srgbClr val="000000"/>
                    </a:solidFill>
                    <a:latin typeface="Calibri" pitchFamily="34" charset="0"/>
                    <a:ea typeface="Gulim" pitchFamily="34" charset="-127"/>
                    <a:sym typeface="Arial" charset="0"/>
                  </a:rPr>
                  <a:t>7.6.4</a:t>
                </a:r>
                <a:endParaRPr lang="zh-CN" altLang="en-US" sz="2000">
                  <a:solidFill>
                    <a:srgbClr val="000000"/>
                  </a:solidFill>
                  <a:latin typeface="Calibri" pitchFamily="34" charset="0"/>
                  <a:ea typeface="Gulim" pitchFamily="34" charset="-127"/>
                  <a:sym typeface="Arial" charset="0"/>
                </a:endParaRPr>
              </a:p>
            </p:txBody>
          </p:sp>
        </p:grpSp>
        <p:grpSp>
          <p:nvGrpSpPr>
            <p:cNvPr id="102411" name="Group 50"/>
            <p:cNvGrpSpPr>
              <a:grpSpLocks/>
            </p:cNvGrpSpPr>
            <p:nvPr/>
          </p:nvGrpSpPr>
          <p:grpSpPr bwMode="auto">
            <a:xfrm>
              <a:off x="194089" y="1086261"/>
              <a:ext cx="5699746" cy="555396"/>
              <a:chOff x="0" y="0"/>
              <a:chExt cx="5699323" cy="554681"/>
            </a:xfrm>
          </p:grpSpPr>
          <p:sp>
            <p:nvSpPr>
              <p:cNvPr id="102412" name="Text Box 15"/>
              <p:cNvSpPr>
                <a:spLocks noChangeArrowheads="1"/>
              </p:cNvSpPr>
              <p:nvPr/>
            </p:nvSpPr>
            <p:spPr bwMode="auto">
              <a:xfrm>
                <a:off x="0" y="0"/>
                <a:ext cx="5699323" cy="554681"/>
              </a:xfrm>
              <a:prstGeom prst="rect">
                <a:avLst/>
              </a:prstGeom>
              <a:noFill/>
              <a:ln w="9525">
                <a:noFill/>
                <a:miter lim="800000"/>
                <a:headEnd/>
                <a:tailEnd/>
              </a:ln>
            </p:spPr>
            <p:txBody>
              <a:bodyPr wrap="none" lIns="72000" tIns="0" rIns="72000" bIns="0" anchor="ctr"/>
              <a:lstStyle/>
              <a:p>
                <a:pPr algn="ctr" eaLnBrk="0" hangingPunct="0">
                  <a:buFont typeface="Arial" charset="0"/>
                  <a:buNone/>
                </a:pPr>
                <a:endParaRPr lang="zh-CN" altLang="zh-CN">
                  <a:latin typeface="Times New Roman" pitchFamily="18" charset="0"/>
                  <a:ea typeface="Gulim" pitchFamily="34" charset="-127"/>
                  <a:sym typeface="Times New Roman" pitchFamily="18" charset="0"/>
                </a:endParaRPr>
              </a:p>
            </p:txBody>
          </p:sp>
          <p:sp>
            <p:nvSpPr>
              <p:cNvPr id="102413" name="AutoShape 51"/>
              <p:cNvSpPr>
                <a:spLocks noChangeArrowheads="1"/>
              </p:cNvSpPr>
              <p:nvPr/>
            </p:nvSpPr>
            <p:spPr bwMode="auto">
              <a:xfrm>
                <a:off x="921509" y="20849"/>
                <a:ext cx="4555521" cy="262774"/>
              </a:xfrm>
              <a:prstGeom prst="roundRect">
                <a:avLst>
                  <a:gd name="adj" fmla="val 50000"/>
                </a:avLst>
              </a:prstGeom>
              <a:gradFill rotWithShape="1">
                <a:gsLst>
                  <a:gs pos="0">
                    <a:srgbClr val="FFFFFF"/>
                  </a:gs>
                  <a:gs pos="100000">
                    <a:srgbClr val="767676"/>
                  </a:gs>
                </a:gsLst>
                <a:lin ang="5400000" scaled="1"/>
              </a:gradFill>
              <a:ln w="9525">
                <a:noFill/>
                <a:miter lim="800000"/>
                <a:headEnd/>
                <a:tailEnd/>
              </a:ln>
            </p:spPr>
            <p:txBody>
              <a:bodyPr wrap="none" lIns="342000" tIns="190800" anchor="ctr"/>
              <a:lstStyle/>
              <a:p>
                <a:pPr algn="r" eaLnBrk="0" hangingPunct="0">
                  <a:buFont typeface="Arial" charset="0"/>
                  <a:buNone/>
                </a:pPr>
                <a:endParaRPr lang="zh-CN" altLang="zh-CN">
                  <a:solidFill>
                    <a:srgbClr val="000000"/>
                  </a:solidFill>
                  <a:ea typeface="Gulim" pitchFamily="34" charset="-127"/>
                </a:endParaRPr>
              </a:p>
            </p:txBody>
          </p:sp>
        </p:grpSp>
      </p:grpSp>
      <p:sp>
        <p:nvSpPr>
          <p:cNvPr id="73781" name="矩形 74"/>
          <p:cNvSpPr>
            <a:spLocks noChangeArrowheads="1"/>
          </p:cNvSpPr>
          <p:nvPr/>
        </p:nvSpPr>
        <p:spPr bwMode="auto">
          <a:xfrm>
            <a:off x="1809750" y="1893888"/>
            <a:ext cx="2678113" cy="461962"/>
          </a:xfrm>
          <a:prstGeom prst="rect">
            <a:avLst/>
          </a:prstGeom>
          <a:noFill/>
          <a:ln w="9525">
            <a:noFill/>
            <a:miter lim="800000"/>
            <a:headEnd/>
            <a:tailEnd/>
          </a:ln>
        </p:spPr>
        <p:txBody>
          <a:bodyPr wrap="none">
            <a:spAutoFit/>
          </a:bodyPr>
          <a:lstStyle/>
          <a:p>
            <a:pPr algn="r" eaLnBrk="0" hangingPunct="0">
              <a:buFont typeface="Arial" charset="0"/>
              <a:buNone/>
            </a:pPr>
            <a:r>
              <a:rPr lang="en-US" altLang="zh-CN" sz="2400">
                <a:solidFill>
                  <a:schemeClr val="tx1"/>
                </a:solidFill>
                <a:latin typeface="Calibri" pitchFamily="34" charset="0"/>
                <a:ea typeface="Gulim" pitchFamily="34" charset="-127"/>
                <a:sym typeface="Arial" charset="0"/>
              </a:rPr>
              <a:t>   Warm wet climate</a:t>
            </a:r>
            <a:endParaRPr lang="zh-CN" altLang="en-US" sz="2400">
              <a:solidFill>
                <a:schemeClr val="tx1"/>
              </a:solidFill>
              <a:latin typeface="Calibri" pitchFamily="34" charset="0"/>
              <a:ea typeface="Gulim" pitchFamily="34" charset="-127"/>
              <a:sym typeface="Arial" charset="0"/>
            </a:endParaRPr>
          </a:p>
        </p:txBody>
      </p:sp>
      <p:sp>
        <p:nvSpPr>
          <p:cNvPr id="57" name="灯片编号占位符 56"/>
          <p:cNvSpPr>
            <a:spLocks noGrp="1"/>
          </p:cNvSpPr>
          <p:nvPr>
            <p:ph type="sldNum" sz="quarter" idx="11"/>
          </p:nvPr>
        </p:nvSpPr>
        <p:spPr>
          <a:xfrm>
            <a:off x="161925" y="6337300"/>
            <a:ext cx="2133600" cy="365125"/>
          </a:xfrm>
        </p:spPr>
        <p:txBody>
          <a:bodyPr/>
          <a:lstStyle/>
          <a:p>
            <a:pPr>
              <a:defRPr/>
            </a:pPr>
            <a:fld id="{8A8D3A08-4837-4289-8574-C65D45ECB77D}" type="slidenum">
              <a:rPr lang="zh-CN" altLang="en-US"/>
              <a:pPr>
                <a:defRPr/>
              </a:pPr>
              <a:t>67</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73744"/>
                                        </p:tgtEl>
                                        <p:attrNameLst>
                                          <p:attrName>style.visibility</p:attrName>
                                        </p:attrNameLst>
                                      </p:cBhvr>
                                      <p:to>
                                        <p:strVal val="visible"/>
                                      </p:to>
                                    </p:set>
                                    <p:anim calcmode="lin" valueType="num">
                                      <p:cBhvr>
                                        <p:cTn id="13" dur="1000" fill="hold"/>
                                        <p:tgtEl>
                                          <p:spTgt spid="73744"/>
                                        </p:tgtEl>
                                        <p:attrNameLst>
                                          <p:attrName>ppt_w</p:attrName>
                                        </p:attrNameLst>
                                      </p:cBhvr>
                                      <p:tavLst>
                                        <p:tav tm="0">
                                          <p:val>
                                            <p:fltVal val="0"/>
                                          </p:val>
                                        </p:tav>
                                        <p:tav tm="100000">
                                          <p:val>
                                            <p:strVal val="#ppt_w"/>
                                          </p:val>
                                        </p:tav>
                                      </p:tavLst>
                                    </p:anim>
                                    <p:anim calcmode="lin" valueType="num">
                                      <p:cBhvr>
                                        <p:cTn id="14" dur="1000" fill="hold"/>
                                        <p:tgtEl>
                                          <p:spTgt spid="73744"/>
                                        </p:tgtEl>
                                        <p:attrNameLst>
                                          <p:attrName>ppt_h</p:attrName>
                                        </p:attrNameLst>
                                      </p:cBhvr>
                                      <p:tavLst>
                                        <p:tav tm="0">
                                          <p:val>
                                            <p:fltVal val="0"/>
                                          </p:val>
                                        </p:tav>
                                        <p:tav tm="100000">
                                          <p:val>
                                            <p:strVal val="#ppt_h"/>
                                          </p:val>
                                        </p:tav>
                                      </p:tavLst>
                                    </p:anim>
                                    <p:anim calcmode="lin" valueType="num">
                                      <p:cBhvr>
                                        <p:cTn id="15" dur="1000" fill="hold"/>
                                        <p:tgtEl>
                                          <p:spTgt spid="73744"/>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73744"/>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7"/>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fltVal val="0"/>
                                          </p:val>
                                        </p:tav>
                                        <p:tav tm="100000">
                                          <p:val>
                                            <p:strVal val="#ppt_w"/>
                                          </p:val>
                                        </p:tav>
                                      </p:tavLst>
                                    </p:anim>
                                    <p:anim calcmode="lin" valueType="num">
                                      <p:cBhvr>
                                        <p:cTn id="26" dur="1000" fill="hold"/>
                                        <p:tgtEl>
                                          <p:spTgt spid="12"/>
                                        </p:tgtEl>
                                        <p:attrNameLst>
                                          <p:attrName>ppt_h</p:attrName>
                                        </p:attrNameLst>
                                      </p:cBhvr>
                                      <p:tavLst>
                                        <p:tav tm="0">
                                          <p:val>
                                            <p:fltVal val="0"/>
                                          </p:val>
                                        </p:tav>
                                        <p:tav tm="100000">
                                          <p:val>
                                            <p:strVal val="#ppt_h"/>
                                          </p:val>
                                        </p:tav>
                                      </p:tavLst>
                                    </p:anim>
                                    <p:anim calcmode="lin" valueType="num">
                                      <p:cBhvr>
                                        <p:cTn id="27"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2"/>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1000" fill="hold"/>
                                        <p:tgtEl>
                                          <p:spTgt spid="17"/>
                                        </p:tgtEl>
                                        <p:attrNameLst>
                                          <p:attrName>ppt_w</p:attrName>
                                        </p:attrNameLst>
                                      </p:cBhvr>
                                      <p:tavLst>
                                        <p:tav tm="0">
                                          <p:val>
                                            <p:fltVal val="0"/>
                                          </p:val>
                                        </p:tav>
                                        <p:tav tm="100000">
                                          <p:val>
                                            <p:strVal val="#ppt_w"/>
                                          </p:val>
                                        </p:tav>
                                      </p:tavLst>
                                    </p:anim>
                                    <p:anim calcmode="lin" valueType="num">
                                      <p:cBhvr>
                                        <p:cTn id="32" dur="1000" fill="hold"/>
                                        <p:tgtEl>
                                          <p:spTgt spid="17"/>
                                        </p:tgtEl>
                                        <p:attrNameLst>
                                          <p:attrName>ppt_h</p:attrName>
                                        </p:attrNameLst>
                                      </p:cBhvr>
                                      <p:tavLst>
                                        <p:tav tm="0">
                                          <p:val>
                                            <p:fltVal val="0"/>
                                          </p:val>
                                        </p:tav>
                                        <p:tav tm="100000">
                                          <p:val>
                                            <p:strVal val="#ppt_h"/>
                                          </p:val>
                                        </p:tav>
                                      </p:tavLst>
                                    </p:anim>
                                    <p:anim calcmode="lin" valueType="num">
                                      <p:cBhvr>
                                        <p:cTn id="3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7"/>
                                        </p:tgtEl>
                                        <p:attrNameLst>
                                          <p:attrName>ppt_y</p:attrName>
                                        </p:attrNameLst>
                                      </p:cBhvr>
                                      <p:tavLst>
                                        <p:tav tm="0" fmla="#ppt_y+(sin(-2*pi*(1-$))*-#ppt_x+cos(-2*pi*(1-$))*(1-#ppt_y))*(1-$)">
                                          <p:val>
                                            <p:fltVal val="0"/>
                                          </p:val>
                                        </p:tav>
                                        <p:tav tm="100000">
                                          <p:val>
                                            <p:fltVal val="1"/>
                                          </p:val>
                                        </p:tav>
                                      </p:tavLst>
                                    </p:anim>
                                  </p:childTnLst>
                                </p:cTn>
                              </p:par>
                              <p:par>
                                <p:cTn id="35" presetID="15" presetClass="entr" presetSubtype="0" fill="hold" grpId="0" nodeType="withEffect">
                                  <p:stCondLst>
                                    <p:cond delay="0"/>
                                  </p:stCondLst>
                                  <p:childTnLst>
                                    <p:set>
                                      <p:cBhvr>
                                        <p:cTn id="36" dur="1" fill="hold">
                                          <p:stCondLst>
                                            <p:cond delay="0"/>
                                          </p:stCondLst>
                                        </p:cTn>
                                        <p:tgtEl>
                                          <p:spTgt spid="73781"/>
                                        </p:tgtEl>
                                        <p:attrNameLst>
                                          <p:attrName>style.visibility</p:attrName>
                                        </p:attrNameLst>
                                      </p:cBhvr>
                                      <p:to>
                                        <p:strVal val="visible"/>
                                      </p:to>
                                    </p:set>
                                    <p:anim calcmode="lin" valueType="num">
                                      <p:cBhvr>
                                        <p:cTn id="37" dur="1000" fill="hold"/>
                                        <p:tgtEl>
                                          <p:spTgt spid="73781"/>
                                        </p:tgtEl>
                                        <p:attrNameLst>
                                          <p:attrName>ppt_w</p:attrName>
                                        </p:attrNameLst>
                                      </p:cBhvr>
                                      <p:tavLst>
                                        <p:tav tm="0">
                                          <p:val>
                                            <p:fltVal val="0"/>
                                          </p:val>
                                        </p:tav>
                                        <p:tav tm="100000">
                                          <p:val>
                                            <p:strVal val="#ppt_w"/>
                                          </p:val>
                                        </p:tav>
                                      </p:tavLst>
                                    </p:anim>
                                    <p:anim calcmode="lin" valueType="num">
                                      <p:cBhvr>
                                        <p:cTn id="38" dur="1000" fill="hold"/>
                                        <p:tgtEl>
                                          <p:spTgt spid="73781"/>
                                        </p:tgtEl>
                                        <p:attrNameLst>
                                          <p:attrName>ppt_h</p:attrName>
                                        </p:attrNameLst>
                                      </p:cBhvr>
                                      <p:tavLst>
                                        <p:tav tm="0">
                                          <p:val>
                                            <p:fltVal val="0"/>
                                          </p:val>
                                        </p:tav>
                                        <p:tav tm="100000">
                                          <p:val>
                                            <p:strVal val="#ppt_h"/>
                                          </p:val>
                                        </p:tav>
                                      </p:tavLst>
                                    </p:anim>
                                    <p:anim calcmode="lin" valueType="num">
                                      <p:cBhvr>
                                        <p:cTn id="39" dur="1000" fill="hold"/>
                                        <p:tgtEl>
                                          <p:spTgt spid="73781"/>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7378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44" grpId="0" bldLvl="0" autoUpdateAnimBg="0"/>
      <p:bldP spid="73781" grpId="0" bldLvl="0"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extBox 2"/>
          <p:cNvSpPr>
            <a:spLocks noChangeArrowheads="1"/>
          </p:cNvSpPr>
          <p:nvPr/>
        </p:nvSpPr>
        <p:spPr bwMode="auto">
          <a:xfrm>
            <a:off x="349250" y="898525"/>
            <a:ext cx="4251325" cy="522288"/>
          </a:xfrm>
          <a:prstGeom prst="rect">
            <a:avLst/>
          </a:prstGeom>
          <a:noFill/>
          <a:ln w="9525">
            <a:noFill/>
            <a:miter lim="800000"/>
            <a:headEnd/>
            <a:tailEnd/>
          </a:ln>
        </p:spPr>
        <p:txBody>
          <a:bodyPr>
            <a:spAutoFit/>
          </a:bodyPr>
          <a:lstStyle/>
          <a:p>
            <a:pPr eaLnBrk="0" hangingPunct="0">
              <a:buFont typeface="Arial" charset="0"/>
              <a:buNone/>
            </a:pPr>
            <a:r>
              <a:rPr lang="en-US" altLang="zh-CN" sz="2800" b="1">
                <a:solidFill>
                  <a:schemeClr val="tx1"/>
                </a:solidFill>
                <a:latin typeface="Calibri" pitchFamily="34" charset="0"/>
                <a:ea typeface="Gulim" pitchFamily="34" charset="-127"/>
                <a:sym typeface="Arial" charset="0"/>
              </a:rPr>
              <a:t>7.6.1 Warm wet climate</a:t>
            </a:r>
            <a:endParaRPr lang="zh-CN" altLang="en-US" sz="2800" b="1">
              <a:solidFill>
                <a:schemeClr val="tx1"/>
              </a:solidFill>
              <a:latin typeface="Calibri" pitchFamily="34" charset="0"/>
              <a:sym typeface="Arial" charset="0"/>
            </a:endParaRPr>
          </a:p>
        </p:txBody>
      </p:sp>
      <p:sp>
        <p:nvSpPr>
          <p:cNvPr id="103426" name="AutoShape 12"/>
          <p:cNvSpPr>
            <a:spLocks noChangeArrowheads="1"/>
          </p:cNvSpPr>
          <p:nvPr/>
        </p:nvSpPr>
        <p:spPr bwMode="auto">
          <a:xfrm>
            <a:off x="857250" y="1924050"/>
            <a:ext cx="7896225" cy="552450"/>
          </a:xfrm>
          <a:prstGeom prst="roundRect">
            <a:avLst>
              <a:gd name="adj" fmla="val 16667"/>
            </a:avLst>
          </a:prstGeom>
          <a:solidFill>
            <a:srgbClr val="C6F2F2"/>
          </a:solidFill>
          <a:ln w="9525">
            <a:solidFill>
              <a:schemeClr val="bg2"/>
            </a:solidFill>
            <a:miter lim="800000"/>
            <a:headEnd/>
            <a:tailEnd/>
          </a:ln>
        </p:spPr>
        <p:txBody>
          <a:bodyPr wrap="none" anchor="ctr"/>
          <a:lstStyle/>
          <a:p>
            <a:pPr eaLnBrk="0" hangingPunct="0">
              <a:buFont typeface="Arial" charset="0"/>
              <a:buNone/>
            </a:pPr>
            <a:r>
              <a:rPr lang="en-US" altLang="zh-CN" sz="2000">
                <a:solidFill>
                  <a:schemeClr val="tx1"/>
                </a:solidFill>
                <a:latin typeface="Calibri" pitchFamily="34" charset="0"/>
                <a:ea typeface="微软雅黑"/>
                <a:cs typeface="微软雅黑"/>
                <a:sym typeface="Times New Roman" pitchFamily="18" charset="0"/>
              </a:rPr>
              <a:t>7.6.1.1 </a:t>
            </a:r>
            <a:r>
              <a:rPr lang="en-US" altLang="zh-CN" sz="2000">
                <a:solidFill>
                  <a:schemeClr val="tx1"/>
                </a:solidFill>
                <a:latin typeface="Calibri" pitchFamily="34" charset="0"/>
                <a:ea typeface="Gulim" pitchFamily="34" charset="-127"/>
                <a:sym typeface="Arial" charset="0"/>
              </a:rPr>
              <a:t>The location and characteristics of the climate types</a:t>
            </a:r>
            <a:endParaRPr lang="zh-CN" altLang="en-US" sz="2000">
              <a:solidFill>
                <a:schemeClr val="tx1"/>
              </a:solidFill>
              <a:latin typeface="Calibri" pitchFamily="34" charset="0"/>
              <a:ea typeface="微软雅黑"/>
              <a:cs typeface="微软雅黑"/>
              <a:sym typeface="Times New Roman" pitchFamily="18" charset="0"/>
            </a:endParaRPr>
          </a:p>
        </p:txBody>
      </p:sp>
      <p:sp>
        <p:nvSpPr>
          <p:cNvPr id="103427" name="AutoShape 12"/>
          <p:cNvSpPr>
            <a:spLocks noChangeArrowheads="1"/>
          </p:cNvSpPr>
          <p:nvPr/>
        </p:nvSpPr>
        <p:spPr bwMode="auto">
          <a:xfrm>
            <a:off x="885825" y="3087688"/>
            <a:ext cx="7772400" cy="533400"/>
          </a:xfrm>
          <a:prstGeom prst="roundRect">
            <a:avLst>
              <a:gd name="adj" fmla="val 16667"/>
            </a:avLst>
          </a:prstGeom>
          <a:solidFill>
            <a:srgbClr val="C6F2F2"/>
          </a:solidFill>
          <a:ln w="9525">
            <a:solidFill>
              <a:schemeClr val="bg2"/>
            </a:solidFill>
            <a:miter lim="800000"/>
            <a:headEnd/>
            <a:tailEnd/>
          </a:ln>
        </p:spPr>
        <p:txBody>
          <a:bodyPr wrap="none" anchor="ctr"/>
          <a:lstStyle/>
          <a:p>
            <a:pPr eaLnBrk="0" hangingPunct="0">
              <a:buFont typeface="Arial" charset="0"/>
              <a:buNone/>
            </a:pPr>
            <a:r>
              <a:rPr lang="en-US" altLang="zh-CN" sz="2000">
                <a:solidFill>
                  <a:schemeClr val="tx1"/>
                </a:solidFill>
                <a:latin typeface="Calibri" pitchFamily="34" charset="0"/>
                <a:ea typeface="微软雅黑"/>
                <a:cs typeface="微软雅黑"/>
                <a:sym typeface="Times New Roman" pitchFamily="18" charset="0"/>
              </a:rPr>
              <a:t>7.6.1.2 </a:t>
            </a:r>
            <a:r>
              <a:rPr lang="en-US" altLang="zh-CN" sz="2000">
                <a:solidFill>
                  <a:schemeClr val="tx1"/>
                </a:solidFill>
                <a:latin typeface="Calibri" pitchFamily="34" charset="0"/>
                <a:ea typeface="Gulim" pitchFamily="34" charset="-127"/>
                <a:sym typeface="Arial" charset="0"/>
              </a:rPr>
              <a:t>Warm wet climate challenges and problems</a:t>
            </a:r>
            <a:endParaRPr lang="zh-CN" altLang="en-US" sz="2000">
              <a:solidFill>
                <a:schemeClr val="tx1"/>
              </a:solidFill>
              <a:latin typeface="Calibri" pitchFamily="34" charset="0"/>
              <a:ea typeface="微软雅黑"/>
              <a:cs typeface="微软雅黑"/>
              <a:sym typeface="Times New Roman" pitchFamily="18" charset="0"/>
            </a:endParaRPr>
          </a:p>
        </p:txBody>
      </p:sp>
      <p:sp>
        <p:nvSpPr>
          <p:cNvPr id="103428" name="页脚占位符 4"/>
          <p:cNvSpPr>
            <a:spLocks noGrp="1" noChangeArrowheads="1"/>
          </p:cNvSpPr>
          <p:nvPr/>
        </p:nvSpPr>
        <p:spPr bwMode="auto">
          <a:xfrm>
            <a:off x="3581400" y="6461125"/>
            <a:ext cx="5295900" cy="246063"/>
          </a:xfrm>
          <a:prstGeom prst="rect">
            <a:avLst/>
          </a:prstGeom>
          <a:noFill/>
          <a:ln w="9525">
            <a:noFill/>
            <a:miter lim="800000"/>
            <a:headEnd/>
            <a:tailEnd/>
          </a:ln>
        </p:spPr>
        <p:txBody>
          <a:bodyPr anchor="ctr">
            <a:spAutoFit/>
          </a:bodyPr>
          <a:lstStyle/>
          <a:p>
            <a:pPr algn="r" eaLnBrk="0" hangingPunct="0">
              <a:buFont typeface="Arial" charset="0"/>
              <a:buNone/>
            </a:pPr>
            <a:r>
              <a:rPr lang="en-US" altLang="zh-CN" sz="1000">
                <a:solidFill>
                  <a:schemeClr val="tx1"/>
                </a:solidFill>
                <a:latin typeface="Arial" charset="0"/>
                <a:sym typeface="Arial" charset="0"/>
              </a:rPr>
              <a:t>A Multidisciplinary Approach to Curriculum Development in Sustainable Built Environment</a:t>
            </a:r>
            <a:endParaRPr lang="zh-CN" altLang="en-US">
              <a:ea typeface="Gulim" pitchFamily="34" charset="-127"/>
            </a:endParaRPr>
          </a:p>
        </p:txBody>
      </p:sp>
      <p:sp>
        <p:nvSpPr>
          <p:cNvPr id="103429" name="AutoShape 12"/>
          <p:cNvSpPr>
            <a:spLocks noChangeArrowheads="1"/>
          </p:cNvSpPr>
          <p:nvPr/>
        </p:nvSpPr>
        <p:spPr bwMode="auto">
          <a:xfrm>
            <a:off x="895350" y="4221163"/>
            <a:ext cx="7791450" cy="533400"/>
          </a:xfrm>
          <a:prstGeom prst="roundRect">
            <a:avLst>
              <a:gd name="adj" fmla="val 16667"/>
            </a:avLst>
          </a:prstGeom>
          <a:solidFill>
            <a:srgbClr val="C6F2F2"/>
          </a:solidFill>
          <a:ln w="9525">
            <a:solidFill>
              <a:schemeClr val="bg2"/>
            </a:solidFill>
            <a:miter lim="800000"/>
            <a:headEnd/>
            <a:tailEnd/>
          </a:ln>
        </p:spPr>
        <p:txBody>
          <a:bodyPr wrap="none" anchor="ctr"/>
          <a:lstStyle/>
          <a:p>
            <a:pPr eaLnBrk="0" hangingPunct="0">
              <a:buFont typeface="Arial" charset="0"/>
              <a:buNone/>
            </a:pPr>
            <a:r>
              <a:rPr lang="en-US" altLang="zh-CN" sz="2000">
                <a:solidFill>
                  <a:schemeClr val="tx1"/>
                </a:solidFill>
                <a:latin typeface="Calibri" pitchFamily="34" charset="0"/>
                <a:ea typeface="微软雅黑"/>
                <a:cs typeface="微软雅黑"/>
                <a:sym typeface="Times New Roman" pitchFamily="18" charset="0"/>
              </a:rPr>
              <a:t>7.6.1.3 </a:t>
            </a:r>
            <a:r>
              <a:rPr lang="en-US" altLang="zh-CN" sz="2000">
                <a:solidFill>
                  <a:schemeClr val="tx1"/>
                </a:solidFill>
                <a:latin typeface="Calibri" pitchFamily="34" charset="0"/>
                <a:ea typeface="Gulim" pitchFamily="34" charset="-127"/>
                <a:sym typeface="Arial" charset="0"/>
              </a:rPr>
              <a:t>Basic implementation strategies</a:t>
            </a:r>
            <a:endParaRPr lang="zh-CN" altLang="en-US" sz="2000">
              <a:solidFill>
                <a:schemeClr val="tx1"/>
              </a:solidFill>
              <a:latin typeface="Calibri" pitchFamily="34" charset="0"/>
              <a:ea typeface="微软雅黑"/>
              <a:cs typeface="微软雅黑"/>
              <a:sym typeface="Times New Roman" pitchFamily="18" charset="0"/>
            </a:endParaRPr>
          </a:p>
        </p:txBody>
      </p:sp>
      <p:sp>
        <p:nvSpPr>
          <p:cNvPr id="103430" name="AutoShape 12"/>
          <p:cNvSpPr>
            <a:spLocks noChangeArrowheads="1"/>
          </p:cNvSpPr>
          <p:nvPr/>
        </p:nvSpPr>
        <p:spPr bwMode="auto">
          <a:xfrm>
            <a:off x="933450" y="5354638"/>
            <a:ext cx="7753350" cy="533400"/>
          </a:xfrm>
          <a:prstGeom prst="roundRect">
            <a:avLst>
              <a:gd name="adj" fmla="val 16667"/>
            </a:avLst>
          </a:prstGeom>
          <a:solidFill>
            <a:srgbClr val="C6F2F2"/>
          </a:solidFill>
          <a:ln w="9525">
            <a:solidFill>
              <a:schemeClr val="bg2"/>
            </a:solidFill>
            <a:miter lim="800000"/>
            <a:headEnd/>
            <a:tailEnd/>
          </a:ln>
        </p:spPr>
        <p:txBody>
          <a:bodyPr wrap="none" anchor="ctr"/>
          <a:lstStyle/>
          <a:p>
            <a:pPr eaLnBrk="0" hangingPunct="0">
              <a:buFont typeface="Arial" charset="0"/>
              <a:buNone/>
            </a:pPr>
            <a:r>
              <a:rPr lang="en-US" altLang="zh-CN" sz="2000">
                <a:solidFill>
                  <a:schemeClr val="tx1"/>
                </a:solidFill>
                <a:latin typeface="Calibri" pitchFamily="34" charset="0"/>
                <a:ea typeface="微软雅黑"/>
                <a:cs typeface="微软雅黑"/>
                <a:sym typeface="Times New Roman" pitchFamily="18" charset="0"/>
              </a:rPr>
              <a:t>7.6.1.4 </a:t>
            </a:r>
            <a:r>
              <a:rPr lang="en-US" altLang="zh-CN" sz="2000">
                <a:solidFill>
                  <a:schemeClr val="tx1"/>
                </a:solidFill>
                <a:latin typeface="Calibri" pitchFamily="34" charset="0"/>
                <a:ea typeface="Gulim" pitchFamily="34" charset="-127"/>
                <a:sym typeface="Arial" charset="0"/>
              </a:rPr>
              <a:t>The detailed design and construction strategies</a:t>
            </a:r>
            <a:endParaRPr lang="zh-CN" altLang="en-US" sz="2000">
              <a:solidFill>
                <a:schemeClr val="tx1"/>
              </a:solidFill>
              <a:latin typeface="Calibri" pitchFamily="34" charset="0"/>
              <a:ea typeface="微软雅黑"/>
              <a:cs typeface="微软雅黑"/>
              <a:sym typeface="Times New Roman" pitchFamily="18" charset="0"/>
            </a:endParaRPr>
          </a:p>
        </p:txBody>
      </p:sp>
      <p:sp>
        <p:nvSpPr>
          <p:cNvPr id="11" name="灯片编号占位符 10"/>
          <p:cNvSpPr>
            <a:spLocks noGrp="1"/>
          </p:cNvSpPr>
          <p:nvPr>
            <p:ph type="sldNum" sz="quarter" idx="11"/>
          </p:nvPr>
        </p:nvSpPr>
        <p:spPr>
          <a:xfrm>
            <a:off x="161925" y="6337300"/>
            <a:ext cx="2133600" cy="365125"/>
          </a:xfrm>
        </p:spPr>
        <p:txBody>
          <a:bodyPr/>
          <a:lstStyle/>
          <a:p>
            <a:pPr>
              <a:defRPr/>
            </a:pPr>
            <a:fld id="{0CEF70F2-6639-4A74-8D63-ABDF2FBAF3D6}" type="slidenum">
              <a:rPr lang="zh-CN" altLang="en-US"/>
              <a:pPr>
                <a:defRPr/>
              </a:pPr>
              <a:t>68</a:t>
            </a:fld>
            <a:endParaRPr lang="zh-CN" altLang="en-US"/>
          </a:p>
        </p:txBody>
      </p:sp>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1" name="Group 2"/>
          <p:cNvGrpSpPr>
            <a:grpSpLocks/>
          </p:cNvGrpSpPr>
          <p:nvPr/>
        </p:nvGrpSpPr>
        <p:grpSpPr bwMode="auto">
          <a:xfrm>
            <a:off x="395288" y="2854325"/>
            <a:ext cx="8208962" cy="2157413"/>
            <a:chOff x="0" y="0"/>
            <a:chExt cx="8269511" cy="2158419"/>
          </a:xfrm>
        </p:grpSpPr>
        <p:grpSp>
          <p:nvGrpSpPr>
            <p:cNvPr id="35864" name="Group 3"/>
            <p:cNvGrpSpPr>
              <a:grpSpLocks/>
            </p:cNvGrpSpPr>
            <p:nvPr/>
          </p:nvGrpSpPr>
          <p:grpSpPr bwMode="auto">
            <a:xfrm>
              <a:off x="0" y="864823"/>
              <a:ext cx="1293596" cy="1293596"/>
              <a:chOff x="0" y="0"/>
              <a:chExt cx="1269242" cy="1269242"/>
            </a:xfrm>
          </p:grpSpPr>
          <p:sp>
            <p:nvSpPr>
              <p:cNvPr id="35872" name="椭圆 11"/>
              <p:cNvSpPr>
                <a:spLocks noChangeArrowheads="1"/>
              </p:cNvSpPr>
              <p:nvPr/>
            </p:nvSpPr>
            <p:spPr bwMode="auto">
              <a:xfrm>
                <a:off x="0" y="0"/>
                <a:ext cx="1269242" cy="1269242"/>
              </a:xfrm>
              <a:prstGeom prst="ellipse">
                <a:avLst/>
              </a:prstGeom>
              <a:solidFill>
                <a:srgbClr val="2091AC"/>
              </a:solidFill>
              <a:ln w="25400">
                <a:noFill/>
                <a:bevel/>
                <a:headEnd/>
                <a:tailEnd/>
              </a:ln>
            </p:spPr>
            <p:txBody>
              <a:bodyPr anchor="ctr"/>
              <a:lstStyle/>
              <a:p>
                <a:pPr algn="ctr" eaLnBrk="0" hangingPunct="0">
                  <a:buFont typeface="Arial" charset="0"/>
                  <a:buNone/>
                </a:pPr>
                <a:endParaRPr lang="zh-CN" altLang="zh-CN" sz="1600">
                  <a:solidFill>
                    <a:schemeClr val="tx1"/>
                  </a:solidFill>
                  <a:ea typeface="Gulim" pitchFamily="34" charset="-127"/>
                </a:endParaRPr>
              </a:p>
            </p:txBody>
          </p:sp>
          <p:sp>
            <p:nvSpPr>
              <p:cNvPr id="35873" name="椭圆 12"/>
              <p:cNvSpPr>
                <a:spLocks noChangeArrowheads="1"/>
              </p:cNvSpPr>
              <p:nvPr/>
            </p:nvSpPr>
            <p:spPr bwMode="auto">
              <a:xfrm>
                <a:off x="94113" y="94113"/>
                <a:ext cx="1081016" cy="1081016"/>
              </a:xfrm>
              <a:prstGeom prst="ellipse">
                <a:avLst/>
              </a:prstGeom>
              <a:solidFill>
                <a:srgbClr val="58AD96"/>
              </a:solidFill>
              <a:ln w="25400">
                <a:noFill/>
                <a:bevel/>
                <a:headEnd/>
                <a:tailEnd/>
              </a:ln>
            </p:spPr>
            <p:txBody>
              <a:bodyPr anchor="ctr"/>
              <a:lstStyle/>
              <a:p>
                <a:pPr algn="ctr" eaLnBrk="0" hangingPunct="0">
                  <a:buFont typeface="Arial" charset="0"/>
                  <a:buNone/>
                </a:pPr>
                <a:endParaRPr lang="zh-CN" altLang="zh-CN" sz="1600">
                  <a:solidFill>
                    <a:schemeClr val="tx1"/>
                  </a:solidFill>
                  <a:ea typeface="Gulim" pitchFamily="34" charset="-127"/>
                </a:endParaRPr>
              </a:p>
            </p:txBody>
          </p:sp>
          <p:sp>
            <p:nvSpPr>
              <p:cNvPr id="35874" name="椭圆 4"/>
              <p:cNvSpPr>
                <a:spLocks noChangeArrowheads="1"/>
              </p:cNvSpPr>
              <p:nvPr/>
            </p:nvSpPr>
            <p:spPr bwMode="auto">
              <a:xfrm>
                <a:off x="132159" y="132159"/>
                <a:ext cx="1004923" cy="1004923"/>
              </a:xfrm>
              <a:prstGeom prst="ellipse">
                <a:avLst/>
              </a:prstGeom>
              <a:solidFill>
                <a:srgbClr val="2091AC"/>
              </a:solidFill>
              <a:ln w="57150">
                <a:solidFill>
                  <a:schemeClr val="bg1"/>
                </a:solidFill>
                <a:bevel/>
                <a:headEnd/>
                <a:tailEnd/>
              </a:ln>
            </p:spPr>
            <p:txBody>
              <a:bodyPr anchor="ctr"/>
              <a:lstStyle/>
              <a:p>
                <a:pPr algn="ctr" eaLnBrk="0" hangingPunct="0">
                  <a:buFont typeface="Arial" charset="0"/>
                  <a:buNone/>
                </a:pPr>
                <a:endParaRPr lang="zh-CN" altLang="zh-CN" sz="1600" b="1">
                  <a:solidFill>
                    <a:schemeClr val="tx1"/>
                  </a:solidFill>
                  <a:ea typeface="Gulim" pitchFamily="34" charset="-127"/>
                </a:endParaRPr>
              </a:p>
            </p:txBody>
          </p:sp>
        </p:grpSp>
        <p:sp>
          <p:nvSpPr>
            <p:cNvPr id="35865" name="椭圆 4"/>
            <p:cNvSpPr>
              <a:spLocks noChangeArrowheads="1"/>
            </p:cNvSpPr>
            <p:nvPr/>
          </p:nvSpPr>
          <p:spPr bwMode="auto">
            <a:xfrm>
              <a:off x="1218362" y="1344251"/>
              <a:ext cx="255824" cy="255518"/>
            </a:xfrm>
            <a:prstGeom prst="ellipse">
              <a:avLst/>
            </a:prstGeom>
            <a:solidFill>
              <a:schemeClr val="tx1"/>
            </a:solidFill>
            <a:ln w="25400">
              <a:noFill/>
              <a:bevel/>
              <a:headEnd/>
              <a:tailEnd/>
            </a:ln>
          </p:spPr>
          <p:txBody>
            <a:bodyPr anchor="ctr"/>
            <a:lstStyle/>
            <a:p>
              <a:pPr algn="ctr" eaLnBrk="0" hangingPunct="0">
                <a:buFont typeface="Arial" charset="0"/>
                <a:buNone/>
              </a:pPr>
              <a:endParaRPr lang="zh-CN" altLang="zh-CN" sz="1600">
                <a:solidFill>
                  <a:schemeClr val="tx1"/>
                </a:solidFill>
                <a:ea typeface="Gulim" pitchFamily="34" charset="-127"/>
              </a:endParaRPr>
            </a:p>
          </p:txBody>
        </p:sp>
        <p:sp>
          <p:nvSpPr>
            <p:cNvPr id="35866" name="直接连接符 5"/>
            <p:cNvSpPr>
              <a:spLocks noChangeShapeType="1"/>
            </p:cNvSpPr>
            <p:nvPr/>
          </p:nvSpPr>
          <p:spPr bwMode="auto">
            <a:xfrm flipV="1">
              <a:off x="1581312" y="1507719"/>
              <a:ext cx="1897895" cy="1"/>
            </a:xfrm>
            <a:prstGeom prst="line">
              <a:avLst/>
            </a:prstGeom>
            <a:noFill/>
            <a:ln w="76200">
              <a:solidFill>
                <a:srgbClr val="897DC1">
                  <a:alpha val="47058"/>
                </a:srgbClr>
              </a:solidFill>
              <a:prstDash val="sysDash"/>
              <a:bevel/>
              <a:headEnd/>
              <a:tailEnd/>
            </a:ln>
          </p:spPr>
          <p:txBody>
            <a:bodyPr/>
            <a:lstStyle/>
            <a:p>
              <a:endParaRPr lang="zh-CN" altLang="en-US"/>
            </a:p>
          </p:txBody>
        </p:sp>
        <p:sp>
          <p:nvSpPr>
            <p:cNvPr id="35867" name="直接连接符 6"/>
            <p:cNvSpPr>
              <a:spLocks noChangeShapeType="1"/>
            </p:cNvSpPr>
            <p:nvPr/>
          </p:nvSpPr>
          <p:spPr bwMode="auto">
            <a:xfrm flipV="1">
              <a:off x="3727035" y="906219"/>
              <a:ext cx="2097757" cy="17457"/>
            </a:xfrm>
            <a:prstGeom prst="line">
              <a:avLst/>
            </a:prstGeom>
            <a:noFill/>
            <a:ln w="76200">
              <a:solidFill>
                <a:srgbClr val="897DC1">
                  <a:alpha val="47058"/>
                </a:srgbClr>
              </a:solidFill>
              <a:prstDash val="sysDash"/>
              <a:bevel/>
              <a:headEnd/>
              <a:tailEnd/>
            </a:ln>
          </p:spPr>
          <p:txBody>
            <a:bodyPr/>
            <a:lstStyle/>
            <a:p>
              <a:endParaRPr lang="zh-CN" altLang="en-US"/>
            </a:p>
          </p:txBody>
        </p:sp>
        <p:sp>
          <p:nvSpPr>
            <p:cNvPr id="35868" name="直接连接符 7"/>
            <p:cNvSpPr>
              <a:spLocks noChangeShapeType="1"/>
            </p:cNvSpPr>
            <p:nvPr/>
          </p:nvSpPr>
          <p:spPr bwMode="auto">
            <a:xfrm flipV="1">
              <a:off x="5907935" y="360266"/>
              <a:ext cx="1624482" cy="17457"/>
            </a:xfrm>
            <a:prstGeom prst="line">
              <a:avLst/>
            </a:prstGeom>
            <a:noFill/>
            <a:ln w="76200">
              <a:solidFill>
                <a:srgbClr val="897DC1">
                  <a:alpha val="47058"/>
                </a:srgbClr>
              </a:solidFill>
              <a:prstDash val="sysDash"/>
              <a:bevel/>
              <a:headEnd/>
              <a:tailEnd/>
            </a:ln>
          </p:spPr>
          <p:txBody>
            <a:bodyPr/>
            <a:lstStyle/>
            <a:p>
              <a:endParaRPr lang="zh-CN" altLang="en-US"/>
            </a:p>
          </p:txBody>
        </p:sp>
        <p:sp>
          <p:nvSpPr>
            <p:cNvPr id="35869" name="直接连接符 8"/>
            <p:cNvSpPr>
              <a:spLocks noChangeShapeType="1"/>
            </p:cNvSpPr>
            <p:nvPr/>
          </p:nvSpPr>
          <p:spPr bwMode="auto">
            <a:xfrm rot="5400000" flipH="1" flipV="1">
              <a:off x="3340443" y="1141995"/>
              <a:ext cx="520560" cy="188670"/>
            </a:xfrm>
            <a:prstGeom prst="line">
              <a:avLst/>
            </a:prstGeom>
            <a:noFill/>
            <a:ln w="76200">
              <a:solidFill>
                <a:srgbClr val="897DC1">
                  <a:alpha val="47058"/>
                </a:srgbClr>
              </a:solidFill>
              <a:prstDash val="sysDash"/>
              <a:bevel/>
              <a:headEnd/>
              <a:tailEnd/>
            </a:ln>
          </p:spPr>
          <p:txBody>
            <a:bodyPr/>
            <a:lstStyle/>
            <a:p>
              <a:endParaRPr lang="zh-CN" altLang="en-US"/>
            </a:p>
          </p:txBody>
        </p:sp>
        <p:sp>
          <p:nvSpPr>
            <p:cNvPr id="35870" name="直接连接符 9"/>
            <p:cNvSpPr>
              <a:spLocks noChangeShapeType="1"/>
            </p:cNvSpPr>
            <p:nvPr/>
          </p:nvSpPr>
          <p:spPr bwMode="auto">
            <a:xfrm rot="5400000" flipH="1" flipV="1">
              <a:off x="5565519" y="597048"/>
              <a:ext cx="576108" cy="131110"/>
            </a:xfrm>
            <a:prstGeom prst="line">
              <a:avLst/>
            </a:prstGeom>
            <a:noFill/>
            <a:ln w="76200">
              <a:solidFill>
                <a:srgbClr val="897DC1">
                  <a:alpha val="47058"/>
                </a:srgbClr>
              </a:solidFill>
              <a:prstDash val="sysDash"/>
              <a:bevel/>
              <a:headEnd/>
              <a:tailEnd/>
            </a:ln>
          </p:spPr>
          <p:txBody>
            <a:bodyPr/>
            <a:lstStyle/>
            <a:p>
              <a:endParaRPr lang="zh-CN" altLang="en-US"/>
            </a:p>
          </p:txBody>
        </p:sp>
        <p:sp>
          <p:nvSpPr>
            <p:cNvPr id="35871" name="等腰三角形 10"/>
            <p:cNvSpPr>
              <a:spLocks noChangeArrowheads="1"/>
            </p:cNvSpPr>
            <p:nvPr/>
          </p:nvSpPr>
          <p:spPr bwMode="auto">
            <a:xfrm rot="1814849">
              <a:off x="7601171" y="0"/>
              <a:ext cx="668340" cy="572934"/>
            </a:xfrm>
            <a:prstGeom prst="triangle">
              <a:avLst>
                <a:gd name="adj" fmla="val 50000"/>
              </a:avLst>
            </a:prstGeom>
            <a:solidFill>
              <a:schemeClr val="tx1"/>
            </a:solidFill>
            <a:ln w="25400">
              <a:noFill/>
              <a:bevel/>
              <a:headEnd/>
              <a:tailEnd/>
            </a:ln>
          </p:spPr>
          <p:txBody>
            <a:bodyPr anchor="ctr"/>
            <a:lstStyle/>
            <a:p>
              <a:pPr algn="ctr" eaLnBrk="0" hangingPunct="0">
                <a:buFont typeface="Arial" charset="0"/>
                <a:buNone/>
              </a:pPr>
              <a:endParaRPr lang="zh-CN" altLang="zh-CN" sz="1600">
                <a:solidFill>
                  <a:schemeClr val="tx1"/>
                </a:solidFill>
                <a:ea typeface="Gulim" pitchFamily="34" charset="-127"/>
              </a:endParaRPr>
            </a:p>
          </p:txBody>
        </p:sp>
      </p:grpSp>
      <p:grpSp>
        <p:nvGrpSpPr>
          <p:cNvPr id="35842" name="Group 14"/>
          <p:cNvGrpSpPr>
            <a:grpSpLocks/>
          </p:cNvGrpSpPr>
          <p:nvPr/>
        </p:nvGrpSpPr>
        <p:grpSpPr bwMode="auto">
          <a:xfrm>
            <a:off x="1908175" y="2781300"/>
            <a:ext cx="1730375" cy="914400"/>
            <a:chOff x="0" y="0"/>
            <a:chExt cx="1733266" cy="915344"/>
          </a:xfrm>
        </p:grpSpPr>
        <p:sp>
          <p:nvSpPr>
            <p:cNvPr id="35862" name="圆角矩形 18"/>
            <p:cNvSpPr>
              <a:spLocks noChangeArrowheads="1"/>
            </p:cNvSpPr>
            <p:nvPr/>
          </p:nvSpPr>
          <p:spPr bwMode="auto">
            <a:xfrm>
              <a:off x="0" y="0"/>
              <a:ext cx="1733266" cy="915344"/>
            </a:xfrm>
            <a:prstGeom prst="roundRect">
              <a:avLst>
                <a:gd name="adj" fmla="val 22634"/>
              </a:avLst>
            </a:prstGeom>
            <a:noFill/>
            <a:ln w="76200">
              <a:solidFill>
                <a:srgbClr val="5BD7D5"/>
              </a:solidFill>
              <a:bevel/>
              <a:headEnd/>
              <a:tailEnd/>
            </a:ln>
          </p:spPr>
          <p:txBody>
            <a:bodyPr anchor="ctr"/>
            <a:lstStyle/>
            <a:p>
              <a:pPr algn="ctr" eaLnBrk="0" hangingPunct="0">
                <a:buFont typeface="Arial" charset="0"/>
                <a:buNone/>
              </a:pPr>
              <a:endParaRPr lang="zh-CN" altLang="zh-CN" sz="1600">
                <a:solidFill>
                  <a:schemeClr val="tx1"/>
                </a:solidFill>
                <a:latin typeface="Calibri" pitchFamily="34" charset="0"/>
                <a:ea typeface="Gulim" pitchFamily="34" charset="-127"/>
                <a:sym typeface="Calibri" pitchFamily="34" charset="0"/>
              </a:endParaRPr>
            </a:p>
          </p:txBody>
        </p:sp>
        <p:sp>
          <p:nvSpPr>
            <p:cNvPr id="35863" name="TextBox 34"/>
            <p:cNvSpPr>
              <a:spLocks noChangeArrowheads="1"/>
            </p:cNvSpPr>
            <p:nvPr/>
          </p:nvSpPr>
          <p:spPr bwMode="auto">
            <a:xfrm>
              <a:off x="163636" y="95245"/>
              <a:ext cx="1460010" cy="647148"/>
            </a:xfrm>
            <a:prstGeom prst="rect">
              <a:avLst/>
            </a:prstGeom>
            <a:noFill/>
            <a:ln w="9525">
              <a:noFill/>
              <a:miter lim="800000"/>
              <a:headEnd/>
              <a:tailEnd/>
            </a:ln>
          </p:spPr>
          <p:txBody>
            <a:bodyPr>
              <a:spAutoFit/>
            </a:bodyPr>
            <a:lstStyle/>
            <a:p>
              <a:pPr algn="ctr" eaLnBrk="0" hangingPunct="0">
                <a:buFont typeface="Arial" charset="0"/>
                <a:buNone/>
              </a:pPr>
              <a:r>
                <a:rPr lang="en-US" altLang="zh-CN" sz="1800" b="1">
                  <a:solidFill>
                    <a:schemeClr val="tx1"/>
                  </a:solidFill>
                  <a:latin typeface="Calibri" pitchFamily="34" charset="0"/>
                  <a:ea typeface="Gulim" pitchFamily="34" charset="-127"/>
                  <a:sym typeface="Calibri" pitchFamily="34" charset="0"/>
                </a:rPr>
                <a:t>Energy</a:t>
              </a:r>
              <a:endParaRPr lang="zh-CN" altLang="en-US" sz="1800" b="1">
                <a:solidFill>
                  <a:schemeClr val="tx1"/>
                </a:solidFill>
                <a:latin typeface="Calibri" pitchFamily="34" charset="0"/>
                <a:ea typeface="Gulim" pitchFamily="34" charset="-127"/>
                <a:sym typeface="Calibri" pitchFamily="34" charset="0"/>
              </a:endParaRPr>
            </a:p>
            <a:p>
              <a:pPr algn="ctr" eaLnBrk="0" hangingPunct="0">
                <a:buFont typeface="Arial" charset="0"/>
                <a:buNone/>
              </a:pPr>
              <a:r>
                <a:rPr lang="en-US" altLang="zh-CN" sz="1800" b="1">
                  <a:solidFill>
                    <a:schemeClr val="tx1"/>
                  </a:solidFill>
                  <a:latin typeface="Calibri" pitchFamily="34" charset="0"/>
                  <a:ea typeface="Gulim" pitchFamily="34" charset="-127"/>
                  <a:sym typeface="Calibri" pitchFamily="34" charset="0"/>
                </a:rPr>
                <a:t>conservation</a:t>
              </a:r>
              <a:endParaRPr lang="zh-CN" altLang="en-US" sz="1800">
                <a:solidFill>
                  <a:schemeClr val="tx1"/>
                </a:solidFill>
                <a:latin typeface="Calibri" pitchFamily="34" charset="0"/>
                <a:ea typeface="Gulim" pitchFamily="34" charset="-127"/>
                <a:sym typeface="Calibri" pitchFamily="34" charset="0"/>
              </a:endParaRPr>
            </a:p>
          </p:txBody>
        </p:sp>
      </p:grpSp>
      <p:grpSp>
        <p:nvGrpSpPr>
          <p:cNvPr id="35843" name="Group 17"/>
          <p:cNvGrpSpPr>
            <a:grpSpLocks/>
          </p:cNvGrpSpPr>
          <p:nvPr/>
        </p:nvGrpSpPr>
        <p:grpSpPr bwMode="auto">
          <a:xfrm>
            <a:off x="4210050" y="2133600"/>
            <a:ext cx="1733550" cy="914400"/>
            <a:chOff x="0" y="0"/>
            <a:chExt cx="1733266" cy="914137"/>
          </a:xfrm>
        </p:grpSpPr>
        <p:sp>
          <p:nvSpPr>
            <p:cNvPr id="35860" name="圆角矩形 21"/>
            <p:cNvSpPr>
              <a:spLocks noChangeArrowheads="1"/>
            </p:cNvSpPr>
            <p:nvPr/>
          </p:nvSpPr>
          <p:spPr bwMode="auto">
            <a:xfrm>
              <a:off x="0" y="0"/>
              <a:ext cx="1733266" cy="914137"/>
            </a:xfrm>
            <a:prstGeom prst="roundRect">
              <a:avLst>
                <a:gd name="adj" fmla="val 22634"/>
              </a:avLst>
            </a:prstGeom>
            <a:noFill/>
            <a:ln w="76200">
              <a:solidFill>
                <a:srgbClr val="000000"/>
              </a:solidFill>
              <a:bevel/>
              <a:headEnd/>
              <a:tailEnd/>
            </a:ln>
          </p:spPr>
          <p:txBody>
            <a:bodyPr anchor="ctr"/>
            <a:lstStyle/>
            <a:p>
              <a:pPr algn="ctr" eaLnBrk="0" hangingPunct="0">
                <a:buFont typeface="Arial" charset="0"/>
                <a:buNone/>
              </a:pPr>
              <a:endParaRPr lang="zh-CN" altLang="zh-CN" sz="1600">
                <a:solidFill>
                  <a:schemeClr val="tx1"/>
                </a:solidFill>
                <a:latin typeface="Calibri" pitchFamily="34" charset="0"/>
                <a:ea typeface="Gulim" pitchFamily="34" charset="-127"/>
                <a:sym typeface="Calibri" pitchFamily="34" charset="0"/>
              </a:endParaRPr>
            </a:p>
          </p:txBody>
        </p:sp>
        <p:sp>
          <p:nvSpPr>
            <p:cNvPr id="35861" name="TextBox 35"/>
            <p:cNvSpPr>
              <a:spLocks noChangeArrowheads="1"/>
            </p:cNvSpPr>
            <p:nvPr/>
          </p:nvSpPr>
          <p:spPr bwMode="auto">
            <a:xfrm>
              <a:off x="131810" y="232539"/>
              <a:ext cx="1460261" cy="368671"/>
            </a:xfrm>
            <a:prstGeom prst="rect">
              <a:avLst/>
            </a:prstGeom>
            <a:noFill/>
            <a:ln w="9525">
              <a:noFill/>
              <a:miter lim="800000"/>
              <a:headEnd/>
              <a:tailEnd/>
            </a:ln>
          </p:spPr>
          <p:txBody>
            <a:bodyPr>
              <a:spAutoFit/>
            </a:bodyPr>
            <a:lstStyle/>
            <a:p>
              <a:pPr algn="ctr" eaLnBrk="0" hangingPunct="0">
                <a:buFont typeface="Arial" charset="0"/>
                <a:buNone/>
              </a:pPr>
              <a:r>
                <a:rPr lang="en-US" altLang="zh-CN" sz="1800" b="1">
                  <a:solidFill>
                    <a:schemeClr val="tx1"/>
                  </a:solidFill>
                  <a:latin typeface="Calibri" pitchFamily="34" charset="0"/>
                  <a:ea typeface="Gulim" pitchFamily="34" charset="-127"/>
                  <a:sym typeface="Calibri" pitchFamily="34" charset="0"/>
                </a:rPr>
                <a:t>Investment</a:t>
              </a:r>
              <a:endParaRPr lang="zh-CN" altLang="en-US" sz="1800">
                <a:solidFill>
                  <a:schemeClr val="tx1"/>
                </a:solidFill>
                <a:latin typeface="Calibri" pitchFamily="34" charset="0"/>
                <a:ea typeface="Gulim" pitchFamily="34" charset="-127"/>
                <a:sym typeface="Calibri" pitchFamily="34" charset="0"/>
              </a:endParaRPr>
            </a:p>
          </p:txBody>
        </p:sp>
      </p:grpSp>
      <p:grpSp>
        <p:nvGrpSpPr>
          <p:cNvPr id="35844" name="Group 20"/>
          <p:cNvGrpSpPr>
            <a:grpSpLocks/>
          </p:cNvGrpSpPr>
          <p:nvPr/>
        </p:nvGrpSpPr>
        <p:grpSpPr bwMode="auto">
          <a:xfrm>
            <a:off x="6457950" y="1655763"/>
            <a:ext cx="1733550" cy="912812"/>
            <a:chOff x="0" y="0"/>
            <a:chExt cx="1733266" cy="913993"/>
          </a:xfrm>
        </p:grpSpPr>
        <p:sp>
          <p:nvSpPr>
            <p:cNvPr id="35858" name="圆角矩形 24"/>
            <p:cNvSpPr>
              <a:spLocks noChangeArrowheads="1"/>
            </p:cNvSpPr>
            <p:nvPr/>
          </p:nvSpPr>
          <p:spPr bwMode="auto">
            <a:xfrm>
              <a:off x="0" y="0"/>
              <a:ext cx="1733266" cy="913993"/>
            </a:xfrm>
            <a:prstGeom prst="roundRect">
              <a:avLst>
                <a:gd name="adj" fmla="val 22634"/>
              </a:avLst>
            </a:prstGeom>
            <a:noFill/>
            <a:ln w="76200">
              <a:solidFill>
                <a:srgbClr val="E2E2FF"/>
              </a:solidFill>
              <a:bevel/>
              <a:headEnd/>
              <a:tailEnd/>
            </a:ln>
          </p:spPr>
          <p:txBody>
            <a:bodyPr anchor="ctr"/>
            <a:lstStyle/>
            <a:p>
              <a:pPr algn="ctr" eaLnBrk="0" hangingPunct="0">
                <a:buFont typeface="Arial" charset="0"/>
                <a:buNone/>
              </a:pPr>
              <a:endParaRPr lang="zh-CN" altLang="zh-CN" sz="1600">
                <a:solidFill>
                  <a:schemeClr val="tx1"/>
                </a:solidFill>
                <a:latin typeface="Calibri" pitchFamily="34" charset="0"/>
                <a:ea typeface="Gulim" pitchFamily="34" charset="-127"/>
                <a:sym typeface="Calibri" pitchFamily="34" charset="0"/>
              </a:endParaRPr>
            </a:p>
          </p:txBody>
        </p:sp>
        <p:sp>
          <p:nvSpPr>
            <p:cNvPr id="35859" name="TextBox 36"/>
            <p:cNvSpPr>
              <a:spLocks noChangeArrowheads="1"/>
            </p:cNvSpPr>
            <p:nvPr/>
          </p:nvSpPr>
          <p:spPr bwMode="auto">
            <a:xfrm>
              <a:off x="150126" y="233079"/>
              <a:ext cx="1460310" cy="369895"/>
            </a:xfrm>
            <a:prstGeom prst="rect">
              <a:avLst/>
            </a:prstGeom>
            <a:noFill/>
            <a:ln w="9525">
              <a:noFill/>
              <a:miter lim="800000"/>
              <a:headEnd/>
              <a:tailEnd/>
            </a:ln>
          </p:spPr>
          <p:txBody>
            <a:bodyPr>
              <a:spAutoFit/>
            </a:bodyPr>
            <a:lstStyle/>
            <a:p>
              <a:pPr algn="ctr" eaLnBrk="0" hangingPunct="0">
                <a:buFont typeface="Arial" charset="0"/>
                <a:buNone/>
              </a:pPr>
              <a:r>
                <a:rPr lang="en-US" altLang="zh-CN" sz="1800" b="1">
                  <a:solidFill>
                    <a:schemeClr val="tx1"/>
                  </a:solidFill>
                  <a:latin typeface="Calibri" pitchFamily="34" charset="0"/>
                  <a:ea typeface="Gulim" pitchFamily="34" charset="-127"/>
                  <a:sym typeface="Calibri" pitchFamily="34" charset="0"/>
                </a:rPr>
                <a:t>Comfort</a:t>
              </a:r>
              <a:endParaRPr lang="zh-CN" altLang="en-US" sz="1800">
                <a:solidFill>
                  <a:schemeClr val="tx1"/>
                </a:solidFill>
                <a:latin typeface="Calibri" pitchFamily="34" charset="0"/>
                <a:ea typeface="Gulim" pitchFamily="34" charset="-127"/>
                <a:sym typeface="Calibri" pitchFamily="34" charset="0"/>
              </a:endParaRPr>
            </a:p>
          </p:txBody>
        </p:sp>
      </p:grpSp>
      <p:grpSp>
        <p:nvGrpSpPr>
          <p:cNvPr id="35845" name="Group 23"/>
          <p:cNvGrpSpPr>
            <a:grpSpLocks/>
          </p:cNvGrpSpPr>
          <p:nvPr/>
        </p:nvGrpSpPr>
        <p:grpSpPr bwMode="auto">
          <a:xfrm>
            <a:off x="2003425" y="4994275"/>
            <a:ext cx="1552575" cy="692150"/>
            <a:chOff x="0" y="0"/>
            <a:chExt cx="1553570" cy="692644"/>
          </a:xfrm>
        </p:grpSpPr>
        <p:sp>
          <p:nvSpPr>
            <p:cNvPr id="35856" name="圆角矩形 27"/>
            <p:cNvSpPr>
              <a:spLocks noChangeArrowheads="1"/>
            </p:cNvSpPr>
            <p:nvPr/>
          </p:nvSpPr>
          <p:spPr bwMode="auto">
            <a:xfrm>
              <a:off x="0" y="0"/>
              <a:ext cx="1553570" cy="692644"/>
            </a:xfrm>
            <a:prstGeom prst="roundRect">
              <a:avLst>
                <a:gd name="adj" fmla="val 22634"/>
              </a:avLst>
            </a:prstGeom>
            <a:noFill/>
            <a:ln w="76200">
              <a:solidFill>
                <a:srgbClr val="92D050"/>
              </a:solidFill>
              <a:bevel/>
              <a:headEnd/>
              <a:tailEnd/>
            </a:ln>
          </p:spPr>
          <p:txBody>
            <a:bodyPr anchor="ctr"/>
            <a:lstStyle/>
            <a:p>
              <a:pPr algn="ctr" eaLnBrk="0" hangingPunct="0">
                <a:buFont typeface="Arial" charset="0"/>
                <a:buNone/>
              </a:pPr>
              <a:endParaRPr lang="zh-CN" altLang="zh-CN" sz="1600">
                <a:solidFill>
                  <a:schemeClr val="tx1"/>
                </a:solidFill>
                <a:latin typeface="Calibri" pitchFamily="34" charset="0"/>
                <a:ea typeface="Gulim" pitchFamily="34" charset="-127"/>
                <a:sym typeface="Calibri" pitchFamily="34" charset="0"/>
              </a:endParaRPr>
            </a:p>
          </p:txBody>
        </p:sp>
        <p:sp>
          <p:nvSpPr>
            <p:cNvPr id="35857" name="TextBox 37"/>
            <p:cNvSpPr>
              <a:spLocks noChangeArrowheads="1"/>
            </p:cNvSpPr>
            <p:nvPr/>
          </p:nvSpPr>
          <p:spPr bwMode="auto">
            <a:xfrm>
              <a:off x="59088" y="136960"/>
              <a:ext cx="1403444" cy="338874"/>
            </a:xfrm>
            <a:prstGeom prst="rect">
              <a:avLst/>
            </a:prstGeom>
            <a:noFill/>
            <a:ln w="9525">
              <a:noFill/>
              <a:miter lim="800000"/>
              <a:headEnd/>
              <a:tailEnd/>
            </a:ln>
          </p:spPr>
          <p:txBody>
            <a:bodyPr>
              <a:spAutoFit/>
            </a:bodyPr>
            <a:lstStyle/>
            <a:p>
              <a:pPr algn="ctr" eaLnBrk="0" hangingPunct="0">
                <a:buFont typeface="Arial" charset="0"/>
                <a:buNone/>
              </a:pPr>
              <a:r>
                <a:rPr lang="en-US" altLang="zh-CN" sz="1600" b="1">
                  <a:solidFill>
                    <a:schemeClr val="tx1"/>
                  </a:solidFill>
                  <a:latin typeface="Calibri" pitchFamily="34" charset="0"/>
                  <a:ea typeface="Gulim" pitchFamily="34" charset="-127"/>
                  <a:sym typeface="Calibri" pitchFamily="34" charset="0"/>
                </a:rPr>
                <a:t>Efficiency</a:t>
              </a:r>
              <a:endParaRPr lang="zh-CN" altLang="en-US" sz="1600">
                <a:solidFill>
                  <a:schemeClr val="tx1"/>
                </a:solidFill>
                <a:latin typeface="Calibri" pitchFamily="34" charset="0"/>
                <a:ea typeface="Gulim" pitchFamily="34" charset="-127"/>
                <a:sym typeface="Calibri" pitchFamily="34" charset="0"/>
              </a:endParaRPr>
            </a:p>
          </p:txBody>
        </p:sp>
      </p:grpSp>
      <p:grpSp>
        <p:nvGrpSpPr>
          <p:cNvPr id="35846" name="Group 26"/>
          <p:cNvGrpSpPr>
            <a:grpSpLocks/>
          </p:cNvGrpSpPr>
          <p:nvPr/>
        </p:nvGrpSpPr>
        <p:grpSpPr bwMode="auto">
          <a:xfrm>
            <a:off x="4395788" y="4643438"/>
            <a:ext cx="1565275" cy="960437"/>
            <a:chOff x="0" y="0"/>
            <a:chExt cx="1564943" cy="719214"/>
          </a:xfrm>
        </p:grpSpPr>
        <p:sp>
          <p:nvSpPr>
            <p:cNvPr id="35854" name="圆角矩形 30"/>
            <p:cNvSpPr>
              <a:spLocks noChangeArrowheads="1"/>
            </p:cNvSpPr>
            <p:nvPr/>
          </p:nvSpPr>
          <p:spPr bwMode="auto">
            <a:xfrm>
              <a:off x="0" y="0"/>
              <a:ext cx="1564943" cy="719214"/>
            </a:xfrm>
            <a:prstGeom prst="roundRect">
              <a:avLst>
                <a:gd name="adj" fmla="val 22634"/>
              </a:avLst>
            </a:prstGeom>
            <a:noFill/>
            <a:ln w="76200">
              <a:solidFill>
                <a:srgbClr val="000000"/>
              </a:solidFill>
              <a:bevel/>
              <a:headEnd/>
              <a:tailEnd/>
            </a:ln>
          </p:spPr>
          <p:txBody>
            <a:bodyPr anchor="ctr"/>
            <a:lstStyle/>
            <a:p>
              <a:pPr algn="ctr" eaLnBrk="0" hangingPunct="0">
                <a:buFont typeface="Arial" charset="0"/>
                <a:buNone/>
              </a:pPr>
              <a:endParaRPr lang="zh-CN" altLang="zh-CN" sz="1600">
                <a:solidFill>
                  <a:schemeClr val="tx1"/>
                </a:solidFill>
                <a:latin typeface="Calibri" pitchFamily="34" charset="0"/>
                <a:ea typeface="Gulim" pitchFamily="34" charset="-127"/>
                <a:sym typeface="Calibri" pitchFamily="34" charset="0"/>
              </a:endParaRPr>
            </a:p>
          </p:txBody>
        </p:sp>
        <p:sp>
          <p:nvSpPr>
            <p:cNvPr id="35855" name="TextBox 38"/>
            <p:cNvSpPr>
              <a:spLocks noChangeArrowheads="1"/>
            </p:cNvSpPr>
            <p:nvPr/>
          </p:nvSpPr>
          <p:spPr bwMode="auto">
            <a:xfrm>
              <a:off x="109184" y="68234"/>
              <a:ext cx="1403444" cy="621914"/>
            </a:xfrm>
            <a:prstGeom prst="rect">
              <a:avLst/>
            </a:prstGeom>
            <a:noFill/>
            <a:ln w="9525">
              <a:noFill/>
              <a:miter lim="800000"/>
              <a:headEnd/>
              <a:tailEnd/>
            </a:ln>
          </p:spPr>
          <p:txBody>
            <a:bodyPr>
              <a:spAutoFit/>
            </a:bodyPr>
            <a:lstStyle/>
            <a:p>
              <a:pPr algn="ctr" eaLnBrk="0" hangingPunct="0">
                <a:buFont typeface="Arial" charset="0"/>
                <a:buNone/>
              </a:pPr>
              <a:r>
                <a:rPr lang="en-US" altLang="zh-CN" sz="1600">
                  <a:solidFill>
                    <a:schemeClr val="tx1"/>
                  </a:solidFill>
                  <a:latin typeface="Calibri" pitchFamily="34" charset="0"/>
                  <a:ea typeface="Gulim" pitchFamily="34" charset="-127"/>
                  <a:sym typeface="Calibri" pitchFamily="34" charset="0"/>
                </a:rPr>
                <a:t>Low maintenance costs</a:t>
              </a:r>
              <a:endParaRPr lang="zh-CN" altLang="en-US">
                <a:ea typeface="Gulim" pitchFamily="34" charset="-127"/>
              </a:endParaRPr>
            </a:p>
          </p:txBody>
        </p:sp>
      </p:grpSp>
      <p:grpSp>
        <p:nvGrpSpPr>
          <p:cNvPr id="35847" name="Group 29"/>
          <p:cNvGrpSpPr>
            <a:grpSpLocks/>
          </p:cNvGrpSpPr>
          <p:nvPr/>
        </p:nvGrpSpPr>
        <p:grpSpPr bwMode="auto">
          <a:xfrm>
            <a:off x="6515100" y="4219575"/>
            <a:ext cx="1550988" cy="706438"/>
            <a:chOff x="0" y="0"/>
            <a:chExt cx="1551296" cy="704652"/>
          </a:xfrm>
        </p:grpSpPr>
        <p:sp>
          <p:nvSpPr>
            <p:cNvPr id="35852" name="圆角矩形 33"/>
            <p:cNvSpPr>
              <a:spLocks noChangeArrowheads="1"/>
            </p:cNvSpPr>
            <p:nvPr/>
          </p:nvSpPr>
          <p:spPr bwMode="auto">
            <a:xfrm>
              <a:off x="0" y="0"/>
              <a:ext cx="1551296" cy="704652"/>
            </a:xfrm>
            <a:prstGeom prst="roundRect">
              <a:avLst>
                <a:gd name="adj" fmla="val 22634"/>
              </a:avLst>
            </a:prstGeom>
            <a:noFill/>
            <a:ln w="76200">
              <a:solidFill>
                <a:srgbClr val="E2E2FF"/>
              </a:solidFill>
              <a:bevel/>
              <a:headEnd/>
              <a:tailEnd/>
            </a:ln>
          </p:spPr>
          <p:txBody>
            <a:bodyPr anchor="ctr"/>
            <a:lstStyle/>
            <a:p>
              <a:pPr algn="ctr" eaLnBrk="0" hangingPunct="0">
                <a:buFont typeface="Arial" charset="0"/>
                <a:buNone/>
              </a:pPr>
              <a:endParaRPr lang="zh-CN" altLang="zh-CN" sz="1600">
                <a:solidFill>
                  <a:schemeClr val="tx1"/>
                </a:solidFill>
                <a:latin typeface="Calibri" pitchFamily="34" charset="0"/>
                <a:ea typeface="Gulim" pitchFamily="34" charset="-127"/>
                <a:sym typeface="Calibri" pitchFamily="34" charset="0"/>
              </a:endParaRPr>
            </a:p>
          </p:txBody>
        </p:sp>
        <p:sp>
          <p:nvSpPr>
            <p:cNvPr id="35853" name="TextBox 39"/>
            <p:cNvSpPr>
              <a:spLocks noChangeArrowheads="1"/>
            </p:cNvSpPr>
            <p:nvPr/>
          </p:nvSpPr>
          <p:spPr bwMode="auto">
            <a:xfrm>
              <a:off x="122832" y="54590"/>
              <a:ext cx="1403444" cy="644848"/>
            </a:xfrm>
            <a:prstGeom prst="rect">
              <a:avLst/>
            </a:prstGeom>
            <a:noFill/>
            <a:ln w="9525">
              <a:noFill/>
              <a:miter lim="800000"/>
              <a:headEnd/>
              <a:tailEnd/>
            </a:ln>
          </p:spPr>
          <p:txBody>
            <a:bodyPr>
              <a:spAutoFit/>
            </a:bodyPr>
            <a:lstStyle/>
            <a:p>
              <a:pPr algn="ctr" eaLnBrk="0" hangingPunct="0">
                <a:buFont typeface="Arial" charset="0"/>
                <a:buNone/>
              </a:pPr>
              <a:r>
                <a:rPr lang="en-US" altLang="zh-CN" sz="1800" b="1">
                  <a:solidFill>
                    <a:schemeClr val="tx1"/>
                  </a:solidFill>
                  <a:latin typeface="Calibri" pitchFamily="34" charset="0"/>
                  <a:ea typeface="Gulim" pitchFamily="34" charset="-127"/>
                  <a:sym typeface="Calibri" pitchFamily="34" charset="0"/>
                </a:rPr>
                <a:t>Environment</a:t>
              </a:r>
              <a:endParaRPr lang="zh-CN" altLang="en-US" sz="1800" b="1">
                <a:solidFill>
                  <a:schemeClr val="tx1"/>
                </a:solidFill>
                <a:latin typeface="Calibri" pitchFamily="34" charset="0"/>
                <a:ea typeface="Gulim" pitchFamily="34" charset="-127"/>
                <a:sym typeface="Calibri" pitchFamily="34" charset="0"/>
              </a:endParaRPr>
            </a:p>
            <a:p>
              <a:pPr algn="ctr" eaLnBrk="0" hangingPunct="0">
                <a:buFont typeface="Arial" charset="0"/>
                <a:buNone/>
              </a:pPr>
              <a:r>
                <a:rPr lang="en-US" altLang="zh-CN" sz="1800" b="1">
                  <a:solidFill>
                    <a:schemeClr val="tx1"/>
                  </a:solidFill>
                  <a:latin typeface="Calibri" pitchFamily="34" charset="0"/>
                  <a:ea typeface="Gulim" pitchFamily="34" charset="-127"/>
                  <a:sym typeface="Calibri" pitchFamily="34" charset="0"/>
                </a:rPr>
                <a:t>protection</a:t>
              </a:r>
              <a:endParaRPr lang="zh-CN" altLang="en-US" sz="1800">
                <a:solidFill>
                  <a:schemeClr val="tx1"/>
                </a:solidFill>
                <a:latin typeface="Calibri" pitchFamily="34" charset="0"/>
                <a:ea typeface="Gulim" pitchFamily="34" charset="-127"/>
                <a:sym typeface="Calibri" pitchFamily="34" charset="0"/>
              </a:endParaRPr>
            </a:p>
          </p:txBody>
        </p:sp>
      </p:grpSp>
      <p:sp>
        <p:nvSpPr>
          <p:cNvPr id="35848" name="标题 1"/>
          <p:cNvSpPr>
            <a:spLocks noChangeArrowheads="1"/>
          </p:cNvSpPr>
          <p:nvPr/>
        </p:nvSpPr>
        <p:spPr bwMode="auto">
          <a:xfrm>
            <a:off x="531813" y="3940175"/>
            <a:ext cx="1168400" cy="787400"/>
          </a:xfrm>
          <a:prstGeom prst="rect">
            <a:avLst/>
          </a:prstGeom>
          <a:noFill/>
          <a:ln w="9525">
            <a:noFill/>
            <a:miter lim="800000"/>
            <a:headEnd/>
            <a:tailEnd/>
          </a:ln>
        </p:spPr>
        <p:txBody>
          <a:bodyPr anchor="ctr"/>
          <a:lstStyle/>
          <a:p>
            <a:pPr algn="ctr" eaLnBrk="0" hangingPunct="0">
              <a:lnSpc>
                <a:spcPct val="90000"/>
              </a:lnSpc>
              <a:buFont typeface="Arial" charset="0"/>
              <a:buNone/>
            </a:pPr>
            <a:r>
              <a:rPr lang="en-US" altLang="zh-CN" sz="1800" b="1">
                <a:solidFill>
                  <a:schemeClr val="tx1"/>
                </a:solidFill>
                <a:latin typeface="Calibri" pitchFamily="34" charset="0"/>
                <a:ea typeface="Gulim" pitchFamily="34" charset="-127"/>
                <a:sym typeface="Arial" charset="0"/>
              </a:rPr>
              <a:t>Benefits</a:t>
            </a:r>
            <a:endParaRPr lang="zh-CN" altLang="en-US" sz="1800" b="1">
              <a:solidFill>
                <a:schemeClr val="tx1"/>
              </a:solidFill>
              <a:latin typeface="Calibri" pitchFamily="34" charset="0"/>
              <a:sym typeface="Arial" charset="0"/>
            </a:endParaRPr>
          </a:p>
        </p:txBody>
      </p:sp>
      <p:sp>
        <p:nvSpPr>
          <p:cNvPr id="35849" name="标题 1"/>
          <p:cNvSpPr>
            <a:spLocks noGrp="1" noChangeArrowheads="1"/>
          </p:cNvSpPr>
          <p:nvPr>
            <p:ph type="title" idx="4294967295"/>
          </p:nvPr>
        </p:nvSpPr>
        <p:spPr>
          <a:xfrm>
            <a:off x="203200" y="736600"/>
            <a:ext cx="8748713" cy="787400"/>
          </a:xfrm>
        </p:spPr>
        <p:txBody>
          <a:bodyPr/>
          <a:lstStyle/>
          <a:p>
            <a:r>
              <a:rPr lang="zh-CN" altLang="en-US" sz="2800" b="1" smtClean="0">
                <a:solidFill>
                  <a:schemeClr val="tx1"/>
                </a:solidFill>
                <a:latin typeface="Calibri" pitchFamily="34" charset="0"/>
                <a:ea typeface="宋体" charset="-122"/>
                <a:sym typeface="Calibri" pitchFamily="34" charset="0"/>
              </a:rPr>
              <a:t>Numerous benefits of passive  technology</a:t>
            </a:r>
          </a:p>
        </p:txBody>
      </p:sp>
      <p:sp>
        <p:nvSpPr>
          <p:cNvPr id="35850" name="页脚占位符 4"/>
          <p:cNvSpPr>
            <a:spLocks noGrp="1" noChangeArrowheads="1"/>
          </p:cNvSpPr>
          <p:nvPr/>
        </p:nvSpPr>
        <p:spPr bwMode="auto">
          <a:xfrm>
            <a:off x="3581400" y="6461125"/>
            <a:ext cx="5295900" cy="246063"/>
          </a:xfrm>
          <a:prstGeom prst="rect">
            <a:avLst/>
          </a:prstGeom>
          <a:noFill/>
          <a:ln w="9525">
            <a:noFill/>
            <a:miter lim="800000"/>
            <a:headEnd/>
            <a:tailEnd/>
          </a:ln>
        </p:spPr>
        <p:txBody>
          <a:bodyPr anchor="ctr">
            <a:spAutoFit/>
          </a:bodyPr>
          <a:lstStyle/>
          <a:p>
            <a:pPr algn="r" eaLnBrk="0" hangingPunct="0">
              <a:buFont typeface="Arial" charset="0"/>
              <a:buNone/>
            </a:pPr>
            <a:r>
              <a:rPr lang="en-US" altLang="zh-CN" sz="1000">
                <a:solidFill>
                  <a:schemeClr val="tx1"/>
                </a:solidFill>
                <a:latin typeface="Arial" charset="0"/>
                <a:sym typeface="Arial" charset="0"/>
              </a:rPr>
              <a:t>A Multidisciplinary Approach to Curriculum Development in Sustainable Built Environment</a:t>
            </a:r>
            <a:endParaRPr lang="zh-CN" altLang="en-US">
              <a:ea typeface="Gulim" pitchFamily="34" charset="-127"/>
            </a:endParaRPr>
          </a:p>
        </p:txBody>
      </p:sp>
      <p:sp>
        <p:nvSpPr>
          <p:cNvPr id="38" name="灯片编号占位符 37"/>
          <p:cNvSpPr>
            <a:spLocks noGrp="1"/>
          </p:cNvSpPr>
          <p:nvPr>
            <p:ph type="sldNum" sz="quarter" idx="11"/>
          </p:nvPr>
        </p:nvSpPr>
        <p:spPr>
          <a:xfrm>
            <a:off x="161925" y="6337300"/>
            <a:ext cx="2133600" cy="365125"/>
          </a:xfrm>
        </p:spPr>
        <p:txBody>
          <a:bodyPr/>
          <a:lstStyle/>
          <a:p>
            <a:pPr>
              <a:defRPr/>
            </a:pPr>
            <a:fld id="{8147D757-CE95-4614-B588-7C145930E192}" type="slidenum">
              <a:rPr lang="zh-CN" altLang="en-US"/>
              <a:pPr>
                <a:defRPr/>
              </a:pPr>
              <a:t>6</a:t>
            </a:fld>
            <a:endParaRPr lang="zh-CN" altLang="en-US"/>
          </a:p>
        </p:txBody>
      </p:sp>
    </p:spTree>
  </p:cSld>
  <p:clrMapOvr>
    <a:masterClrMapping/>
  </p:clrMapOvr>
  <p:transition>
    <p:random/>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extBox 2"/>
          <p:cNvSpPr>
            <a:spLocks noChangeArrowheads="1"/>
          </p:cNvSpPr>
          <p:nvPr/>
        </p:nvSpPr>
        <p:spPr bwMode="auto">
          <a:xfrm>
            <a:off x="292100" y="881063"/>
            <a:ext cx="8518525" cy="954087"/>
          </a:xfrm>
          <a:prstGeom prst="rect">
            <a:avLst/>
          </a:prstGeom>
          <a:noFill/>
          <a:ln w="9525">
            <a:noFill/>
            <a:miter lim="800000"/>
            <a:headEnd/>
            <a:tailEnd/>
          </a:ln>
        </p:spPr>
        <p:txBody>
          <a:bodyPr>
            <a:spAutoFit/>
          </a:bodyPr>
          <a:lstStyle/>
          <a:p>
            <a:pPr algn="ctr" eaLnBrk="0" hangingPunct="0">
              <a:buFont typeface="Arial" charset="0"/>
              <a:buNone/>
            </a:pPr>
            <a:r>
              <a:rPr lang="en-US" altLang="zh-CN" sz="2800" b="1">
                <a:solidFill>
                  <a:schemeClr val="tx1"/>
                </a:solidFill>
                <a:latin typeface="Calibri" pitchFamily="34" charset="0"/>
                <a:ea typeface="Gulim" pitchFamily="34" charset="-127"/>
                <a:sym typeface="Arial" charset="0"/>
              </a:rPr>
              <a:t>7.6.1.1   The location and characteristics of the climate                 types</a:t>
            </a:r>
            <a:endParaRPr lang="zh-CN" altLang="en-US" sz="2800" b="1">
              <a:solidFill>
                <a:schemeClr val="tx1"/>
              </a:solidFill>
              <a:latin typeface="Calibri" pitchFamily="34" charset="0"/>
              <a:ea typeface="Gulim" pitchFamily="34" charset="-127"/>
              <a:sym typeface="Arial" charset="0"/>
            </a:endParaRPr>
          </a:p>
        </p:txBody>
      </p:sp>
      <p:sp>
        <p:nvSpPr>
          <p:cNvPr id="104450" name="AutoShape 12"/>
          <p:cNvSpPr>
            <a:spLocks noChangeArrowheads="1"/>
          </p:cNvSpPr>
          <p:nvPr/>
        </p:nvSpPr>
        <p:spPr bwMode="auto">
          <a:xfrm>
            <a:off x="828675" y="2162175"/>
            <a:ext cx="7896225" cy="552450"/>
          </a:xfrm>
          <a:prstGeom prst="roundRect">
            <a:avLst>
              <a:gd name="adj" fmla="val 16667"/>
            </a:avLst>
          </a:prstGeom>
          <a:solidFill>
            <a:srgbClr val="C6F2F2"/>
          </a:solidFill>
          <a:ln w="9525">
            <a:solidFill>
              <a:schemeClr val="bg2"/>
            </a:solidFill>
            <a:miter lim="800000"/>
            <a:headEnd/>
            <a:tailEnd/>
          </a:ln>
        </p:spPr>
        <p:txBody>
          <a:bodyPr wrap="none" anchor="ctr"/>
          <a:lstStyle/>
          <a:p>
            <a:pPr eaLnBrk="0" hangingPunct="0">
              <a:buFont typeface="Arial" charset="0"/>
              <a:buNone/>
            </a:pPr>
            <a:r>
              <a:rPr lang="en-US" altLang="zh-CN" sz="2000">
                <a:solidFill>
                  <a:schemeClr val="tx1"/>
                </a:solidFill>
                <a:latin typeface="Calibri" pitchFamily="34" charset="0"/>
                <a:ea typeface="微软雅黑"/>
                <a:cs typeface="微软雅黑"/>
                <a:sym typeface="Times New Roman" pitchFamily="18" charset="0"/>
              </a:rPr>
              <a:t>7.6.1.1.1  </a:t>
            </a:r>
            <a:r>
              <a:rPr lang="en-US" altLang="zh-CN" sz="2000">
                <a:solidFill>
                  <a:schemeClr val="tx1"/>
                </a:solidFill>
                <a:latin typeface="Calibri" pitchFamily="34" charset="0"/>
                <a:ea typeface="Gulim" pitchFamily="34" charset="-127"/>
                <a:sym typeface="Arial" charset="0"/>
              </a:rPr>
              <a:t>Moist tropical climate</a:t>
            </a:r>
            <a:endParaRPr lang="zh-CN" altLang="en-US" sz="2000">
              <a:solidFill>
                <a:schemeClr val="tx1"/>
              </a:solidFill>
              <a:latin typeface="Calibri" pitchFamily="34" charset="0"/>
              <a:ea typeface="微软雅黑"/>
              <a:cs typeface="微软雅黑"/>
              <a:sym typeface="Times New Roman" pitchFamily="18" charset="0"/>
            </a:endParaRPr>
          </a:p>
        </p:txBody>
      </p:sp>
      <p:sp>
        <p:nvSpPr>
          <p:cNvPr id="104451" name="AutoShape 12"/>
          <p:cNvSpPr>
            <a:spLocks noChangeArrowheads="1"/>
          </p:cNvSpPr>
          <p:nvPr/>
        </p:nvSpPr>
        <p:spPr bwMode="auto">
          <a:xfrm>
            <a:off x="857250" y="3459163"/>
            <a:ext cx="7772400" cy="533400"/>
          </a:xfrm>
          <a:prstGeom prst="roundRect">
            <a:avLst>
              <a:gd name="adj" fmla="val 16667"/>
            </a:avLst>
          </a:prstGeom>
          <a:solidFill>
            <a:srgbClr val="C6F2F2"/>
          </a:solidFill>
          <a:ln w="9525">
            <a:solidFill>
              <a:schemeClr val="bg2"/>
            </a:solidFill>
            <a:miter lim="800000"/>
            <a:headEnd/>
            <a:tailEnd/>
          </a:ln>
        </p:spPr>
        <p:txBody>
          <a:bodyPr wrap="none" anchor="ctr"/>
          <a:lstStyle/>
          <a:p>
            <a:pPr eaLnBrk="0" hangingPunct="0">
              <a:buFont typeface="Arial" charset="0"/>
              <a:buNone/>
            </a:pPr>
            <a:r>
              <a:rPr lang="en-US" altLang="zh-CN" sz="2000">
                <a:solidFill>
                  <a:schemeClr val="tx1"/>
                </a:solidFill>
                <a:latin typeface="Calibri" pitchFamily="34" charset="0"/>
                <a:ea typeface="微软雅黑"/>
                <a:cs typeface="微软雅黑"/>
                <a:sym typeface="Times New Roman" pitchFamily="18" charset="0"/>
              </a:rPr>
              <a:t>7.6.1.1.2  </a:t>
            </a:r>
            <a:r>
              <a:rPr lang="en-US" altLang="zh-CN" sz="2000">
                <a:solidFill>
                  <a:schemeClr val="tx1"/>
                </a:solidFill>
                <a:latin typeface="Calibri" pitchFamily="34" charset="0"/>
                <a:ea typeface="Gulim" pitchFamily="34" charset="-127"/>
                <a:sym typeface="Arial" charset="0"/>
              </a:rPr>
              <a:t>Tropical wet and dry climate</a:t>
            </a:r>
            <a:endParaRPr lang="zh-CN" altLang="en-US" sz="2000">
              <a:solidFill>
                <a:schemeClr val="tx1"/>
              </a:solidFill>
              <a:latin typeface="Calibri" pitchFamily="34" charset="0"/>
              <a:ea typeface="微软雅黑"/>
              <a:cs typeface="微软雅黑"/>
              <a:sym typeface="Times New Roman" pitchFamily="18" charset="0"/>
            </a:endParaRPr>
          </a:p>
        </p:txBody>
      </p:sp>
      <p:sp>
        <p:nvSpPr>
          <p:cNvPr id="104452" name="页脚占位符 4"/>
          <p:cNvSpPr>
            <a:spLocks noGrp="1" noChangeArrowheads="1"/>
          </p:cNvSpPr>
          <p:nvPr/>
        </p:nvSpPr>
        <p:spPr bwMode="auto">
          <a:xfrm>
            <a:off x="3581400" y="6461125"/>
            <a:ext cx="5295900" cy="246063"/>
          </a:xfrm>
          <a:prstGeom prst="rect">
            <a:avLst/>
          </a:prstGeom>
          <a:noFill/>
          <a:ln w="9525">
            <a:noFill/>
            <a:miter lim="800000"/>
            <a:headEnd/>
            <a:tailEnd/>
          </a:ln>
        </p:spPr>
        <p:txBody>
          <a:bodyPr anchor="ctr">
            <a:spAutoFit/>
          </a:bodyPr>
          <a:lstStyle/>
          <a:p>
            <a:pPr algn="r" eaLnBrk="0" hangingPunct="0">
              <a:buFont typeface="Arial" charset="0"/>
              <a:buNone/>
            </a:pPr>
            <a:r>
              <a:rPr lang="en-US" altLang="zh-CN" sz="1000">
                <a:solidFill>
                  <a:schemeClr val="tx1"/>
                </a:solidFill>
                <a:latin typeface="Arial" charset="0"/>
                <a:sym typeface="Arial" charset="0"/>
              </a:rPr>
              <a:t>A Multidisciplinary Approach to Curriculum Development in Sustainable Built Environment</a:t>
            </a:r>
            <a:endParaRPr lang="zh-CN" altLang="en-US">
              <a:ea typeface="Gulim" pitchFamily="34" charset="-127"/>
            </a:endParaRPr>
          </a:p>
        </p:txBody>
      </p:sp>
      <p:sp>
        <p:nvSpPr>
          <p:cNvPr id="104453" name="AutoShape 12"/>
          <p:cNvSpPr>
            <a:spLocks noChangeArrowheads="1"/>
          </p:cNvSpPr>
          <p:nvPr/>
        </p:nvSpPr>
        <p:spPr bwMode="auto">
          <a:xfrm>
            <a:off x="895350" y="4906963"/>
            <a:ext cx="7791450" cy="533400"/>
          </a:xfrm>
          <a:prstGeom prst="roundRect">
            <a:avLst>
              <a:gd name="adj" fmla="val 16667"/>
            </a:avLst>
          </a:prstGeom>
          <a:solidFill>
            <a:srgbClr val="C6F2F2"/>
          </a:solidFill>
          <a:ln w="9525">
            <a:solidFill>
              <a:schemeClr val="bg2"/>
            </a:solidFill>
            <a:miter lim="800000"/>
            <a:headEnd/>
            <a:tailEnd/>
          </a:ln>
        </p:spPr>
        <p:txBody>
          <a:bodyPr wrap="none" anchor="ctr"/>
          <a:lstStyle/>
          <a:p>
            <a:pPr eaLnBrk="0" hangingPunct="0">
              <a:buFont typeface="Arial" charset="0"/>
              <a:buNone/>
            </a:pPr>
            <a:r>
              <a:rPr lang="en-US" altLang="zh-CN" sz="2000">
                <a:solidFill>
                  <a:schemeClr val="tx1"/>
                </a:solidFill>
                <a:latin typeface="Calibri" pitchFamily="34" charset="0"/>
                <a:ea typeface="微软雅黑"/>
                <a:cs typeface="微软雅黑"/>
                <a:sym typeface="Times New Roman" pitchFamily="18" charset="0"/>
              </a:rPr>
              <a:t>7.6.1.1.3  </a:t>
            </a:r>
            <a:r>
              <a:rPr lang="en-US" altLang="zh-CN" sz="2000">
                <a:solidFill>
                  <a:schemeClr val="tx1"/>
                </a:solidFill>
                <a:latin typeface="Calibri" pitchFamily="34" charset="0"/>
                <a:ea typeface="Gulim" pitchFamily="34" charset="-127"/>
                <a:sym typeface="Arial" charset="0"/>
              </a:rPr>
              <a:t>Moist subtropical climate</a:t>
            </a:r>
            <a:endParaRPr lang="zh-CN" altLang="en-US" sz="2000">
              <a:solidFill>
                <a:schemeClr val="tx1"/>
              </a:solidFill>
              <a:latin typeface="Calibri" pitchFamily="34" charset="0"/>
              <a:ea typeface="微软雅黑"/>
              <a:cs typeface="微软雅黑"/>
              <a:sym typeface="Times New Roman" pitchFamily="18" charset="0"/>
            </a:endParaRPr>
          </a:p>
        </p:txBody>
      </p:sp>
      <p:sp>
        <p:nvSpPr>
          <p:cNvPr id="10" name="灯片编号占位符 9"/>
          <p:cNvSpPr>
            <a:spLocks noGrp="1"/>
          </p:cNvSpPr>
          <p:nvPr>
            <p:ph type="sldNum" sz="quarter" idx="11"/>
          </p:nvPr>
        </p:nvSpPr>
        <p:spPr>
          <a:xfrm>
            <a:off x="161925" y="6337300"/>
            <a:ext cx="2133600" cy="365125"/>
          </a:xfrm>
        </p:spPr>
        <p:txBody>
          <a:bodyPr/>
          <a:lstStyle/>
          <a:p>
            <a:pPr>
              <a:defRPr/>
            </a:pPr>
            <a:fld id="{C0B11474-6ED0-41E9-97B0-32D87BBDF54B}" type="slidenum">
              <a:rPr lang="zh-CN" altLang="en-US"/>
              <a:pPr>
                <a:defRPr/>
              </a:pPr>
              <a:t>69</a:t>
            </a:fld>
            <a:endParaRPr lang="zh-CN" altLang="en-US"/>
          </a:p>
        </p:txBody>
      </p:sp>
    </p:spTree>
  </p:cSld>
  <p:clrMapOvr>
    <a:masterClrMapping/>
  </p:clrMapOvr>
  <p:transition>
    <p:random/>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页脚占位符 4"/>
          <p:cNvSpPr>
            <a:spLocks noGrp="1" noChangeArrowheads="1"/>
          </p:cNvSpPr>
          <p:nvPr/>
        </p:nvSpPr>
        <p:spPr bwMode="auto">
          <a:xfrm>
            <a:off x="3581400" y="6442075"/>
            <a:ext cx="5295900" cy="246063"/>
          </a:xfrm>
          <a:prstGeom prst="rect">
            <a:avLst/>
          </a:prstGeom>
          <a:noFill/>
          <a:ln w="9525">
            <a:noFill/>
            <a:miter lim="800000"/>
            <a:headEnd/>
            <a:tailEnd/>
          </a:ln>
        </p:spPr>
        <p:txBody>
          <a:bodyPr anchor="ctr">
            <a:spAutoFit/>
          </a:bodyPr>
          <a:lstStyle/>
          <a:p>
            <a:pPr algn="r" eaLnBrk="0" hangingPunct="0">
              <a:buFont typeface="Arial" charset="0"/>
              <a:buNone/>
            </a:pPr>
            <a:r>
              <a:rPr lang="en-US" altLang="zh-CN" sz="1000">
                <a:solidFill>
                  <a:schemeClr val="tx1"/>
                </a:solidFill>
                <a:latin typeface="Arial" charset="0"/>
                <a:sym typeface="Arial" charset="0"/>
              </a:rPr>
              <a:t>A Multidisciplinary Approach to Curriculum Development in Sustainable Built Environment</a:t>
            </a:r>
            <a:endParaRPr lang="zh-CN" altLang="en-US">
              <a:ea typeface="Gulim" pitchFamily="34" charset="-127"/>
            </a:endParaRPr>
          </a:p>
        </p:txBody>
      </p:sp>
      <p:grpSp>
        <p:nvGrpSpPr>
          <p:cNvPr id="2" name="Group 3"/>
          <p:cNvGrpSpPr>
            <a:grpSpLocks/>
          </p:cNvGrpSpPr>
          <p:nvPr/>
        </p:nvGrpSpPr>
        <p:grpSpPr bwMode="auto">
          <a:xfrm>
            <a:off x="1041400" y="2068513"/>
            <a:ext cx="1619250" cy="3605212"/>
            <a:chOff x="0" y="0"/>
            <a:chExt cx="939" cy="2271"/>
          </a:xfrm>
        </p:grpSpPr>
        <p:sp>
          <p:nvSpPr>
            <p:cNvPr id="105492" name="Freeform 4"/>
            <p:cNvSpPr>
              <a:spLocks noChangeArrowheads="1"/>
            </p:cNvSpPr>
            <p:nvPr/>
          </p:nvSpPr>
          <p:spPr bwMode="auto">
            <a:xfrm flipV="1">
              <a:off x="6" y="1089"/>
              <a:ext cx="933" cy="1182"/>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3"/>
                <a:gd name="T37" fmla="*/ 0 h 1182"/>
                <a:gd name="T38" fmla="*/ 933 w 933"/>
                <a:gd name="T39" fmla="*/ 1182 h 11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4AB1E4"/>
            </a:solidFill>
            <a:ln w="9525" cmpd="sng">
              <a:noFill/>
              <a:miter lim="800000"/>
              <a:headEnd/>
              <a:tailEnd/>
            </a:ln>
          </p:spPr>
          <p:txBody>
            <a:bodyPr wrap="none" anchor="ctr"/>
            <a:lstStyle/>
            <a:p>
              <a:endParaRPr lang="zh-CN" altLang="en-US"/>
            </a:p>
          </p:txBody>
        </p:sp>
        <p:sp>
          <p:nvSpPr>
            <p:cNvPr id="105493" name="Freeform 6"/>
            <p:cNvSpPr>
              <a:spLocks noChangeArrowheads="1"/>
            </p:cNvSpPr>
            <p:nvPr/>
          </p:nvSpPr>
          <p:spPr bwMode="auto">
            <a:xfrm>
              <a:off x="0" y="0"/>
              <a:ext cx="933" cy="1182"/>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3"/>
                <a:gd name="T37" fmla="*/ 0 h 1182"/>
                <a:gd name="T38" fmla="*/ 933 w 933"/>
                <a:gd name="T39" fmla="*/ 1182 h 11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4AB1E4"/>
            </a:solidFill>
            <a:ln w="9525" cmpd="sng">
              <a:noFill/>
              <a:miter lim="800000"/>
              <a:headEnd/>
              <a:tailEnd/>
            </a:ln>
          </p:spPr>
          <p:txBody>
            <a:bodyPr wrap="none" anchor="ctr"/>
            <a:lstStyle/>
            <a:p>
              <a:endParaRPr lang="zh-CN" altLang="en-US"/>
            </a:p>
          </p:txBody>
        </p:sp>
      </p:grpSp>
      <p:sp>
        <p:nvSpPr>
          <p:cNvPr id="76806" name="AutoShape 7"/>
          <p:cNvSpPr>
            <a:spLocks noChangeArrowheads="1"/>
          </p:cNvSpPr>
          <p:nvPr/>
        </p:nvSpPr>
        <p:spPr bwMode="auto">
          <a:xfrm>
            <a:off x="3309938" y="4779963"/>
            <a:ext cx="5457825" cy="1304925"/>
          </a:xfrm>
          <a:prstGeom prst="roundRect">
            <a:avLst>
              <a:gd name="adj" fmla="val 11505"/>
            </a:avLst>
          </a:prstGeom>
          <a:gradFill rotWithShape="1">
            <a:gsLst>
              <a:gs pos="0">
                <a:srgbClr val="5BBE4E"/>
              </a:gs>
              <a:gs pos="100000">
                <a:srgbClr val="2A5824"/>
              </a:gs>
            </a:gsLst>
            <a:lin ang="0" scaled="1"/>
          </a:gradFill>
          <a:ln w="9525">
            <a:noFill/>
            <a:miter lim="800000"/>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76807" name="AutoShape 8"/>
          <p:cNvSpPr>
            <a:spLocks noChangeArrowheads="1"/>
          </p:cNvSpPr>
          <p:nvPr/>
        </p:nvSpPr>
        <p:spPr bwMode="auto">
          <a:xfrm>
            <a:off x="4189413" y="5226050"/>
            <a:ext cx="376237" cy="344488"/>
          </a:xfrm>
          <a:prstGeom prst="rightArrow">
            <a:avLst>
              <a:gd name="adj1" fmla="val 50000"/>
              <a:gd name="adj2" fmla="val 45658"/>
            </a:avLst>
          </a:prstGeom>
          <a:solidFill>
            <a:srgbClr val="FEFEFE"/>
          </a:solidFill>
          <a:ln w="9525">
            <a:noFill/>
            <a:miter lim="800000"/>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76808" name="AutoShape 10"/>
          <p:cNvSpPr>
            <a:spLocks noChangeArrowheads="1"/>
          </p:cNvSpPr>
          <p:nvPr/>
        </p:nvSpPr>
        <p:spPr bwMode="auto">
          <a:xfrm>
            <a:off x="4197350" y="5210175"/>
            <a:ext cx="376238" cy="347663"/>
          </a:xfrm>
          <a:prstGeom prst="rightArrow">
            <a:avLst>
              <a:gd name="adj1" fmla="val 50000"/>
              <a:gd name="adj2" fmla="val 45091"/>
            </a:avLst>
          </a:prstGeom>
          <a:solidFill>
            <a:srgbClr val="FEFEFE"/>
          </a:solidFill>
          <a:ln w="9525">
            <a:noFill/>
            <a:miter lim="800000"/>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76809" name="AutoShape 11"/>
          <p:cNvSpPr>
            <a:spLocks noChangeArrowheads="1"/>
          </p:cNvSpPr>
          <p:nvPr/>
        </p:nvSpPr>
        <p:spPr bwMode="auto">
          <a:xfrm>
            <a:off x="3344863" y="1727200"/>
            <a:ext cx="5457825" cy="1304925"/>
          </a:xfrm>
          <a:prstGeom prst="roundRect">
            <a:avLst>
              <a:gd name="adj" fmla="val 11505"/>
            </a:avLst>
          </a:prstGeom>
          <a:gradFill rotWithShape="1">
            <a:gsLst>
              <a:gs pos="0">
                <a:srgbClr val="F77A1D"/>
              </a:gs>
              <a:gs pos="100000">
                <a:srgbClr val="72380D"/>
              </a:gs>
            </a:gsLst>
            <a:lin ang="0" scaled="1"/>
          </a:gradFill>
          <a:ln w="9525">
            <a:noFill/>
            <a:miter lim="800000"/>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76810" name="AutoShape 12"/>
          <p:cNvSpPr>
            <a:spLocks noChangeArrowheads="1"/>
          </p:cNvSpPr>
          <p:nvPr/>
        </p:nvSpPr>
        <p:spPr bwMode="auto">
          <a:xfrm>
            <a:off x="4205288" y="2173288"/>
            <a:ext cx="376237" cy="344487"/>
          </a:xfrm>
          <a:prstGeom prst="rightArrow">
            <a:avLst>
              <a:gd name="adj1" fmla="val 50000"/>
              <a:gd name="adj2" fmla="val 45497"/>
            </a:avLst>
          </a:prstGeom>
          <a:solidFill>
            <a:srgbClr val="FEFEFE"/>
          </a:solidFill>
          <a:ln w="9525">
            <a:noFill/>
            <a:miter lim="800000"/>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76811" name="AutoShape 13"/>
          <p:cNvSpPr>
            <a:spLocks noChangeArrowheads="1"/>
          </p:cNvSpPr>
          <p:nvPr/>
        </p:nvSpPr>
        <p:spPr bwMode="auto">
          <a:xfrm>
            <a:off x="2762250" y="1730375"/>
            <a:ext cx="1628775" cy="1298575"/>
          </a:xfrm>
          <a:prstGeom prst="roundRect">
            <a:avLst>
              <a:gd name="adj" fmla="val 11917"/>
            </a:avLst>
          </a:prstGeom>
          <a:gradFill rotWithShape="1">
            <a:gsLst>
              <a:gs pos="0">
                <a:srgbClr val="F77A1D"/>
              </a:gs>
              <a:gs pos="100000">
                <a:srgbClr val="A95314"/>
              </a:gs>
            </a:gsLst>
            <a:lin ang="5400000" scaled="1"/>
          </a:gradFill>
          <a:ln w="25400">
            <a:solidFill>
              <a:srgbClr val="FEFEFE"/>
            </a:solidFill>
            <a:miter lim="800000"/>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76812" name="AutoShape 15"/>
          <p:cNvSpPr>
            <a:spLocks noChangeArrowheads="1"/>
          </p:cNvSpPr>
          <p:nvPr/>
        </p:nvSpPr>
        <p:spPr bwMode="auto">
          <a:xfrm>
            <a:off x="2740025" y="4779963"/>
            <a:ext cx="1628775" cy="1298575"/>
          </a:xfrm>
          <a:prstGeom prst="roundRect">
            <a:avLst>
              <a:gd name="adj" fmla="val 11917"/>
            </a:avLst>
          </a:prstGeom>
          <a:gradFill rotWithShape="1">
            <a:gsLst>
              <a:gs pos="0">
                <a:srgbClr val="5BBE4E"/>
              </a:gs>
              <a:gs pos="100000">
                <a:srgbClr val="3E8235"/>
              </a:gs>
            </a:gsLst>
            <a:lin ang="5400000" scaled="1"/>
          </a:gradFill>
          <a:ln w="25400">
            <a:solidFill>
              <a:srgbClr val="FEFEFE"/>
            </a:solidFill>
            <a:miter lim="800000"/>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76813" name="Freeform 16"/>
          <p:cNvSpPr>
            <a:spLocks noChangeArrowheads="1"/>
          </p:cNvSpPr>
          <p:nvPr/>
        </p:nvSpPr>
        <p:spPr bwMode="auto">
          <a:xfrm>
            <a:off x="2794000" y="4835525"/>
            <a:ext cx="812800" cy="650875"/>
          </a:xfrm>
          <a:custGeom>
            <a:avLst/>
            <a:gdLst>
              <a:gd name="T0" fmla="*/ 219460087 w 596"/>
              <a:gd name="T1" fmla="*/ 0 h 598"/>
              <a:gd name="T2" fmla="*/ 0 w 596"/>
              <a:gd name="T3" fmla="*/ 139790077 h 598"/>
              <a:gd name="T4" fmla="*/ 0 w 596"/>
              <a:gd name="T5" fmla="*/ 697763021 h 598"/>
              <a:gd name="T6" fmla="*/ 299433573 w 596"/>
              <a:gd name="T7" fmla="*/ 206130355 h 598"/>
              <a:gd name="T8" fmla="*/ 1095444273 w 596"/>
              <a:gd name="T9" fmla="*/ 0 h 598"/>
              <a:gd name="T10" fmla="*/ 219460087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B0DFAB"/>
              </a:gs>
              <a:gs pos="50000">
                <a:srgbClr val="5BBE4E"/>
              </a:gs>
              <a:gs pos="100000">
                <a:srgbClr val="B0DFAB"/>
              </a:gs>
            </a:gsLst>
            <a:lin ang="2700000" scaled="1"/>
          </a:gradFill>
          <a:ln w="9525" cmpd="sng">
            <a:noFill/>
            <a:miter lim="800000"/>
            <a:headEnd/>
            <a:tailEnd/>
          </a:ln>
        </p:spPr>
        <p:txBody>
          <a:bodyPr/>
          <a:lstStyle/>
          <a:p>
            <a:endParaRPr lang="zh-CN" altLang="en-US"/>
          </a:p>
        </p:txBody>
      </p:sp>
      <p:pic>
        <p:nvPicPr>
          <p:cNvPr id="76814" name="Picture 19" descr="YG_circle001"/>
          <p:cNvPicPr>
            <a:picLocks noChangeAspect="1" noChangeArrowheads="1"/>
          </p:cNvPicPr>
          <p:nvPr/>
        </p:nvPicPr>
        <p:blipFill>
          <a:blip r:embed="rId2" cstate="print"/>
          <a:srcRect/>
          <a:stretch>
            <a:fillRect/>
          </a:stretch>
        </p:blipFill>
        <p:spPr bwMode="auto">
          <a:xfrm>
            <a:off x="179388" y="2887663"/>
            <a:ext cx="1882775" cy="1879600"/>
          </a:xfrm>
          <a:prstGeom prst="rect">
            <a:avLst/>
          </a:prstGeom>
          <a:noFill/>
          <a:ln w="9525">
            <a:noFill/>
            <a:miter lim="800000"/>
            <a:headEnd/>
            <a:tailEnd/>
          </a:ln>
        </p:spPr>
      </p:pic>
      <p:sp>
        <p:nvSpPr>
          <p:cNvPr id="76815" name="Text Box 21"/>
          <p:cNvSpPr>
            <a:spLocks noChangeArrowheads="1"/>
          </p:cNvSpPr>
          <p:nvPr/>
        </p:nvSpPr>
        <p:spPr bwMode="auto">
          <a:xfrm>
            <a:off x="4502150" y="5202238"/>
            <a:ext cx="4427538" cy="369887"/>
          </a:xfrm>
          <a:prstGeom prst="rect">
            <a:avLst/>
          </a:prstGeom>
          <a:noFill/>
          <a:ln w="9525">
            <a:noFill/>
            <a:miter lim="800000"/>
            <a:headEnd/>
            <a:tailEnd/>
          </a:ln>
        </p:spPr>
        <p:txBody>
          <a:bodyPr>
            <a:spAutoFit/>
          </a:bodyPr>
          <a:lstStyle/>
          <a:p>
            <a:pPr eaLnBrk="0" hangingPunct="0">
              <a:buFont typeface="Arial" charset="0"/>
              <a:buNone/>
            </a:pPr>
            <a:r>
              <a:rPr lang="en-US" altLang="zh-CN" sz="1800">
                <a:solidFill>
                  <a:srgbClr val="000000"/>
                </a:solidFill>
                <a:latin typeface="Calibri" pitchFamily="34" charset="0"/>
                <a:ea typeface="Gulim" pitchFamily="34" charset="-127"/>
                <a:sym typeface="Arial" charset="0"/>
              </a:rPr>
              <a:t>Hot and rainy, rich in the rain</a:t>
            </a:r>
            <a:endParaRPr lang="zh-CN" altLang="en-US" sz="1800">
              <a:solidFill>
                <a:schemeClr val="tx1"/>
              </a:solidFill>
              <a:latin typeface="Calibri" pitchFamily="34" charset="0"/>
              <a:ea typeface="Gulim" pitchFamily="34" charset="-127"/>
              <a:sym typeface="Arial" charset="0"/>
            </a:endParaRPr>
          </a:p>
        </p:txBody>
      </p:sp>
      <p:sp>
        <p:nvSpPr>
          <p:cNvPr id="76816" name="Text Box 23"/>
          <p:cNvSpPr>
            <a:spLocks noChangeArrowheads="1"/>
          </p:cNvSpPr>
          <p:nvPr/>
        </p:nvSpPr>
        <p:spPr bwMode="auto">
          <a:xfrm>
            <a:off x="358775" y="3578225"/>
            <a:ext cx="1573213" cy="584200"/>
          </a:xfrm>
          <a:prstGeom prst="rect">
            <a:avLst/>
          </a:prstGeom>
          <a:noFill/>
          <a:ln w="9525">
            <a:noFill/>
            <a:miter lim="800000"/>
            <a:headEnd/>
            <a:tailEnd/>
          </a:ln>
        </p:spPr>
        <p:txBody>
          <a:bodyPr>
            <a:spAutoFit/>
          </a:bodyPr>
          <a:lstStyle/>
          <a:p>
            <a:pPr algn="ctr" eaLnBrk="0" hangingPunct="0">
              <a:buFont typeface="Arial" charset="0"/>
              <a:buNone/>
            </a:pPr>
            <a:r>
              <a:rPr lang="en-US" altLang="zh-CN" sz="1600">
                <a:solidFill>
                  <a:schemeClr val="tx1"/>
                </a:solidFill>
                <a:latin typeface="Calibri" pitchFamily="34" charset="0"/>
                <a:ea typeface="Gulim" pitchFamily="34" charset="-127"/>
                <a:sym typeface="Arial" charset="0"/>
              </a:rPr>
              <a:t>Moist tropical climate</a:t>
            </a:r>
            <a:endParaRPr lang="zh-CN" altLang="en-US" sz="1600" b="1">
              <a:solidFill>
                <a:srgbClr val="000000"/>
              </a:solidFill>
              <a:latin typeface="Calibri" pitchFamily="34" charset="0"/>
              <a:ea typeface="Gulim" pitchFamily="34" charset="-127"/>
              <a:sym typeface="Arial" charset="0"/>
            </a:endParaRPr>
          </a:p>
        </p:txBody>
      </p:sp>
      <p:sp>
        <p:nvSpPr>
          <p:cNvPr id="76817" name="Text Box 24"/>
          <p:cNvSpPr>
            <a:spLocks noChangeArrowheads="1"/>
          </p:cNvSpPr>
          <p:nvPr/>
        </p:nvSpPr>
        <p:spPr bwMode="auto">
          <a:xfrm>
            <a:off x="2800350" y="2084388"/>
            <a:ext cx="1557338" cy="461962"/>
          </a:xfrm>
          <a:prstGeom prst="rect">
            <a:avLst/>
          </a:prstGeom>
          <a:noFill/>
          <a:ln w="9525">
            <a:noFill/>
            <a:miter lim="800000"/>
            <a:headEnd/>
            <a:tailEnd/>
          </a:ln>
        </p:spPr>
        <p:txBody>
          <a:bodyPr>
            <a:spAutoFit/>
          </a:bodyPr>
          <a:lstStyle/>
          <a:p>
            <a:pPr algn="ctr" eaLnBrk="0" hangingPunct="0">
              <a:spcBef>
                <a:spcPct val="50000"/>
              </a:spcBef>
              <a:buFont typeface="Arial" charset="0"/>
              <a:buNone/>
            </a:pPr>
            <a:r>
              <a:rPr lang="en-US" altLang="zh-CN" sz="2400">
                <a:solidFill>
                  <a:schemeClr val="tx1"/>
                </a:solidFill>
                <a:latin typeface="Calibri" pitchFamily="34" charset="0"/>
                <a:ea typeface="Gulim" pitchFamily="34" charset="-127"/>
                <a:sym typeface="Arial" charset="0"/>
              </a:rPr>
              <a:t>location</a:t>
            </a:r>
            <a:endParaRPr lang="zh-CN" altLang="en-US" sz="2400">
              <a:solidFill>
                <a:srgbClr val="000000"/>
              </a:solidFill>
              <a:latin typeface="Calibri" pitchFamily="34" charset="0"/>
              <a:ea typeface="Gulim" pitchFamily="34" charset="-127"/>
              <a:sym typeface="Arial" charset="0"/>
            </a:endParaRPr>
          </a:p>
        </p:txBody>
      </p:sp>
      <p:sp>
        <p:nvSpPr>
          <p:cNvPr id="76818" name="Text Box 24"/>
          <p:cNvSpPr>
            <a:spLocks noChangeArrowheads="1"/>
          </p:cNvSpPr>
          <p:nvPr/>
        </p:nvSpPr>
        <p:spPr bwMode="auto">
          <a:xfrm>
            <a:off x="2747963" y="5194300"/>
            <a:ext cx="1673225" cy="584200"/>
          </a:xfrm>
          <a:prstGeom prst="rect">
            <a:avLst/>
          </a:prstGeom>
          <a:noFill/>
          <a:ln w="9525">
            <a:noFill/>
            <a:miter lim="800000"/>
            <a:headEnd/>
            <a:tailEnd/>
          </a:ln>
        </p:spPr>
        <p:txBody>
          <a:bodyPr>
            <a:spAutoFit/>
          </a:bodyPr>
          <a:lstStyle/>
          <a:p>
            <a:pPr algn="ctr" eaLnBrk="0" hangingPunct="0">
              <a:spcBef>
                <a:spcPct val="50000"/>
              </a:spcBef>
              <a:buFont typeface="Arial" charset="0"/>
              <a:buNone/>
            </a:pPr>
            <a:r>
              <a:rPr lang="zh-CN" altLang="en-US">
                <a:solidFill>
                  <a:srgbClr val="FEFFFF"/>
                </a:solidFill>
                <a:ea typeface="Gulim" pitchFamily="34" charset="-127"/>
                <a:sym typeface="Arial" charset="0"/>
              </a:rPr>
              <a:t> </a:t>
            </a:r>
            <a:endParaRPr lang="zh-CN" altLang="en-US">
              <a:solidFill>
                <a:srgbClr val="000000"/>
              </a:solidFill>
              <a:ea typeface="Gulim" pitchFamily="34" charset="-127"/>
              <a:sym typeface="Arial" charset="0"/>
            </a:endParaRPr>
          </a:p>
        </p:txBody>
      </p:sp>
      <p:sp>
        <p:nvSpPr>
          <p:cNvPr id="76819" name="TextBox 1"/>
          <p:cNvSpPr>
            <a:spLocks noChangeArrowheads="1"/>
          </p:cNvSpPr>
          <p:nvPr/>
        </p:nvSpPr>
        <p:spPr bwMode="auto">
          <a:xfrm>
            <a:off x="4505325" y="2054225"/>
            <a:ext cx="4473575" cy="646113"/>
          </a:xfrm>
          <a:prstGeom prst="rect">
            <a:avLst/>
          </a:prstGeom>
          <a:noFill/>
          <a:ln w="9525">
            <a:noFill/>
            <a:miter lim="800000"/>
            <a:headEnd/>
            <a:tailEnd/>
          </a:ln>
        </p:spPr>
        <p:txBody>
          <a:bodyPr>
            <a:spAutoFit/>
          </a:bodyPr>
          <a:lstStyle/>
          <a:p>
            <a:pPr eaLnBrk="0" hangingPunct="0">
              <a:buFont typeface="Arial" charset="0"/>
              <a:buNone/>
            </a:pPr>
            <a:r>
              <a:rPr lang="en-US" altLang="zh-CN" sz="1800">
                <a:solidFill>
                  <a:srgbClr val="000000"/>
                </a:solidFill>
                <a:latin typeface="Calibri" pitchFamily="34" charset="0"/>
                <a:ea typeface="Gulim" pitchFamily="34" charset="-127"/>
                <a:sym typeface="Arial" charset="0"/>
              </a:rPr>
              <a:t>It is located in the coast ,or extends from the coast to inland.</a:t>
            </a:r>
            <a:endParaRPr lang="zh-CN" altLang="en-US" sz="1800">
              <a:solidFill>
                <a:schemeClr val="tx1"/>
              </a:solidFill>
              <a:latin typeface="Calibri" pitchFamily="34" charset="0"/>
              <a:ea typeface="Gulim" pitchFamily="34" charset="-127"/>
              <a:sym typeface="Arial" charset="0"/>
            </a:endParaRPr>
          </a:p>
        </p:txBody>
      </p:sp>
      <p:sp>
        <p:nvSpPr>
          <p:cNvPr id="76820" name="Text Box 24"/>
          <p:cNvSpPr>
            <a:spLocks noChangeArrowheads="1"/>
          </p:cNvSpPr>
          <p:nvPr/>
        </p:nvSpPr>
        <p:spPr bwMode="auto">
          <a:xfrm>
            <a:off x="2778125" y="5010150"/>
            <a:ext cx="1557338" cy="830263"/>
          </a:xfrm>
          <a:prstGeom prst="rect">
            <a:avLst/>
          </a:prstGeom>
          <a:noFill/>
          <a:ln w="9525">
            <a:noFill/>
            <a:miter lim="800000"/>
            <a:headEnd/>
            <a:tailEnd/>
          </a:ln>
        </p:spPr>
        <p:txBody>
          <a:bodyPr>
            <a:spAutoFit/>
          </a:bodyPr>
          <a:lstStyle/>
          <a:p>
            <a:pPr algn="ctr" eaLnBrk="0" hangingPunct="0">
              <a:spcBef>
                <a:spcPct val="50000"/>
              </a:spcBef>
              <a:buFont typeface="Arial" charset="0"/>
              <a:buNone/>
            </a:pPr>
            <a:r>
              <a:rPr lang="en-US" altLang="zh-CN" sz="2400">
                <a:solidFill>
                  <a:srgbClr val="000000"/>
                </a:solidFill>
                <a:latin typeface="Calibri" pitchFamily="34" charset="0"/>
                <a:ea typeface="Gulim" pitchFamily="34" charset="-127"/>
                <a:sym typeface="Arial" charset="0"/>
              </a:rPr>
              <a:t>Characte-ristic</a:t>
            </a:r>
            <a:endParaRPr lang="zh-CN" altLang="en-US" sz="2400">
              <a:solidFill>
                <a:srgbClr val="000000"/>
              </a:solidFill>
              <a:latin typeface="Calibri" pitchFamily="34" charset="0"/>
              <a:ea typeface="Gulim" pitchFamily="34" charset="-127"/>
              <a:sym typeface="Arial" charset="0"/>
            </a:endParaRPr>
          </a:p>
        </p:txBody>
      </p:sp>
      <p:sp>
        <p:nvSpPr>
          <p:cNvPr id="105490" name="TextBox 22"/>
          <p:cNvSpPr>
            <a:spLocks noChangeArrowheads="1"/>
          </p:cNvSpPr>
          <p:nvPr/>
        </p:nvSpPr>
        <p:spPr bwMode="auto">
          <a:xfrm>
            <a:off x="292100" y="820738"/>
            <a:ext cx="8099425" cy="522287"/>
          </a:xfrm>
          <a:prstGeom prst="rect">
            <a:avLst/>
          </a:prstGeom>
          <a:noFill/>
          <a:ln w="9525">
            <a:noFill/>
            <a:miter lim="800000"/>
            <a:headEnd/>
            <a:tailEnd/>
          </a:ln>
        </p:spPr>
        <p:txBody>
          <a:bodyPr>
            <a:spAutoFit/>
          </a:bodyPr>
          <a:lstStyle/>
          <a:p>
            <a:pPr eaLnBrk="0" hangingPunct="0">
              <a:buFont typeface="Arial" charset="0"/>
              <a:buNone/>
            </a:pPr>
            <a:r>
              <a:rPr lang="en-US" altLang="zh-CN" sz="2800" b="1">
                <a:solidFill>
                  <a:schemeClr val="tx1"/>
                </a:solidFill>
                <a:latin typeface="Calibri" pitchFamily="34" charset="0"/>
                <a:ea typeface="微软雅黑"/>
                <a:cs typeface="微软雅黑"/>
                <a:sym typeface="Times New Roman" pitchFamily="18" charset="0"/>
              </a:rPr>
              <a:t>7.6.1.1.1  </a:t>
            </a:r>
            <a:r>
              <a:rPr lang="en-US" altLang="zh-CN" sz="2800" b="1">
                <a:solidFill>
                  <a:schemeClr val="tx1"/>
                </a:solidFill>
                <a:latin typeface="Calibri" pitchFamily="34" charset="0"/>
                <a:ea typeface="Gulim" pitchFamily="34" charset="-127"/>
                <a:sym typeface="Arial" charset="0"/>
              </a:rPr>
              <a:t>Moist tropical climate</a:t>
            </a:r>
            <a:endParaRPr lang="zh-CN" altLang="en-US" sz="2800" b="1">
              <a:solidFill>
                <a:schemeClr val="tx1"/>
              </a:solidFill>
              <a:latin typeface="Calibri" pitchFamily="34" charset="0"/>
              <a:ea typeface="Gulim" pitchFamily="34" charset="-127"/>
              <a:sym typeface="Arial" charset="0"/>
            </a:endParaRPr>
          </a:p>
        </p:txBody>
      </p:sp>
      <p:sp>
        <p:nvSpPr>
          <p:cNvPr id="25" name="灯片编号占位符 24"/>
          <p:cNvSpPr>
            <a:spLocks noGrp="1"/>
          </p:cNvSpPr>
          <p:nvPr>
            <p:ph type="sldNum" sz="quarter" idx="11"/>
          </p:nvPr>
        </p:nvSpPr>
        <p:spPr>
          <a:xfrm>
            <a:off x="161925" y="6337300"/>
            <a:ext cx="2133600" cy="365125"/>
          </a:xfrm>
        </p:spPr>
        <p:txBody>
          <a:bodyPr/>
          <a:lstStyle/>
          <a:p>
            <a:pPr>
              <a:defRPr/>
            </a:pPr>
            <a:fld id="{B404C167-2004-407A-8EAE-65C636EFCBD7}" type="slidenum">
              <a:rPr lang="zh-CN" altLang="en-US"/>
              <a:pPr>
                <a:defRPr/>
              </a:pPr>
              <a:t>70</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p:cBhvr>
                                        <p:cTn id="11" dur="500"/>
                                        <p:tgtEl>
                                          <p:spTgt spid="2"/>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76806"/>
                                        </p:tgtEl>
                                        <p:attrNameLst>
                                          <p:attrName>style.visibility</p:attrName>
                                        </p:attrNameLst>
                                      </p:cBhvr>
                                      <p:to>
                                        <p:strVal val="visible"/>
                                      </p:to>
                                    </p:set>
                                    <p:anim calcmode="lin" valueType="num">
                                      <p:cBhvr>
                                        <p:cTn id="14" dur="500" fill="hold"/>
                                        <p:tgtEl>
                                          <p:spTgt spid="76806"/>
                                        </p:tgtEl>
                                        <p:attrNameLst>
                                          <p:attrName>ppt_w</p:attrName>
                                        </p:attrNameLst>
                                      </p:cBhvr>
                                      <p:tavLst>
                                        <p:tav tm="0">
                                          <p:val>
                                            <p:strVal val="#ppt_w*0.05"/>
                                          </p:val>
                                        </p:tav>
                                        <p:tav tm="100000">
                                          <p:val>
                                            <p:strVal val="#ppt_w"/>
                                          </p:val>
                                        </p:tav>
                                      </p:tavLst>
                                    </p:anim>
                                    <p:anim calcmode="lin" valueType="num">
                                      <p:cBhvr>
                                        <p:cTn id="15" dur="500" fill="hold"/>
                                        <p:tgtEl>
                                          <p:spTgt spid="76806"/>
                                        </p:tgtEl>
                                        <p:attrNameLst>
                                          <p:attrName>ppt_h</p:attrName>
                                        </p:attrNameLst>
                                      </p:cBhvr>
                                      <p:tavLst>
                                        <p:tav tm="0">
                                          <p:val>
                                            <p:strVal val="#ppt_h"/>
                                          </p:val>
                                        </p:tav>
                                        <p:tav tm="100000">
                                          <p:val>
                                            <p:strVal val="#ppt_h"/>
                                          </p:val>
                                        </p:tav>
                                      </p:tavLst>
                                    </p:anim>
                                    <p:anim calcmode="lin" valueType="num">
                                      <p:cBhvr>
                                        <p:cTn id="16" dur="500" fill="hold"/>
                                        <p:tgtEl>
                                          <p:spTgt spid="76806"/>
                                        </p:tgtEl>
                                        <p:attrNameLst>
                                          <p:attrName>ppt_x</p:attrName>
                                        </p:attrNameLst>
                                      </p:cBhvr>
                                      <p:tavLst>
                                        <p:tav tm="0">
                                          <p:val>
                                            <p:strVal val="#ppt_x-.2"/>
                                          </p:val>
                                        </p:tav>
                                        <p:tav tm="100000">
                                          <p:val>
                                            <p:strVal val="#ppt_x"/>
                                          </p:val>
                                        </p:tav>
                                      </p:tavLst>
                                    </p:anim>
                                    <p:anim calcmode="lin" valueType="num">
                                      <p:cBhvr>
                                        <p:cTn id="17" dur="500" fill="hold"/>
                                        <p:tgtEl>
                                          <p:spTgt spid="76806"/>
                                        </p:tgtEl>
                                        <p:attrNameLst>
                                          <p:attrName>ppt_y</p:attrName>
                                        </p:attrNameLst>
                                      </p:cBhvr>
                                      <p:tavLst>
                                        <p:tav tm="0">
                                          <p:val>
                                            <p:strVal val="#ppt_y"/>
                                          </p:val>
                                        </p:tav>
                                        <p:tav tm="100000">
                                          <p:val>
                                            <p:strVal val="#ppt_y"/>
                                          </p:val>
                                        </p:tav>
                                      </p:tavLst>
                                    </p:anim>
                                    <p:animEffect>
                                      <p:cBhvr>
                                        <p:cTn id="18" dur="500"/>
                                        <p:tgtEl>
                                          <p:spTgt spid="76806"/>
                                        </p:tgtEl>
                                      </p:cBhvr>
                                    </p:animEffect>
                                  </p:childTnLst>
                                </p:cTn>
                              </p:par>
                              <p:par>
                                <p:cTn id="19" presetID="54" presetClass="entr" presetSubtype="0" accel="100000" fill="hold" grpId="0" nodeType="withEffect">
                                  <p:stCondLst>
                                    <p:cond delay="0"/>
                                  </p:stCondLst>
                                  <p:childTnLst>
                                    <p:set>
                                      <p:cBhvr>
                                        <p:cTn id="20" dur="1" fill="hold">
                                          <p:stCondLst>
                                            <p:cond delay="0"/>
                                          </p:stCondLst>
                                        </p:cTn>
                                        <p:tgtEl>
                                          <p:spTgt spid="76807"/>
                                        </p:tgtEl>
                                        <p:attrNameLst>
                                          <p:attrName>style.visibility</p:attrName>
                                        </p:attrNameLst>
                                      </p:cBhvr>
                                      <p:to>
                                        <p:strVal val="visible"/>
                                      </p:to>
                                    </p:set>
                                    <p:anim calcmode="lin" valueType="num">
                                      <p:cBhvr>
                                        <p:cTn id="21" dur="500" fill="hold"/>
                                        <p:tgtEl>
                                          <p:spTgt spid="76807"/>
                                        </p:tgtEl>
                                        <p:attrNameLst>
                                          <p:attrName>ppt_w</p:attrName>
                                        </p:attrNameLst>
                                      </p:cBhvr>
                                      <p:tavLst>
                                        <p:tav tm="0">
                                          <p:val>
                                            <p:strVal val="#ppt_w*0.05"/>
                                          </p:val>
                                        </p:tav>
                                        <p:tav tm="100000">
                                          <p:val>
                                            <p:strVal val="#ppt_w"/>
                                          </p:val>
                                        </p:tav>
                                      </p:tavLst>
                                    </p:anim>
                                    <p:anim calcmode="lin" valueType="num">
                                      <p:cBhvr>
                                        <p:cTn id="22" dur="500" fill="hold"/>
                                        <p:tgtEl>
                                          <p:spTgt spid="76807"/>
                                        </p:tgtEl>
                                        <p:attrNameLst>
                                          <p:attrName>ppt_h</p:attrName>
                                        </p:attrNameLst>
                                      </p:cBhvr>
                                      <p:tavLst>
                                        <p:tav tm="0">
                                          <p:val>
                                            <p:strVal val="#ppt_h"/>
                                          </p:val>
                                        </p:tav>
                                        <p:tav tm="100000">
                                          <p:val>
                                            <p:strVal val="#ppt_h"/>
                                          </p:val>
                                        </p:tav>
                                      </p:tavLst>
                                    </p:anim>
                                    <p:anim calcmode="lin" valueType="num">
                                      <p:cBhvr>
                                        <p:cTn id="23" dur="500" fill="hold"/>
                                        <p:tgtEl>
                                          <p:spTgt spid="76807"/>
                                        </p:tgtEl>
                                        <p:attrNameLst>
                                          <p:attrName>ppt_x</p:attrName>
                                        </p:attrNameLst>
                                      </p:cBhvr>
                                      <p:tavLst>
                                        <p:tav tm="0">
                                          <p:val>
                                            <p:strVal val="#ppt_x-.2"/>
                                          </p:val>
                                        </p:tav>
                                        <p:tav tm="100000">
                                          <p:val>
                                            <p:strVal val="#ppt_x"/>
                                          </p:val>
                                        </p:tav>
                                      </p:tavLst>
                                    </p:anim>
                                    <p:anim calcmode="lin" valueType="num">
                                      <p:cBhvr>
                                        <p:cTn id="24" dur="500" fill="hold"/>
                                        <p:tgtEl>
                                          <p:spTgt spid="76807"/>
                                        </p:tgtEl>
                                        <p:attrNameLst>
                                          <p:attrName>ppt_y</p:attrName>
                                        </p:attrNameLst>
                                      </p:cBhvr>
                                      <p:tavLst>
                                        <p:tav tm="0">
                                          <p:val>
                                            <p:strVal val="#ppt_y"/>
                                          </p:val>
                                        </p:tav>
                                        <p:tav tm="100000">
                                          <p:val>
                                            <p:strVal val="#ppt_y"/>
                                          </p:val>
                                        </p:tav>
                                      </p:tavLst>
                                    </p:anim>
                                    <p:animEffect>
                                      <p:cBhvr>
                                        <p:cTn id="25" dur="500"/>
                                        <p:tgtEl>
                                          <p:spTgt spid="76807"/>
                                        </p:tgtEl>
                                      </p:cBhvr>
                                    </p:animEffect>
                                  </p:childTnLst>
                                </p:cTn>
                              </p:par>
                              <p:par>
                                <p:cTn id="26" presetID="54" presetClass="entr" presetSubtype="0" accel="100000" fill="hold" grpId="0" nodeType="withEffect">
                                  <p:stCondLst>
                                    <p:cond delay="0"/>
                                  </p:stCondLst>
                                  <p:childTnLst>
                                    <p:set>
                                      <p:cBhvr>
                                        <p:cTn id="27" dur="1" fill="hold">
                                          <p:stCondLst>
                                            <p:cond delay="0"/>
                                          </p:stCondLst>
                                        </p:cTn>
                                        <p:tgtEl>
                                          <p:spTgt spid="76808"/>
                                        </p:tgtEl>
                                        <p:attrNameLst>
                                          <p:attrName>style.visibility</p:attrName>
                                        </p:attrNameLst>
                                      </p:cBhvr>
                                      <p:to>
                                        <p:strVal val="visible"/>
                                      </p:to>
                                    </p:set>
                                    <p:anim calcmode="lin" valueType="num">
                                      <p:cBhvr>
                                        <p:cTn id="28" dur="500" fill="hold"/>
                                        <p:tgtEl>
                                          <p:spTgt spid="76808"/>
                                        </p:tgtEl>
                                        <p:attrNameLst>
                                          <p:attrName>ppt_w</p:attrName>
                                        </p:attrNameLst>
                                      </p:cBhvr>
                                      <p:tavLst>
                                        <p:tav tm="0">
                                          <p:val>
                                            <p:strVal val="#ppt_w*0.05"/>
                                          </p:val>
                                        </p:tav>
                                        <p:tav tm="100000">
                                          <p:val>
                                            <p:strVal val="#ppt_w"/>
                                          </p:val>
                                        </p:tav>
                                      </p:tavLst>
                                    </p:anim>
                                    <p:anim calcmode="lin" valueType="num">
                                      <p:cBhvr>
                                        <p:cTn id="29" dur="500" fill="hold"/>
                                        <p:tgtEl>
                                          <p:spTgt spid="76808"/>
                                        </p:tgtEl>
                                        <p:attrNameLst>
                                          <p:attrName>ppt_h</p:attrName>
                                        </p:attrNameLst>
                                      </p:cBhvr>
                                      <p:tavLst>
                                        <p:tav tm="0">
                                          <p:val>
                                            <p:strVal val="#ppt_h"/>
                                          </p:val>
                                        </p:tav>
                                        <p:tav tm="100000">
                                          <p:val>
                                            <p:strVal val="#ppt_h"/>
                                          </p:val>
                                        </p:tav>
                                      </p:tavLst>
                                    </p:anim>
                                    <p:anim calcmode="lin" valueType="num">
                                      <p:cBhvr>
                                        <p:cTn id="30" dur="500" fill="hold"/>
                                        <p:tgtEl>
                                          <p:spTgt spid="76808"/>
                                        </p:tgtEl>
                                        <p:attrNameLst>
                                          <p:attrName>ppt_x</p:attrName>
                                        </p:attrNameLst>
                                      </p:cBhvr>
                                      <p:tavLst>
                                        <p:tav tm="0">
                                          <p:val>
                                            <p:strVal val="#ppt_x-.2"/>
                                          </p:val>
                                        </p:tav>
                                        <p:tav tm="100000">
                                          <p:val>
                                            <p:strVal val="#ppt_x"/>
                                          </p:val>
                                        </p:tav>
                                      </p:tavLst>
                                    </p:anim>
                                    <p:anim calcmode="lin" valueType="num">
                                      <p:cBhvr>
                                        <p:cTn id="31" dur="500" fill="hold"/>
                                        <p:tgtEl>
                                          <p:spTgt spid="76808"/>
                                        </p:tgtEl>
                                        <p:attrNameLst>
                                          <p:attrName>ppt_y</p:attrName>
                                        </p:attrNameLst>
                                      </p:cBhvr>
                                      <p:tavLst>
                                        <p:tav tm="0">
                                          <p:val>
                                            <p:strVal val="#ppt_y"/>
                                          </p:val>
                                        </p:tav>
                                        <p:tav tm="100000">
                                          <p:val>
                                            <p:strVal val="#ppt_y"/>
                                          </p:val>
                                        </p:tav>
                                      </p:tavLst>
                                    </p:anim>
                                    <p:animEffect>
                                      <p:cBhvr>
                                        <p:cTn id="32" dur="500"/>
                                        <p:tgtEl>
                                          <p:spTgt spid="76808"/>
                                        </p:tgtEl>
                                      </p:cBhvr>
                                    </p:animEffect>
                                  </p:childTnLst>
                                </p:cTn>
                              </p:par>
                              <p:par>
                                <p:cTn id="33" presetID="54" presetClass="entr" presetSubtype="0" accel="100000" fill="hold" grpId="0" nodeType="withEffect">
                                  <p:stCondLst>
                                    <p:cond delay="0"/>
                                  </p:stCondLst>
                                  <p:childTnLst>
                                    <p:set>
                                      <p:cBhvr>
                                        <p:cTn id="34" dur="1" fill="hold">
                                          <p:stCondLst>
                                            <p:cond delay="0"/>
                                          </p:stCondLst>
                                        </p:cTn>
                                        <p:tgtEl>
                                          <p:spTgt spid="76809"/>
                                        </p:tgtEl>
                                        <p:attrNameLst>
                                          <p:attrName>style.visibility</p:attrName>
                                        </p:attrNameLst>
                                      </p:cBhvr>
                                      <p:to>
                                        <p:strVal val="visible"/>
                                      </p:to>
                                    </p:set>
                                    <p:anim calcmode="lin" valueType="num">
                                      <p:cBhvr>
                                        <p:cTn id="35" dur="500" fill="hold"/>
                                        <p:tgtEl>
                                          <p:spTgt spid="76809"/>
                                        </p:tgtEl>
                                        <p:attrNameLst>
                                          <p:attrName>ppt_w</p:attrName>
                                        </p:attrNameLst>
                                      </p:cBhvr>
                                      <p:tavLst>
                                        <p:tav tm="0">
                                          <p:val>
                                            <p:strVal val="#ppt_w*0.05"/>
                                          </p:val>
                                        </p:tav>
                                        <p:tav tm="100000">
                                          <p:val>
                                            <p:strVal val="#ppt_w"/>
                                          </p:val>
                                        </p:tav>
                                      </p:tavLst>
                                    </p:anim>
                                    <p:anim calcmode="lin" valueType="num">
                                      <p:cBhvr>
                                        <p:cTn id="36" dur="500" fill="hold"/>
                                        <p:tgtEl>
                                          <p:spTgt spid="76809"/>
                                        </p:tgtEl>
                                        <p:attrNameLst>
                                          <p:attrName>ppt_h</p:attrName>
                                        </p:attrNameLst>
                                      </p:cBhvr>
                                      <p:tavLst>
                                        <p:tav tm="0">
                                          <p:val>
                                            <p:strVal val="#ppt_h"/>
                                          </p:val>
                                        </p:tav>
                                        <p:tav tm="100000">
                                          <p:val>
                                            <p:strVal val="#ppt_h"/>
                                          </p:val>
                                        </p:tav>
                                      </p:tavLst>
                                    </p:anim>
                                    <p:anim calcmode="lin" valueType="num">
                                      <p:cBhvr>
                                        <p:cTn id="37" dur="500" fill="hold"/>
                                        <p:tgtEl>
                                          <p:spTgt spid="76809"/>
                                        </p:tgtEl>
                                        <p:attrNameLst>
                                          <p:attrName>ppt_x</p:attrName>
                                        </p:attrNameLst>
                                      </p:cBhvr>
                                      <p:tavLst>
                                        <p:tav tm="0">
                                          <p:val>
                                            <p:strVal val="#ppt_x-.2"/>
                                          </p:val>
                                        </p:tav>
                                        <p:tav tm="100000">
                                          <p:val>
                                            <p:strVal val="#ppt_x"/>
                                          </p:val>
                                        </p:tav>
                                      </p:tavLst>
                                    </p:anim>
                                    <p:anim calcmode="lin" valueType="num">
                                      <p:cBhvr>
                                        <p:cTn id="38" dur="500" fill="hold"/>
                                        <p:tgtEl>
                                          <p:spTgt spid="76809"/>
                                        </p:tgtEl>
                                        <p:attrNameLst>
                                          <p:attrName>ppt_y</p:attrName>
                                        </p:attrNameLst>
                                      </p:cBhvr>
                                      <p:tavLst>
                                        <p:tav tm="0">
                                          <p:val>
                                            <p:strVal val="#ppt_y"/>
                                          </p:val>
                                        </p:tav>
                                        <p:tav tm="100000">
                                          <p:val>
                                            <p:strVal val="#ppt_y"/>
                                          </p:val>
                                        </p:tav>
                                      </p:tavLst>
                                    </p:anim>
                                    <p:animEffect>
                                      <p:cBhvr>
                                        <p:cTn id="39" dur="500"/>
                                        <p:tgtEl>
                                          <p:spTgt spid="76809"/>
                                        </p:tgtEl>
                                      </p:cBhvr>
                                    </p:animEffect>
                                  </p:childTnLst>
                                </p:cTn>
                              </p:par>
                              <p:par>
                                <p:cTn id="40" presetID="54" presetClass="entr" presetSubtype="0" accel="100000" fill="hold" grpId="0" nodeType="withEffect">
                                  <p:stCondLst>
                                    <p:cond delay="0"/>
                                  </p:stCondLst>
                                  <p:childTnLst>
                                    <p:set>
                                      <p:cBhvr>
                                        <p:cTn id="41" dur="1" fill="hold">
                                          <p:stCondLst>
                                            <p:cond delay="0"/>
                                          </p:stCondLst>
                                        </p:cTn>
                                        <p:tgtEl>
                                          <p:spTgt spid="76810"/>
                                        </p:tgtEl>
                                        <p:attrNameLst>
                                          <p:attrName>style.visibility</p:attrName>
                                        </p:attrNameLst>
                                      </p:cBhvr>
                                      <p:to>
                                        <p:strVal val="visible"/>
                                      </p:to>
                                    </p:set>
                                    <p:anim calcmode="lin" valueType="num">
                                      <p:cBhvr>
                                        <p:cTn id="42" dur="500" fill="hold"/>
                                        <p:tgtEl>
                                          <p:spTgt spid="76810"/>
                                        </p:tgtEl>
                                        <p:attrNameLst>
                                          <p:attrName>ppt_w</p:attrName>
                                        </p:attrNameLst>
                                      </p:cBhvr>
                                      <p:tavLst>
                                        <p:tav tm="0">
                                          <p:val>
                                            <p:strVal val="#ppt_w*0.05"/>
                                          </p:val>
                                        </p:tav>
                                        <p:tav tm="100000">
                                          <p:val>
                                            <p:strVal val="#ppt_w"/>
                                          </p:val>
                                        </p:tav>
                                      </p:tavLst>
                                    </p:anim>
                                    <p:anim calcmode="lin" valueType="num">
                                      <p:cBhvr>
                                        <p:cTn id="43" dur="500" fill="hold"/>
                                        <p:tgtEl>
                                          <p:spTgt spid="76810"/>
                                        </p:tgtEl>
                                        <p:attrNameLst>
                                          <p:attrName>ppt_h</p:attrName>
                                        </p:attrNameLst>
                                      </p:cBhvr>
                                      <p:tavLst>
                                        <p:tav tm="0">
                                          <p:val>
                                            <p:strVal val="#ppt_h"/>
                                          </p:val>
                                        </p:tav>
                                        <p:tav tm="100000">
                                          <p:val>
                                            <p:strVal val="#ppt_h"/>
                                          </p:val>
                                        </p:tav>
                                      </p:tavLst>
                                    </p:anim>
                                    <p:anim calcmode="lin" valueType="num">
                                      <p:cBhvr>
                                        <p:cTn id="44" dur="500" fill="hold"/>
                                        <p:tgtEl>
                                          <p:spTgt spid="76810"/>
                                        </p:tgtEl>
                                        <p:attrNameLst>
                                          <p:attrName>ppt_x</p:attrName>
                                        </p:attrNameLst>
                                      </p:cBhvr>
                                      <p:tavLst>
                                        <p:tav tm="0">
                                          <p:val>
                                            <p:strVal val="#ppt_x-.2"/>
                                          </p:val>
                                        </p:tav>
                                        <p:tav tm="100000">
                                          <p:val>
                                            <p:strVal val="#ppt_x"/>
                                          </p:val>
                                        </p:tav>
                                      </p:tavLst>
                                    </p:anim>
                                    <p:anim calcmode="lin" valueType="num">
                                      <p:cBhvr>
                                        <p:cTn id="45" dur="500" fill="hold"/>
                                        <p:tgtEl>
                                          <p:spTgt spid="76810"/>
                                        </p:tgtEl>
                                        <p:attrNameLst>
                                          <p:attrName>ppt_y</p:attrName>
                                        </p:attrNameLst>
                                      </p:cBhvr>
                                      <p:tavLst>
                                        <p:tav tm="0">
                                          <p:val>
                                            <p:strVal val="#ppt_y"/>
                                          </p:val>
                                        </p:tav>
                                        <p:tav tm="100000">
                                          <p:val>
                                            <p:strVal val="#ppt_y"/>
                                          </p:val>
                                        </p:tav>
                                      </p:tavLst>
                                    </p:anim>
                                    <p:animEffect>
                                      <p:cBhvr>
                                        <p:cTn id="46" dur="500"/>
                                        <p:tgtEl>
                                          <p:spTgt spid="76810"/>
                                        </p:tgtEl>
                                      </p:cBhvr>
                                    </p:animEffect>
                                  </p:childTnLst>
                                </p:cTn>
                              </p:par>
                              <p:par>
                                <p:cTn id="47" presetID="54" presetClass="entr" presetSubtype="0" accel="100000" fill="hold" grpId="0" nodeType="withEffect">
                                  <p:stCondLst>
                                    <p:cond delay="0"/>
                                  </p:stCondLst>
                                  <p:childTnLst>
                                    <p:set>
                                      <p:cBhvr>
                                        <p:cTn id="48" dur="1" fill="hold">
                                          <p:stCondLst>
                                            <p:cond delay="0"/>
                                          </p:stCondLst>
                                        </p:cTn>
                                        <p:tgtEl>
                                          <p:spTgt spid="76811"/>
                                        </p:tgtEl>
                                        <p:attrNameLst>
                                          <p:attrName>style.visibility</p:attrName>
                                        </p:attrNameLst>
                                      </p:cBhvr>
                                      <p:to>
                                        <p:strVal val="visible"/>
                                      </p:to>
                                    </p:set>
                                    <p:anim calcmode="lin" valueType="num">
                                      <p:cBhvr>
                                        <p:cTn id="49" dur="500" fill="hold"/>
                                        <p:tgtEl>
                                          <p:spTgt spid="76811"/>
                                        </p:tgtEl>
                                        <p:attrNameLst>
                                          <p:attrName>ppt_w</p:attrName>
                                        </p:attrNameLst>
                                      </p:cBhvr>
                                      <p:tavLst>
                                        <p:tav tm="0">
                                          <p:val>
                                            <p:strVal val="#ppt_w*0.05"/>
                                          </p:val>
                                        </p:tav>
                                        <p:tav tm="100000">
                                          <p:val>
                                            <p:strVal val="#ppt_w"/>
                                          </p:val>
                                        </p:tav>
                                      </p:tavLst>
                                    </p:anim>
                                    <p:anim calcmode="lin" valueType="num">
                                      <p:cBhvr>
                                        <p:cTn id="50" dur="500" fill="hold"/>
                                        <p:tgtEl>
                                          <p:spTgt spid="76811"/>
                                        </p:tgtEl>
                                        <p:attrNameLst>
                                          <p:attrName>ppt_h</p:attrName>
                                        </p:attrNameLst>
                                      </p:cBhvr>
                                      <p:tavLst>
                                        <p:tav tm="0">
                                          <p:val>
                                            <p:strVal val="#ppt_h"/>
                                          </p:val>
                                        </p:tav>
                                        <p:tav tm="100000">
                                          <p:val>
                                            <p:strVal val="#ppt_h"/>
                                          </p:val>
                                        </p:tav>
                                      </p:tavLst>
                                    </p:anim>
                                    <p:anim calcmode="lin" valueType="num">
                                      <p:cBhvr>
                                        <p:cTn id="51" dur="500" fill="hold"/>
                                        <p:tgtEl>
                                          <p:spTgt spid="76811"/>
                                        </p:tgtEl>
                                        <p:attrNameLst>
                                          <p:attrName>ppt_x</p:attrName>
                                        </p:attrNameLst>
                                      </p:cBhvr>
                                      <p:tavLst>
                                        <p:tav tm="0">
                                          <p:val>
                                            <p:strVal val="#ppt_x-.2"/>
                                          </p:val>
                                        </p:tav>
                                        <p:tav tm="100000">
                                          <p:val>
                                            <p:strVal val="#ppt_x"/>
                                          </p:val>
                                        </p:tav>
                                      </p:tavLst>
                                    </p:anim>
                                    <p:anim calcmode="lin" valueType="num">
                                      <p:cBhvr>
                                        <p:cTn id="52" dur="500" fill="hold"/>
                                        <p:tgtEl>
                                          <p:spTgt spid="76811"/>
                                        </p:tgtEl>
                                        <p:attrNameLst>
                                          <p:attrName>ppt_y</p:attrName>
                                        </p:attrNameLst>
                                      </p:cBhvr>
                                      <p:tavLst>
                                        <p:tav tm="0">
                                          <p:val>
                                            <p:strVal val="#ppt_y"/>
                                          </p:val>
                                        </p:tav>
                                        <p:tav tm="100000">
                                          <p:val>
                                            <p:strVal val="#ppt_y"/>
                                          </p:val>
                                        </p:tav>
                                      </p:tavLst>
                                    </p:anim>
                                    <p:animEffect>
                                      <p:cBhvr>
                                        <p:cTn id="53" dur="500"/>
                                        <p:tgtEl>
                                          <p:spTgt spid="76811"/>
                                        </p:tgtEl>
                                      </p:cBhvr>
                                    </p:animEffect>
                                  </p:childTnLst>
                                </p:cTn>
                              </p:par>
                              <p:par>
                                <p:cTn id="54" presetID="54" presetClass="entr" presetSubtype="0" accel="100000" fill="hold" grpId="0" nodeType="withEffect">
                                  <p:stCondLst>
                                    <p:cond delay="0"/>
                                  </p:stCondLst>
                                  <p:childTnLst>
                                    <p:set>
                                      <p:cBhvr>
                                        <p:cTn id="55" dur="1" fill="hold">
                                          <p:stCondLst>
                                            <p:cond delay="0"/>
                                          </p:stCondLst>
                                        </p:cTn>
                                        <p:tgtEl>
                                          <p:spTgt spid="76812"/>
                                        </p:tgtEl>
                                        <p:attrNameLst>
                                          <p:attrName>style.visibility</p:attrName>
                                        </p:attrNameLst>
                                      </p:cBhvr>
                                      <p:to>
                                        <p:strVal val="visible"/>
                                      </p:to>
                                    </p:set>
                                    <p:anim calcmode="lin" valueType="num">
                                      <p:cBhvr>
                                        <p:cTn id="56" dur="500" fill="hold"/>
                                        <p:tgtEl>
                                          <p:spTgt spid="76812"/>
                                        </p:tgtEl>
                                        <p:attrNameLst>
                                          <p:attrName>ppt_w</p:attrName>
                                        </p:attrNameLst>
                                      </p:cBhvr>
                                      <p:tavLst>
                                        <p:tav tm="0">
                                          <p:val>
                                            <p:strVal val="#ppt_w*0.05"/>
                                          </p:val>
                                        </p:tav>
                                        <p:tav tm="100000">
                                          <p:val>
                                            <p:strVal val="#ppt_w"/>
                                          </p:val>
                                        </p:tav>
                                      </p:tavLst>
                                    </p:anim>
                                    <p:anim calcmode="lin" valueType="num">
                                      <p:cBhvr>
                                        <p:cTn id="57" dur="500" fill="hold"/>
                                        <p:tgtEl>
                                          <p:spTgt spid="76812"/>
                                        </p:tgtEl>
                                        <p:attrNameLst>
                                          <p:attrName>ppt_h</p:attrName>
                                        </p:attrNameLst>
                                      </p:cBhvr>
                                      <p:tavLst>
                                        <p:tav tm="0">
                                          <p:val>
                                            <p:strVal val="#ppt_h"/>
                                          </p:val>
                                        </p:tav>
                                        <p:tav tm="100000">
                                          <p:val>
                                            <p:strVal val="#ppt_h"/>
                                          </p:val>
                                        </p:tav>
                                      </p:tavLst>
                                    </p:anim>
                                    <p:anim calcmode="lin" valueType="num">
                                      <p:cBhvr>
                                        <p:cTn id="58" dur="500" fill="hold"/>
                                        <p:tgtEl>
                                          <p:spTgt spid="76812"/>
                                        </p:tgtEl>
                                        <p:attrNameLst>
                                          <p:attrName>ppt_x</p:attrName>
                                        </p:attrNameLst>
                                      </p:cBhvr>
                                      <p:tavLst>
                                        <p:tav tm="0">
                                          <p:val>
                                            <p:strVal val="#ppt_x-.2"/>
                                          </p:val>
                                        </p:tav>
                                        <p:tav tm="100000">
                                          <p:val>
                                            <p:strVal val="#ppt_x"/>
                                          </p:val>
                                        </p:tav>
                                      </p:tavLst>
                                    </p:anim>
                                    <p:anim calcmode="lin" valueType="num">
                                      <p:cBhvr>
                                        <p:cTn id="59" dur="500" fill="hold"/>
                                        <p:tgtEl>
                                          <p:spTgt spid="76812"/>
                                        </p:tgtEl>
                                        <p:attrNameLst>
                                          <p:attrName>ppt_y</p:attrName>
                                        </p:attrNameLst>
                                      </p:cBhvr>
                                      <p:tavLst>
                                        <p:tav tm="0">
                                          <p:val>
                                            <p:strVal val="#ppt_y"/>
                                          </p:val>
                                        </p:tav>
                                        <p:tav tm="100000">
                                          <p:val>
                                            <p:strVal val="#ppt_y"/>
                                          </p:val>
                                        </p:tav>
                                      </p:tavLst>
                                    </p:anim>
                                    <p:animEffect>
                                      <p:cBhvr>
                                        <p:cTn id="60" dur="500"/>
                                        <p:tgtEl>
                                          <p:spTgt spid="76812"/>
                                        </p:tgtEl>
                                      </p:cBhvr>
                                    </p:animEffect>
                                  </p:childTnLst>
                                </p:cTn>
                              </p:par>
                              <p:par>
                                <p:cTn id="61" presetID="54" presetClass="entr" presetSubtype="0" accel="100000" fill="hold" grpId="0" nodeType="withEffect">
                                  <p:stCondLst>
                                    <p:cond delay="0"/>
                                  </p:stCondLst>
                                  <p:childTnLst>
                                    <p:set>
                                      <p:cBhvr>
                                        <p:cTn id="62" dur="1" fill="hold">
                                          <p:stCondLst>
                                            <p:cond delay="0"/>
                                          </p:stCondLst>
                                        </p:cTn>
                                        <p:tgtEl>
                                          <p:spTgt spid="76813"/>
                                        </p:tgtEl>
                                        <p:attrNameLst>
                                          <p:attrName>style.visibility</p:attrName>
                                        </p:attrNameLst>
                                      </p:cBhvr>
                                      <p:to>
                                        <p:strVal val="visible"/>
                                      </p:to>
                                    </p:set>
                                    <p:anim calcmode="lin" valueType="num">
                                      <p:cBhvr>
                                        <p:cTn id="63" dur="500" fill="hold"/>
                                        <p:tgtEl>
                                          <p:spTgt spid="76813"/>
                                        </p:tgtEl>
                                        <p:attrNameLst>
                                          <p:attrName>ppt_w</p:attrName>
                                        </p:attrNameLst>
                                      </p:cBhvr>
                                      <p:tavLst>
                                        <p:tav tm="0">
                                          <p:val>
                                            <p:strVal val="#ppt_w*0.05"/>
                                          </p:val>
                                        </p:tav>
                                        <p:tav tm="100000">
                                          <p:val>
                                            <p:strVal val="#ppt_w"/>
                                          </p:val>
                                        </p:tav>
                                      </p:tavLst>
                                    </p:anim>
                                    <p:anim calcmode="lin" valueType="num">
                                      <p:cBhvr>
                                        <p:cTn id="64" dur="500" fill="hold"/>
                                        <p:tgtEl>
                                          <p:spTgt spid="76813"/>
                                        </p:tgtEl>
                                        <p:attrNameLst>
                                          <p:attrName>ppt_h</p:attrName>
                                        </p:attrNameLst>
                                      </p:cBhvr>
                                      <p:tavLst>
                                        <p:tav tm="0">
                                          <p:val>
                                            <p:strVal val="#ppt_h"/>
                                          </p:val>
                                        </p:tav>
                                        <p:tav tm="100000">
                                          <p:val>
                                            <p:strVal val="#ppt_h"/>
                                          </p:val>
                                        </p:tav>
                                      </p:tavLst>
                                    </p:anim>
                                    <p:anim calcmode="lin" valueType="num">
                                      <p:cBhvr>
                                        <p:cTn id="65" dur="500" fill="hold"/>
                                        <p:tgtEl>
                                          <p:spTgt spid="76813"/>
                                        </p:tgtEl>
                                        <p:attrNameLst>
                                          <p:attrName>ppt_x</p:attrName>
                                        </p:attrNameLst>
                                      </p:cBhvr>
                                      <p:tavLst>
                                        <p:tav tm="0">
                                          <p:val>
                                            <p:strVal val="#ppt_x-.2"/>
                                          </p:val>
                                        </p:tav>
                                        <p:tav tm="100000">
                                          <p:val>
                                            <p:strVal val="#ppt_x"/>
                                          </p:val>
                                        </p:tav>
                                      </p:tavLst>
                                    </p:anim>
                                    <p:anim calcmode="lin" valueType="num">
                                      <p:cBhvr>
                                        <p:cTn id="66" dur="500" fill="hold"/>
                                        <p:tgtEl>
                                          <p:spTgt spid="76813"/>
                                        </p:tgtEl>
                                        <p:attrNameLst>
                                          <p:attrName>ppt_y</p:attrName>
                                        </p:attrNameLst>
                                      </p:cBhvr>
                                      <p:tavLst>
                                        <p:tav tm="0">
                                          <p:val>
                                            <p:strVal val="#ppt_y"/>
                                          </p:val>
                                        </p:tav>
                                        <p:tav tm="100000">
                                          <p:val>
                                            <p:strVal val="#ppt_y"/>
                                          </p:val>
                                        </p:tav>
                                      </p:tavLst>
                                    </p:anim>
                                    <p:animEffect>
                                      <p:cBhvr>
                                        <p:cTn id="67" dur="500"/>
                                        <p:tgtEl>
                                          <p:spTgt spid="76813"/>
                                        </p:tgtEl>
                                      </p:cBhvr>
                                    </p:animEffect>
                                  </p:childTnLst>
                                </p:cTn>
                              </p:par>
                              <p:par>
                                <p:cTn id="68" presetID="54" presetClass="entr" presetSubtype="0" accel="100000" fill="hold" nodeType="withEffect">
                                  <p:stCondLst>
                                    <p:cond delay="0"/>
                                  </p:stCondLst>
                                  <p:childTnLst>
                                    <p:set>
                                      <p:cBhvr>
                                        <p:cTn id="69" dur="1" fill="hold">
                                          <p:stCondLst>
                                            <p:cond delay="0"/>
                                          </p:stCondLst>
                                        </p:cTn>
                                        <p:tgtEl>
                                          <p:spTgt spid="76814"/>
                                        </p:tgtEl>
                                        <p:attrNameLst>
                                          <p:attrName>style.visibility</p:attrName>
                                        </p:attrNameLst>
                                      </p:cBhvr>
                                      <p:to>
                                        <p:strVal val="visible"/>
                                      </p:to>
                                    </p:set>
                                    <p:anim calcmode="lin" valueType="num">
                                      <p:cBhvr>
                                        <p:cTn id="70" dur="500" fill="hold"/>
                                        <p:tgtEl>
                                          <p:spTgt spid="76814"/>
                                        </p:tgtEl>
                                        <p:attrNameLst>
                                          <p:attrName>ppt_w</p:attrName>
                                        </p:attrNameLst>
                                      </p:cBhvr>
                                      <p:tavLst>
                                        <p:tav tm="0">
                                          <p:val>
                                            <p:strVal val="#ppt_w*0.05"/>
                                          </p:val>
                                        </p:tav>
                                        <p:tav tm="100000">
                                          <p:val>
                                            <p:strVal val="#ppt_w"/>
                                          </p:val>
                                        </p:tav>
                                      </p:tavLst>
                                    </p:anim>
                                    <p:anim calcmode="lin" valueType="num">
                                      <p:cBhvr>
                                        <p:cTn id="71" dur="500" fill="hold"/>
                                        <p:tgtEl>
                                          <p:spTgt spid="76814"/>
                                        </p:tgtEl>
                                        <p:attrNameLst>
                                          <p:attrName>ppt_h</p:attrName>
                                        </p:attrNameLst>
                                      </p:cBhvr>
                                      <p:tavLst>
                                        <p:tav tm="0">
                                          <p:val>
                                            <p:strVal val="#ppt_h"/>
                                          </p:val>
                                        </p:tav>
                                        <p:tav tm="100000">
                                          <p:val>
                                            <p:strVal val="#ppt_h"/>
                                          </p:val>
                                        </p:tav>
                                      </p:tavLst>
                                    </p:anim>
                                    <p:anim calcmode="lin" valueType="num">
                                      <p:cBhvr>
                                        <p:cTn id="72" dur="500" fill="hold"/>
                                        <p:tgtEl>
                                          <p:spTgt spid="76814"/>
                                        </p:tgtEl>
                                        <p:attrNameLst>
                                          <p:attrName>ppt_x</p:attrName>
                                        </p:attrNameLst>
                                      </p:cBhvr>
                                      <p:tavLst>
                                        <p:tav tm="0">
                                          <p:val>
                                            <p:strVal val="#ppt_x-.2"/>
                                          </p:val>
                                        </p:tav>
                                        <p:tav tm="100000">
                                          <p:val>
                                            <p:strVal val="#ppt_x"/>
                                          </p:val>
                                        </p:tav>
                                      </p:tavLst>
                                    </p:anim>
                                    <p:anim calcmode="lin" valueType="num">
                                      <p:cBhvr>
                                        <p:cTn id="73" dur="500" fill="hold"/>
                                        <p:tgtEl>
                                          <p:spTgt spid="76814"/>
                                        </p:tgtEl>
                                        <p:attrNameLst>
                                          <p:attrName>ppt_y</p:attrName>
                                        </p:attrNameLst>
                                      </p:cBhvr>
                                      <p:tavLst>
                                        <p:tav tm="0">
                                          <p:val>
                                            <p:strVal val="#ppt_y"/>
                                          </p:val>
                                        </p:tav>
                                        <p:tav tm="100000">
                                          <p:val>
                                            <p:strVal val="#ppt_y"/>
                                          </p:val>
                                        </p:tav>
                                      </p:tavLst>
                                    </p:anim>
                                    <p:animEffect>
                                      <p:cBhvr>
                                        <p:cTn id="74" dur="500"/>
                                        <p:tgtEl>
                                          <p:spTgt spid="76814"/>
                                        </p:tgtEl>
                                      </p:cBhvr>
                                    </p:animEffect>
                                  </p:childTnLst>
                                </p:cTn>
                              </p:par>
                              <p:par>
                                <p:cTn id="75" presetID="54" presetClass="entr" presetSubtype="0" accel="100000" fill="hold" grpId="0" nodeType="withEffect">
                                  <p:stCondLst>
                                    <p:cond delay="0"/>
                                  </p:stCondLst>
                                  <p:childTnLst>
                                    <p:set>
                                      <p:cBhvr>
                                        <p:cTn id="76" dur="1" fill="hold">
                                          <p:stCondLst>
                                            <p:cond delay="0"/>
                                          </p:stCondLst>
                                        </p:cTn>
                                        <p:tgtEl>
                                          <p:spTgt spid="76815"/>
                                        </p:tgtEl>
                                        <p:attrNameLst>
                                          <p:attrName>style.visibility</p:attrName>
                                        </p:attrNameLst>
                                      </p:cBhvr>
                                      <p:to>
                                        <p:strVal val="visible"/>
                                      </p:to>
                                    </p:set>
                                    <p:anim calcmode="lin" valueType="num">
                                      <p:cBhvr>
                                        <p:cTn id="77" dur="500" fill="hold"/>
                                        <p:tgtEl>
                                          <p:spTgt spid="76815"/>
                                        </p:tgtEl>
                                        <p:attrNameLst>
                                          <p:attrName>ppt_w</p:attrName>
                                        </p:attrNameLst>
                                      </p:cBhvr>
                                      <p:tavLst>
                                        <p:tav tm="0">
                                          <p:val>
                                            <p:strVal val="#ppt_w*0.05"/>
                                          </p:val>
                                        </p:tav>
                                        <p:tav tm="100000">
                                          <p:val>
                                            <p:strVal val="#ppt_w"/>
                                          </p:val>
                                        </p:tav>
                                      </p:tavLst>
                                    </p:anim>
                                    <p:anim calcmode="lin" valueType="num">
                                      <p:cBhvr>
                                        <p:cTn id="78" dur="500" fill="hold"/>
                                        <p:tgtEl>
                                          <p:spTgt spid="76815"/>
                                        </p:tgtEl>
                                        <p:attrNameLst>
                                          <p:attrName>ppt_h</p:attrName>
                                        </p:attrNameLst>
                                      </p:cBhvr>
                                      <p:tavLst>
                                        <p:tav tm="0">
                                          <p:val>
                                            <p:strVal val="#ppt_h"/>
                                          </p:val>
                                        </p:tav>
                                        <p:tav tm="100000">
                                          <p:val>
                                            <p:strVal val="#ppt_h"/>
                                          </p:val>
                                        </p:tav>
                                      </p:tavLst>
                                    </p:anim>
                                    <p:anim calcmode="lin" valueType="num">
                                      <p:cBhvr>
                                        <p:cTn id="79" dur="500" fill="hold"/>
                                        <p:tgtEl>
                                          <p:spTgt spid="76815"/>
                                        </p:tgtEl>
                                        <p:attrNameLst>
                                          <p:attrName>ppt_x</p:attrName>
                                        </p:attrNameLst>
                                      </p:cBhvr>
                                      <p:tavLst>
                                        <p:tav tm="0">
                                          <p:val>
                                            <p:strVal val="#ppt_x-.2"/>
                                          </p:val>
                                        </p:tav>
                                        <p:tav tm="100000">
                                          <p:val>
                                            <p:strVal val="#ppt_x"/>
                                          </p:val>
                                        </p:tav>
                                      </p:tavLst>
                                    </p:anim>
                                    <p:anim calcmode="lin" valueType="num">
                                      <p:cBhvr>
                                        <p:cTn id="80" dur="500" fill="hold"/>
                                        <p:tgtEl>
                                          <p:spTgt spid="76815"/>
                                        </p:tgtEl>
                                        <p:attrNameLst>
                                          <p:attrName>ppt_y</p:attrName>
                                        </p:attrNameLst>
                                      </p:cBhvr>
                                      <p:tavLst>
                                        <p:tav tm="0">
                                          <p:val>
                                            <p:strVal val="#ppt_y"/>
                                          </p:val>
                                        </p:tav>
                                        <p:tav tm="100000">
                                          <p:val>
                                            <p:strVal val="#ppt_y"/>
                                          </p:val>
                                        </p:tav>
                                      </p:tavLst>
                                    </p:anim>
                                    <p:animEffect>
                                      <p:cBhvr>
                                        <p:cTn id="81" dur="500"/>
                                        <p:tgtEl>
                                          <p:spTgt spid="76815"/>
                                        </p:tgtEl>
                                      </p:cBhvr>
                                    </p:animEffect>
                                  </p:childTnLst>
                                </p:cTn>
                              </p:par>
                              <p:par>
                                <p:cTn id="82" presetID="54" presetClass="entr" presetSubtype="0" accel="100000" fill="hold" grpId="0" nodeType="withEffect">
                                  <p:stCondLst>
                                    <p:cond delay="0"/>
                                  </p:stCondLst>
                                  <p:childTnLst>
                                    <p:set>
                                      <p:cBhvr>
                                        <p:cTn id="83" dur="1" fill="hold">
                                          <p:stCondLst>
                                            <p:cond delay="0"/>
                                          </p:stCondLst>
                                        </p:cTn>
                                        <p:tgtEl>
                                          <p:spTgt spid="76816"/>
                                        </p:tgtEl>
                                        <p:attrNameLst>
                                          <p:attrName>style.visibility</p:attrName>
                                        </p:attrNameLst>
                                      </p:cBhvr>
                                      <p:to>
                                        <p:strVal val="visible"/>
                                      </p:to>
                                    </p:set>
                                    <p:anim calcmode="lin" valueType="num">
                                      <p:cBhvr>
                                        <p:cTn id="84" dur="500" fill="hold"/>
                                        <p:tgtEl>
                                          <p:spTgt spid="76816"/>
                                        </p:tgtEl>
                                        <p:attrNameLst>
                                          <p:attrName>ppt_w</p:attrName>
                                        </p:attrNameLst>
                                      </p:cBhvr>
                                      <p:tavLst>
                                        <p:tav tm="0">
                                          <p:val>
                                            <p:strVal val="#ppt_w*0.05"/>
                                          </p:val>
                                        </p:tav>
                                        <p:tav tm="100000">
                                          <p:val>
                                            <p:strVal val="#ppt_w"/>
                                          </p:val>
                                        </p:tav>
                                      </p:tavLst>
                                    </p:anim>
                                    <p:anim calcmode="lin" valueType="num">
                                      <p:cBhvr>
                                        <p:cTn id="85" dur="500" fill="hold"/>
                                        <p:tgtEl>
                                          <p:spTgt spid="76816"/>
                                        </p:tgtEl>
                                        <p:attrNameLst>
                                          <p:attrName>ppt_h</p:attrName>
                                        </p:attrNameLst>
                                      </p:cBhvr>
                                      <p:tavLst>
                                        <p:tav tm="0">
                                          <p:val>
                                            <p:strVal val="#ppt_h"/>
                                          </p:val>
                                        </p:tav>
                                        <p:tav tm="100000">
                                          <p:val>
                                            <p:strVal val="#ppt_h"/>
                                          </p:val>
                                        </p:tav>
                                      </p:tavLst>
                                    </p:anim>
                                    <p:anim calcmode="lin" valueType="num">
                                      <p:cBhvr>
                                        <p:cTn id="86" dur="500" fill="hold"/>
                                        <p:tgtEl>
                                          <p:spTgt spid="76816"/>
                                        </p:tgtEl>
                                        <p:attrNameLst>
                                          <p:attrName>ppt_x</p:attrName>
                                        </p:attrNameLst>
                                      </p:cBhvr>
                                      <p:tavLst>
                                        <p:tav tm="0">
                                          <p:val>
                                            <p:strVal val="#ppt_x-.2"/>
                                          </p:val>
                                        </p:tav>
                                        <p:tav tm="100000">
                                          <p:val>
                                            <p:strVal val="#ppt_x"/>
                                          </p:val>
                                        </p:tav>
                                      </p:tavLst>
                                    </p:anim>
                                    <p:anim calcmode="lin" valueType="num">
                                      <p:cBhvr>
                                        <p:cTn id="87" dur="500" fill="hold"/>
                                        <p:tgtEl>
                                          <p:spTgt spid="76816"/>
                                        </p:tgtEl>
                                        <p:attrNameLst>
                                          <p:attrName>ppt_y</p:attrName>
                                        </p:attrNameLst>
                                      </p:cBhvr>
                                      <p:tavLst>
                                        <p:tav tm="0">
                                          <p:val>
                                            <p:strVal val="#ppt_y"/>
                                          </p:val>
                                        </p:tav>
                                        <p:tav tm="100000">
                                          <p:val>
                                            <p:strVal val="#ppt_y"/>
                                          </p:val>
                                        </p:tav>
                                      </p:tavLst>
                                    </p:anim>
                                    <p:animEffect>
                                      <p:cBhvr>
                                        <p:cTn id="88" dur="500"/>
                                        <p:tgtEl>
                                          <p:spTgt spid="76816"/>
                                        </p:tgtEl>
                                      </p:cBhvr>
                                    </p:animEffect>
                                  </p:childTnLst>
                                </p:cTn>
                              </p:par>
                              <p:par>
                                <p:cTn id="89" presetID="54" presetClass="entr" presetSubtype="0" accel="100000" fill="hold" grpId="0" nodeType="withEffect">
                                  <p:stCondLst>
                                    <p:cond delay="0"/>
                                  </p:stCondLst>
                                  <p:childTnLst>
                                    <p:set>
                                      <p:cBhvr>
                                        <p:cTn id="90" dur="1" fill="hold">
                                          <p:stCondLst>
                                            <p:cond delay="0"/>
                                          </p:stCondLst>
                                        </p:cTn>
                                        <p:tgtEl>
                                          <p:spTgt spid="76817"/>
                                        </p:tgtEl>
                                        <p:attrNameLst>
                                          <p:attrName>style.visibility</p:attrName>
                                        </p:attrNameLst>
                                      </p:cBhvr>
                                      <p:to>
                                        <p:strVal val="visible"/>
                                      </p:to>
                                    </p:set>
                                    <p:anim calcmode="lin" valueType="num">
                                      <p:cBhvr>
                                        <p:cTn id="91" dur="500" fill="hold"/>
                                        <p:tgtEl>
                                          <p:spTgt spid="76817"/>
                                        </p:tgtEl>
                                        <p:attrNameLst>
                                          <p:attrName>ppt_w</p:attrName>
                                        </p:attrNameLst>
                                      </p:cBhvr>
                                      <p:tavLst>
                                        <p:tav tm="0">
                                          <p:val>
                                            <p:strVal val="#ppt_w*0.05"/>
                                          </p:val>
                                        </p:tav>
                                        <p:tav tm="100000">
                                          <p:val>
                                            <p:strVal val="#ppt_w"/>
                                          </p:val>
                                        </p:tav>
                                      </p:tavLst>
                                    </p:anim>
                                    <p:anim calcmode="lin" valueType="num">
                                      <p:cBhvr>
                                        <p:cTn id="92" dur="500" fill="hold"/>
                                        <p:tgtEl>
                                          <p:spTgt spid="76817"/>
                                        </p:tgtEl>
                                        <p:attrNameLst>
                                          <p:attrName>ppt_h</p:attrName>
                                        </p:attrNameLst>
                                      </p:cBhvr>
                                      <p:tavLst>
                                        <p:tav tm="0">
                                          <p:val>
                                            <p:strVal val="#ppt_h"/>
                                          </p:val>
                                        </p:tav>
                                        <p:tav tm="100000">
                                          <p:val>
                                            <p:strVal val="#ppt_h"/>
                                          </p:val>
                                        </p:tav>
                                      </p:tavLst>
                                    </p:anim>
                                    <p:anim calcmode="lin" valueType="num">
                                      <p:cBhvr>
                                        <p:cTn id="93" dur="500" fill="hold"/>
                                        <p:tgtEl>
                                          <p:spTgt spid="76817"/>
                                        </p:tgtEl>
                                        <p:attrNameLst>
                                          <p:attrName>ppt_x</p:attrName>
                                        </p:attrNameLst>
                                      </p:cBhvr>
                                      <p:tavLst>
                                        <p:tav tm="0">
                                          <p:val>
                                            <p:strVal val="#ppt_x-.2"/>
                                          </p:val>
                                        </p:tav>
                                        <p:tav tm="100000">
                                          <p:val>
                                            <p:strVal val="#ppt_x"/>
                                          </p:val>
                                        </p:tav>
                                      </p:tavLst>
                                    </p:anim>
                                    <p:anim calcmode="lin" valueType="num">
                                      <p:cBhvr>
                                        <p:cTn id="94" dur="500" fill="hold"/>
                                        <p:tgtEl>
                                          <p:spTgt spid="76817"/>
                                        </p:tgtEl>
                                        <p:attrNameLst>
                                          <p:attrName>ppt_y</p:attrName>
                                        </p:attrNameLst>
                                      </p:cBhvr>
                                      <p:tavLst>
                                        <p:tav tm="0">
                                          <p:val>
                                            <p:strVal val="#ppt_y"/>
                                          </p:val>
                                        </p:tav>
                                        <p:tav tm="100000">
                                          <p:val>
                                            <p:strVal val="#ppt_y"/>
                                          </p:val>
                                        </p:tav>
                                      </p:tavLst>
                                    </p:anim>
                                    <p:animEffect>
                                      <p:cBhvr>
                                        <p:cTn id="95" dur="500"/>
                                        <p:tgtEl>
                                          <p:spTgt spid="76817"/>
                                        </p:tgtEl>
                                      </p:cBhvr>
                                    </p:animEffect>
                                  </p:childTnLst>
                                </p:cTn>
                              </p:par>
                              <p:par>
                                <p:cTn id="96" presetID="54" presetClass="entr" presetSubtype="0" accel="100000" fill="hold" grpId="0" nodeType="withEffect">
                                  <p:stCondLst>
                                    <p:cond delay="0"/>
                                  </p:stCondLst>
                                  <p:childTnLst>
                                    <p:set>
                                      <p:cBhvr>
                                        <p:cTn id="97" dur="1" fill="hold">
                                          <p:stCondLst>
                                            <p:cond delay="0"/>
                                          </p:stCondLst>
                                        </p:cTn>
                                        <p:tgtEl>
                                          <p:spTgt spid="76818"/>
                                        </p:tgtEl>
                                        <p:attrNameLst>
                                          <p:attrName>style.visibility</p:attrName>
                                        </p:attrNameLst>
                                      </p:cBhvr>
                                      <p:to>
                                        <p:strVal val="visible"/>
                                      </p:to>
                                    </p:set>
                                    <p:anim calcmode="lin" valueType="num">
                                      <p:cBhvr>
                                        <p:cTn id="98" dur="500" fill="hold"/>
                                        <p:tgtEl>
                                          <p:spTgt spid="76818"/>
                                        </p:tgtEl>
                                        <p:attrNameLst>
                                          <p:attrName>ppt_w</p:attrName>
                                        </p:attrNameLst>
                                      </p:cBhvr>
                                      <p:tavLst>
                                        <p:tav tm="0">
                                          <p:val>
                                            <p:strVal val="#ppt_w*0.05"/>
                                          </p:val>
                                        </p:tav>
                                        <p:tav tm="100000">
                                          <p:val>
                                            <p:strVal val="#ppt_w"/>
                                          </p:val>
                                        </p:tav>
                                      </p:tavLst>
                                    </p:anim>
                                    <p:anim calcmode="lin" valueType="num">
                                      <p:cBhvr>
                                        <p:cTn id="99" dur="500" fill="hold"/>
                                        <p:tgtEl>
                                          <p:spTgt spid="76818"/>
                                        </p:tgtEl>
                                        <p:attrNameLst>
                                          <p:attrName>ppt_h</p:attrName>
                                        </p:attrNameLst>
                                      </p:cBhvr>
                                      <p:tavLst>
                                        <p:tav tm="0">
                                          <p:val>
                                            <p:strVal val="#ppt_h"/>
                                          </p:val>
                                        </p:tav>
                                        <p:tav tm="100000">
                                          <p:val>
                                            <p:strVal val="#ppt_h"/>
                                          </p:val>
                                        </p:tav>
                                      </p:tavLst>
                                    </p:anim>
                                    <p:anim calcmode="lin" valueType="num">
                                      <p:cBhvr>
                                        <p:cTn id="100" dur="500" fill="hold"/>
                                        <p:tgtEl>
                                          <p:spTgt spid="76818"/>
                                        </p:tgtEl>
                                        <p:attrNameLst>
                                          <p:attrName>ppt_x</p:attrName>
                                        </p:attrNameLst>
                                      </p:cBhvr>
                                      <p:tavLst>
                                        <p:tav tm="0">
                                          <p:val>
                                            <p:strVal val="#ppt_x-.2"/>
                                          </p:val>
                                        </p:tav>
                                        <p:tav tm="100000">
                                          <p:val>
                                            <p:strVal val="#ppt_x"/>
                                          </p:val>
                                        </p:tav>
                                      </p:tavLst>
                                    </p:anim>
                                    <p:anim calcmode="lin" valueType="num">
                                      <p:cBhvr>
                                        <p:cTn id="101" dur="500" fill="hold"/>
                                        <p:tgtEl>
                                          <p:spTgt spid="76818"/>
                                        </p:tgtEl>
                                        <p:attrNameLst>
                                          <p:attrName>ppt_y</p:attrName>
                                        </p:attrNameLst>
                                      </p:cBhvr>
                                      <p:tavLst>
                                        <p:tav tm="0">
                                          <p:val>
                                            <p:strVal val="#ppt_y"/>
                                          </p:val>
                                        </p:tav>
                                        <p:tav tm="100000">
                                          <p:val>
                                            <p:strVal val="#ppt_y"/>
                                          </p:val>
                                        </p:tav>
                                      </p:tavLst>
                                    </p:anim>
                                    <p:animEffect>
                                      <p:cBhvr>
                                        <p:cTn id="102" dur="500"/>
                                        <p:tgtEl>
                                          <p:spTgt spid="76818"/>
                                        </p:tgtEl>
                                      </p:cBhvr>
                                    </p:animEffect>
                                  </p:childTnLst>
                                </p:cTn>
                              </p:par>
                              <p:par>
                                <p:cTn id="103" presetID="54" presetClass="entr" presetSubtype="0" accel="100000" fill="hold" grpId="0" nodeType="withEffect">
                                  <p:stCondLst>
                                    <p:cond delay="0"/>
                                  </p:stCondLst>
                                  <p:childTnLst>
                                    <p:set>
                                      <p:cBhvr>
                                        <p:cTn id="104" dur="1" fill="hold">
                                          <p:stCondLst>
                                            <p:cond delay="0"/>
                                          </p:stCondLst>
                                        </p:cTn>
                                        <p:tgtEl>
                                          <p:spTgt spid="76819"/>
                                        </p:tgtEl>
                                        <p:attrNameLst>
                                          <p:attrName>style.visibility</p:attrName>
                                        </p:attrNameLst>
                                      </p:cBhvr>
                                      <p:to>
                                        <p:strVal val="visible"/>
                                      </p:to>
                                    </p:set>
                                    <p:anim calcmode="lin" valueType="num">
                                      <p:cBhvr>
                                        <p:cTn id="105" dur="500" fill="hold"/>
                                        <p:tgtEl>
                                          <p:spTgt spid="76819"/>
                                        </p:tgtEl>
                                        <p:attrNameLst>
                                          <p:attrName>ppt_w</p:attrName>
                                        </p:attrNameLst>
                                      </p:cBhvr>
                                      <p:tavLst>
                                        <p:tav tm="0">
                                          <p:val>
                                            <p:strVal val="#ppt_w*0.05"/>
                                          </p:val>
                                        </p:tav>
                                        <p:tav tm="100000">
                                          <p:val>
                                            <p:strVal val="#ppt_w"/>
                                          </p:val>
                                        </p:tav>
                                      </p:tavLst>
                                    </p:anim>
                                    <p:anim calcmode="lin" valueType="num">
                                      <p:cBhvr>
                                        <p:cTn id="106" dur="500" fill="hold"/>
                                        <p:tgtEl>
                                          <p:spTgt spid="76819"/>
                                        </p:tgtEl>
                                        <p:attrNameLst>
                                          <p:attrName>ppt_h</p:attrName>
                                        </p:attrNameLst>
                                      </p:cBhvr>
                                      <p:tavLst>
                                        <p:tav tm="0">
                                          <p:val>
                                            <p:strVal val="#ppt_h"/>
                                          </p:val>
                                        </p:tav>
                                        <p:tav tm="100000">
                                          <p:val>
                                            <p:strVal val="#ppt_h"/>
                                          </p:val>
                                        </p:tav>
                                      </p:tavLst>
                                    </p:anim>
                                    <p:anim calcmode="lin" valueType="num">
                                      <p:cBhvr>
                                        <p:cTn id="107" dur="500" fill="hold"/>
                                        <p:tgtEl>
                                          <p:spTgt spid="76819"/>
                                        </p:tgtEl>
                                        <p:attrNameLst>
                                          <p:attrName>ppt_x</p:attrName>
                                        </p:attrNameLst>
                                      </p:cBhvr>
                                      <p:tavLst>
                                        <p:tav tm="0">
                                          <p:val>
                                            <p:strVal val="#ppt_x-.2"/>
                                          </p:val>
                                        </p:tav>
                                        <p:tav tm="100000">
                                          <p:val>
                                            <p:strVal val="#ppt_x"/>
                                          </p:val>
                                        </p:tav>
                                      </p:tavLst>
                                    </p:anim>
                                    <p:anim calcmode="lin" valueType="num">
                                      <p:cBhvr>
                                        <p:cTn id="108" dur="500" fill="hold"/>
                                        <p:tgtEl>
                                          <p:spTgt spid="76819"/>
                                        </p:tgtEl>
                                        <p:attrNameLst>
                                          <p:attrName>ppt_y</p:attrName>
                                        </p:attrNameLst>
                                      </p:cBhvr>
                                      <p:tavLst>
                                        <p:tav tm="0">
                                          <p:val>
                                            <p:strVal val="#ppt_y"/>
                                          </p:val>
                                        </p:tav>
                                        <p:tav tm="100000">
                                          <p:val>
                                            <p:strVal val="#ppt_y"/>
                                          </p:val>
                                        </p:tav>
                                      </p:tavLst>
                                    </p:anim>
                                    <p:animEffect>
                                      <p:cBhvr>
                                        <p:cTn id="109" dur="500"/>
                                        <p:tgtEl>
                                          <p:spTgt spid="76819"/>
                                        </p:tgtEl>
                                      </p:cBhvr>
                                    </p:animEffect>
                                  </p:childTnLst>
                                </p:cTn>
                              </p:par>
                              <p:par>
                                <p:cTn id="110" presetID="54" presetClass="entr" presetSubtype="0" accel="100000" fill="hold" grpId="0" nodeType="withEffect">
                                  <p:stCondLst>
                                    <p:cond delay="0"/>
                                  </p:stCondLst>
                                  <p:childTnLst>
                                    <p:set>
                                      <p:cBhvr>
                                        <p:cTn id="111" dur="1" fill="hold">
                                          <p:stCondLst>
                                            <p:cond delay="0"/>
                                          </p:stCondLst>
                                        </p:cTn>
                                        <p:tgtEl>
                                          <p:spTgt spid="76820"/>
                                        </p:tgtEl>
                                        <p:attrNameLst>
                                          <p:attrName>style.visibility</p:attrName>
                                        </p:attrNameLst>
                                      </p:cBhvr>
                                      <p:to>
                                        <p:strVal val="visible"/>
                                      </p:to>
                                    </p:set>
                                    <p:anim calcmode="lin" valueType="num">
                                      <p:cBhvr>
                                        <p:cTn id="112" dur="500" fill="hold"/>
                                        <p:tgtEl>
                                          <p:spTgt spid="76820"/>
                                        </p:tgtEl>
                                        <p:attrNameLst>
                                          <p:attrName>ppt_w</p:attrName>
                                        </p:attrNameLst>
                                      </p:cBhvr>
                                      <p:tavLst>
                                        <p:tav tm="0">
                                          <p:val>
                                            <p:strVal val="#ppt_w*0.05"/>
                                          </p:val>
                                        </p:tav>
                                        <p:tav tm="100000">
                                          <p:val>
                                            <p:strVal val="#ppt_w"/>
                                          </p:val>
                                        </p:tav>
                                      </p:tavLst>
                                    </p:anim>
                                    <p:anim calcmode="lin" valueType="num">
                                      <p:cBhvr>
                                        <p:cTn id="113" dur="500" fill="hold"/>
                                        <p:tgtEl>
                                          <p:spTgt spid="76820"/>
                                        </p:tgtEl>
                                        <p:attrNameLst>
                                          <p:attrName>ppt_h</p:attrName>
                                        </p:attrNameLst>
                                      </p:cBhvr>
                                      <p:tavLst>
                                        <p:tav tm="0">
                                          <p:val>
                                            <p:strVal val="#ppt_h"/>
                                          </p:val>
                                        </p:tav>
                                        <p:tav tm="100000">
                                          <p:val>
                                            <p:strVal val="#ppt_h"/>
                                          </p:val>
                                        </p:tav>
                                      </p:tavLst>
                                    </p:anim>
                                    <p:anim calcmode="lin" valueType="num">
                                      <p:cBhvr>
                                        <p:cTn id="114" dur="500" fill="hold"/>
                                        <p:tgtEl>
                                          <p:spTgt spid="76820"/>
                                        </p:tgtEl>
                                        <p:attrNameLst>
                                          <p:attrName>ppt_x</p:attrName>
                                        </p:attrNameLst>
                                      </p:cBhvr>
                                      <p:tavLst>
                                        <p:tav tm="0">
                                          <p:val>
                                            <p:strVal val="#ppt_x-.2"/>
                                          </p:val>
                                        </p:tav>
                                        <p:tav tm="100000">
                                          <p:val>
                                            <p:strVal val="#ppt_x"/>
                                          </p:val>
                                        </p:tav>
                                      </p:tavLst>
                                    </p:anim>
                                    <p:anim calcmode="lin" valueType="num">
                                      <p:cBhvr>
                                        <p:cTn id="115" dur="500" fill="hold"/>
                                        <p:tgtEl>
                                          <p:spTgt spid="76820"/>
                                        </p:tgtEl>
                                        <p:attrNameLst>
                                          <p:attrName>ppt_y</p:attrName>
                                        </p:attrNameLst>
                                      </p:cBhvr>
                                      <p:tavLst>
                                        <p:tav tm="0">
                                          <p:val>
                                            <p:strVal val="#ppt_y"/>
                                          </p:val>
                                        </p:tav>
                                        <p:tav tm="100000">
                                          <p:val>
                                            <p:strVal val="#ppt_y"/>
                                          </p:val>
                                        </p:tav>
                                      </p:tavLst>
                                    </p:anim>
                                    <p:animEffect>
                                      <p:cBhvr>
                                        <p:cTn id="116" dur="500"/>
                                        <p:tgtEl>
                                          <p:spTgt spid="76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6" grpId="0" bldLvl="0" animBg="1" autoUpdateAnimBg="0"/>
      <p:bldP spid="76807" grpId="0" bldLvl="0" animBg="1" autoUpdateAnimBg="0"/>
      <p:bldP spid="76808" grpId="0" bldLvl="0" animBg="1" autoUpdateAnimBg="0"/>
      <p:bldP spid="76809" grpId="0" bldLvl="0" animBg="1" autoUpdateAnimBg="0"/>
      <p:bldP spid="76810" grpId="0" bldLvl="0" animBg="1" autoUpdateAnimBg="0"/>
      <p:bldP spid="76811" grpId="0" bldLvl="0" animBg="1" autoUpdateAnimBg="0"/>
      <p:bldP spid="76812" grpId="0" bldLvl="0" animBg="1" autoUpdateAnimBg="0"/>
      <p:bldP spid="76813" grpId="0" animBg="1"/>
      <p:bldP spid="76815" grpId="0" bldLvl="0" autoUpdateAnimBg="0"/>
      <p:bldP spid="76816" grpId="0" bldLvl="0" autoUpdateAnimBg="0"/>
      <p:bldP spid="76817" grpId="0" bldLvl="0" autoUpdateAnimBg="0"/>
      <p:bldP spid="76818" grpId="0" bldLvl="0" autoUpdateAnimBg="0"/>
      <p:bldP spid="76819" grpId="0" bldLvl="0" autoUpdateAnimBg="0"/>
      <p:bldP spid="76820" grpId="0" bldLvl="0"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页脚占位符 4"/>
          <p:cNvSpPr>
            <a:spLocks noGrp="1" noChangeArrowheads="1"/>
          </p:cNvSpPr>
          <p:nvPr/>
        </p:nvSpPr>
        <p:spPr bwMode="auto">
          <a:xfrm>
            <a:off x="3581400" y="6461125"/>
            <a:ext cx="5295900" cy="246063"/>
          </a:xfrm>
          <a:prstGeom prst="rect">
            <a:avLst/>
          </a:prstGeom>
          <a:noFill/>
          <a:ln w="9525">
            <a:noFill/>
            <a:miter lim="800000"/>
            <a:headEnd/>
            <a:tailEnd/>
          </a:ln>
        </p:spPr>
        <p:txBody>
          <a:bodyPr anchor="ctr">
            <a:spAutoFit/>
          </a:bodyPr>
          <a:lstStyle/>
          <a:p>
            <a:pPr algn="r" eaLnBrk="0" hangingPunct="0">
              <a:buFont typeface="Arial" charset="0"/>
              <a:buNone/>
            </a:pPr>
            <a:r>
              <a:rPr lang="en-US" altLang="zh-CN" sz="1000">
                <a:solidFill>
                  <a:schemeClr val="tx1"/>
                </a:solidFill>
                <a:latin typeface="Calibri" pitchFamily="34" charset="0"/>
                <a:sym typeface="Arial" charset="0"/>
              </a:rPr>
              <a:t>A Multidisciplinary Approach to Curriculum Development in Sustainable Built Environment</a:t>
            </a:r>
            <a:endParaRPr lang="zh-CN" altLang="en-US">
              <a:latin typeface="Calibri" pitchFamily="34" charset="0"/>
              <a:ea typeface="Gulim" pitchFamily="34" charset="-127"/>
            </a:endParaRPr>
          </a:p>
        </p:txBody>
      </p:sp>
      <p:grpSp>
        <p:nvGrpSpPr>
          <p:cNvPr id="2" name="Group 3"/>
          <p:cNvGrpSpPr>
            <a:grpSpLocks/>
          </p:cNvGrpSpPr>
          <p:nvPr/>
        </p:nvGrpSpPr>
        <p:grpSpPr bwMode="auto">
          <a:xfrm>
            <a:off x="1041400" y="2068513"/>
            <a:ext cx="1619250" cy="3605212"/>
            <a:chOff x="0" y="0"/>
            <a:chExt cx="939" cy="2271"/>
          </a:xfrm>
        </p:grpSpPr>
        <p:sp>
          <p:nvSpPr>
            <p:cNvPr id="106516" name="Freeform 4"/>
            <p:cNvSpPr>
              <a:spLocks noChangeArrowheads="1"/>
            </p:cNvSpPr>
            <p:nvPr/>
          </p:nvSpPr>
          <p:spPr bwMode="auto">
            <a:xfrm flipV="1">
              <a:off x="6" y="1089"/>
              <a:ext cx="933" cy="1182"/>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3"/>
                <a:gd name="T37" fmla="*/ 0 h 1182"/>
                <a:gd name="T38" fmla="*/ 933 w 933"/>
                <a:gd name="T39" fmla="*/ 1182 h 11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4AB1E4"/>
            </a:solidFill>
            <a:ln w="9525" cmpd="sng">
              <a:noFill/>
              <a:miter lim="800000"/>
              <a:headEnd/>
              <a:tailEnd/>
            </a:ln>
          </p:spPr>
          <p:txBody>
            <a:bodyPr wrap="none" anchor="ctr"/>
            <a:lstStyle/>
            <a:p>
              <a:endParaRPr lang="zh-CN" altLang="en-US"/>
            </a:p>
          </p:txBody>
        </p:sp>
        <p:sp>
          <p:nvSpPr>
            <p:cNvPr id="106517" name="Freeform 6"/>
            <p:cNvSpPr>
              <a:spLocks noChangeArrowheads="1"/>
            </p:cNvSpPr>
            <p:nvPr/>
          </p:nvSpPr>
          <p:spPr bwMode="auto">
            <a:xfrm>
              <a:off x="0" y="0"/>
              <a:ext cx="933" cy="1182"/>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3"/>
                <a:gd name="T37" fmla="*/ 0 h 1182"/>
                <a:gd name="T38" fmla="*/ 933 w 933"/>
                <a:gd name="T39" fmla="*/ 1182 h 11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4AB1E4"/>
            </a:solidFill>
            <a:ln w="9525" cmpd="sng">
              <a:noFill/>
              <a:miter lim="800000"/>
              <a:headEnd/>
              <a:tailEnd/>
            </a:ln>
          </p:spPr>
          <p:txBody>
            <a:bodyPr wrap="none" anchor="ctr"/>
            <a:lstStyle/>
            <a:p>
              <a:endParaRPr lang="zh-CN" altLang="en-US"/>
            </a:p>
          </p:txBody>
        </p:sp>
      </p:grpSp>
      <p:sp>
        <p:nvSpPr>
          <p:cNvPr id="77830" name="AutoShape 7"/>
          <p:cNvSpPr>
            <a:spLocks noChangeArrowheads="1"/>
          </p:cNvSpPr>
          <p:nvPr/>
        </p:nvSpPr>
        <p:spPr bwMode="auto">
          <a:xfrm>
            <a:off x="3309938" y="4779963"/>
            <a:ext cx="5457825" cy="1304925"/>
          </a:xfrm>
          <a:prstGeom prst="roundRect">
            <a:avLst>
              <a:gd name="adj" fmla="val 11505"/>
            </a:avLst>
          </a:prstGeom>
          <a:gradFill rotWithShape="1">
            <a:gsLst>
              <a:gs pos="0">
                <a:srgbClr val="5BBE4E"/>
              </a:gs>
              <a:gs pos="100000">
                <a:srgbClr val="2A5824"/>
              </a:gs>
            </a:gsLst>
            <a:lin ang="0" scaled="1"/>
          </a:gradFill>
          <a:ln w="9525">
            <a:noFill/>
            <a:miter lim="800000"/>
            <a:headEnd/>
            <a:tailEnd/>
          </a:ln>
        </p:spPr>
        <p:txBody>
          <a:bodyPr wrap="none" anchor="ctr"/>
          <a:lstStyle/>
          <a:p>
            <a:pPr algn="r" eaLnBrk="0" hangingPunct="0">
              <a:buFont typeface="Arial" charset="0"/>
              <a:buNone/>
            </a:pPr>
            <a:endParaRPr lang="zh-CN" altLang="zh-CN">
              <a:solidFill>
                <a:srgbClr val="000000"/>
              </a:solidFill>
              <a:latin typeface="Calibri" pitchFamily="34" charset="0"/>
              <a:ea typeface="Gulim" pitchFamily="34" charset="-127"/>
              <a:sym typeface="Arial" charset="0"/>
            </a:endParaRPr>
          </a:p>
        </p:txBody>
      </p:sp>
      <p:sp>
        <p:nvSpPr>
          <p:cNvPr id="77831" name="AutoShape 8"/>
          <p:cNvSpPr>
            <a:spLocks noChangeArrowheads="1"/>
          </p:cNvSpPr>
          <p:nvPr/>
        </p:nvSpPr>
        <p:spPr bwMode="auto">
          <a:xfrm>
            <a:off x="4189413" y="5226050"/>
            <a:ext cx="376237" cy="344488"/>
          </a:xfrm>
          <a:prstGeom prst="rightArrow">
            <a:avLst>
              <a:gd name="adj1" fmla="val 50000"/>
              <a:gd name="adj2" fmla="val 45658"/>
            </a:avLst>
          </a:prstGeom>
          <a:solidFill>
            <a:srgbClr val="FEFEFE"/>
          </a:solidFill>
          <a:ln w="9525">
            <a:noFill/>
            <a:miter lim="800000"/>
            <a:headEnd/>
            <a:tailEnd/>
          </a:ln>
        </p:spPr>
        <p:txBody>
          <a:bodyPr wrap="none" anchor="ctr"/>
          <a:lstStyle/>
          <a:p>
            <a:pPr algn="r" eaLnBrk="0" hangingPunct="0">
              <a:buFont typeface="Arial" charset="0"/>
              <a:buNone/>
            </a:pPr>
            <a:endParaRPr lang="zh-CN" altLang="zh-CN">
              <a:solidFill>
                <a:srgbClr val="000000"/>
              </a:solidFill>
              <a:latin typeface="Calibri" pitchFamily="34" charset="0"/>
              <a:ea typeface="Gulim" pitchFamily="34" charset="-127"/>
              <a:sym typeface="Arial" charset="0"/>
            </a:endParaRPr>
          </a:p>
        </p:txBody>
      </p:sp>
      <p:sp>
        <p:nvSpPr>
          <p:cNvPr id="77832" name="AutoShape 10"/>
          <p:cNvSpPr>
            <a:spLocks noChangeArrowheads="1"/>
          </p:cNvSpPr>
          <p:nvPr/>
        </p:nvSpPr>
        <p:spPr bwMode="auto">
          <a:xfrm>
            <a:off x="4197350" y="5210175"/>
            <a:ext cx="376238" cy="347663"/>
          </a:xfrm>
          <a:prstGeom prst="rightArrow">
            <a:avLst>
              <a:gd name="adj1" fmla="val 50000"/>
              <a:gd name="adj2" fmla="val 45091"/>
            </a:avLst>
          </a:prstGeom>
          <a:solidFill>
            <a:srgbClr val="FEFEFE"/>
          </a:solidFill>
          <a:ln w="9525">
            <a:noFill/>
            <a:miter lim="800000"/>
            <a:headEnd/>
            <a:tailEnd/>
          </a:ln>
        </p:spPr>
        <p:txBody>
          <a:bodyPr wrap="none" anchor="ctr"/>
          <a:lstStyle/>
          <a:p>
            <a:pPr algn="r" eaLnBrk="0" hangingPunct="0">
              <a:buFont typeface="Arial" charset="0"/>
              <a:buNone/>
            </a:pPr>
            <a:endParaRPr lang="zh-CN" altLang="zh-CN">
              <a:solidFill>
                <a:srgbClr val="000000"/>
              </a:solidFill>
              <a:latin typeface="Calibri" pitchFamily="34" charset="0"/>
              <a:ea typeface="Gulim" pitchFamily="34" charset="-127"/>
              <a:sym typeface="Arial" charset="0"/>
            </a:endParaRPr>
          </a:p>
        </p:txBody>
      </p:sp>
      <p:sp>
        <p:nvSpPr>
          <p:cNvPr id="77833" name="AutoShape 11"/>
          <p:cNvSpPr>
            <a:spLocks noChangeArrowheads="1"/>
          </p:cNvSpPr>
          <p:nvPr/>
        </p:nvSpPr>
        <p:spPr bwMode="auto">
          <a:xfrm>
            <a:off x="3344863" y="1727200"/>
            <a:ext cx="5457825" cy="1304925"/>
          </a:xfrm>
          <a:prstGeom prst="roundRect">
            <a:avLst>
              <a:gd name="adj" fmla="val 11505"/>
            </a:avLst>
          </a:prstGeom>
          <a:gradFill rotWithShape="1">
            <a:gsLst>
              <a:gs pos="0">
                <a:srgbClr val="F77A1D"/>
              </a:gs>
              <a:gs pos="100000">
                <a:srgbClr val="72380D"/>
              </a:gs>
            </a:gsLst>
            <a:lin ang="0" scaled="1"/>
          </a:gradFill>
          <a:ln w="9525">
            <a:noFill/>
            <a:miter lim="800000"/>
            <a:headEnd/>
            <a:tailEnd/>
          </a:ln>
        </p:spPr>
        <p:txBody>
          <a:bodyPr wrap="none" anchor="ctr"/>
          <a:lstStyle/>
          <a:p>
            <a:pPr algn="r" eaLnBrk="0" hangingPunct="0">
              <a:buFont typeface="Arial" charset="0"/>
              <a:buNone/>
            </a:pPr>
            <a:endParaRPr lang="zh-CN" altLang="zh-CN">
              <a:solidFill>
                <a:srgbClr val="000000"/>
              </a:solidFill>
              <a:latin typeface="Calibri" pitchFamily="34" charset="0"/>
              <a:ea typeface="Gulim" pitchFamily="34" charset="-127"/>
              <a:sym typeface="Arial" charset="0"/>
            </a:endParaRPr>
          </a:p>
        </p:txBody>
      </p:sp>
      <p:sp>
        <p:nvSpPr>
          <p:cNvPr id="77834" name="AutoShape 12"/>
          <p:cNvSpPr>
            <a:spLocks noChangeArrowheads="1"/>
          </p:cNvSpPr>
          <p:nvPr/>
        </p:nvSpPr>
        <p:spPr bwMode="auto">
          <a:xfrm>
            <a:off x="4205288" y="2173288"/>
            <a:ext cx="376237" cy="344487"/>
          </a:xfrm>
          <a:prstGeom prst="rightArrow">
            <a:avLst>
              <a:gd name="adj1" fmla="val 50000"/>
              <a:gd name="adj2" fmla="val 45497"/>
            </a:avLst>
          </a:prstGeom>
          <a:solidFill>
            <a:srgbClr val="FEFEFE"/>
          </a:solidFill>
          <a:ln w="9525">
            <a:noFill/>
            <a:miter lim="800000"/>
            <a:headEnd/>
            <a:tailEnd/>
          </a:ln>
        </p:spPr>
        <p:txBody>
          <a:bodyPr wrap="none" anchor="ctr"/>
          <a:lstStyle/>
          <a:p>
            <a:pPr algn="r" eaLnBrk="0" hangingPunct="0">
              <a:buFont typeface="Arial" charset="0"/>
              <a:buNone/>
            </a:pPr>
            <a:endParaRPr lang="zh-CN" altLang="zh-CN">
              <a:solidFill>
                <a:srgbClr val="000000"/>
              </a:solidFill>
              <a:latin typeface="Calibri" pitchFamily="34" charset="0"/>
              <a:ea typeface="Gulim" pitchFamily="34" charset="-127"/>
              <a:sym typeface="Arial" charset="0"/>
            </a:endParaRPr>
          </a:p>
        </p:txBody>
      </p:sp>
      <p:sp>
        <p:nvSpPr>
          <p:cNvPr id="77835" name="AutoShape 13"/>
          <p:cNvSpPr>
            <a:spLocks noChangeArrowheads="1"/>
          </p:cNvSpPr>
          <p:nvPr/>
        </p:nvSpPr>
        <p:spPr bwMode="auto">
          <a:xfrm>
            <a:off x="2762250" y="1730375"/>
            <a:ext cx="1628775" cy="1298575"/>
          </a:xfrm>
          <a:prstGeom prst="roundRect">
            <a:avLst>
              <a:gd name="adj" fmla="val 11917"/>
            </a:avLst>
          </a:prstGeom>
          <a:gradFill rotWithShape="1">
            <a:gsLst>
              <a:gs pos="0">
                <a:srgbClr val="F77A1D"/>
              </a:gs>
              <a:gs pos="100000">
                <a:srgbClr val="A95314"/>
              </a:gs>
            </a:gsLst>
            <a:lin ang="5400000" scaled="1"/>
          </a:gradFill>
          <a:ln w="25400">
            <a:solidFill>
              <a:srgbClr val="FEFEFE"/>
            </a:solidFill>
            <a:miter lim="800000"/>
            <a:headEnd/>
            <a:tailEnd/>
          </a:ln>
        </p:spPr>
        <p:txBody>
          <a:bodyPr wrap="none" anchor="ctr"/>
          <a:lstStyle/>
          <a:p>
            <a:pPr algn="r" eaLnBrk="0" hangingPunct="0">
              <a:buFont typeface="Arial" charset="0"/>
              <a:buNone/>
            </a:pPr>
            <a:endParaRPr lang="zh-CN" altLang="zh-CN">
              <a:solidFill>
                <a:srgbClr val="000000"/>
              </a:solidFill>
              <a:latin typeface="Calibri" pitchFamily="34" charset="0"/>
              <a:ea typeface="Gulim" pitchFamily="34" charset="-127"/>
              <a:sym typeface="Arial" charset="0"/>
            </a:endParaRPr>
          </a:p>
        </p:txBody>
      </p:sp>
      <p:sp>
        <p:nvSpPr>
          <p:cNvPr id="77836" name="AutoShape 15"/>
          <p:cNvSpPr>
            <a:spLocks noChangeArrowheads="1"/>
          </p:cNvSpPr>
          <p:nvPr/>
        </p:nvSpPr>
        <p:spPr bwMode="auto">
          <a:xfrm>
            <a:off x="2740025" y="4779963"/>
            <a:ext cx="1628775" cy="1298575"/>
          </a:xfrm>
          <a:prstGeom prst="roundRect">
            <a:avLst>
              <a:gd name="adj" fmla="val 11917"/>
            </a:avLst>
          </a:prstGeom>
          <a:gradFill rotWithShape="1">
            <a:gsLst>
              <a:gs pos="0">
                <a:srgbClr val="5BBE4E"/>
              </a:gs>
              <a:gs pos="100000">
                <a:srgbClr val="3E8235"/>
              </a:gs>
            </a:gsLst>
            <a:lin ang="5400000" scaled="1"/>
          </a:gradFill>
          <a:ln w="25400">
            <a:solidFill>
              <a:srgbClr val="FEFEFE"/>
            </a:solidFill>
            <a:miter lim="800000"/>
            <a:headEnd/>
            <a:tailEnd/>
          </a:ln>
        </p:spPr>
        <p:txBody>
          <a:bodyPr wrap="none" anchor="ctr"/>
          <a:lstStyle/>
          <a:p>
            <a:pPr algn="r" eaLnBrk="0" hangingPunct="0">
              <a:buFont typeface="Arial" charset="0"/>
              <a:buNone/>
            </a:pPr>
            <a:endParaRPr lang="zh-CN" altLang="zh-CN">
              <a:solidFill>
                <a:srgbClr val="000000"/>
              </a:solidFill>
              <a:latin typeface="Calibri" pitchFamily="34" charset="0"/>
              <a:ea typeface="Gulim" pitchFamily="34" charset="-127"/>
              <a:sym typeface="Arial" charset="0"/>
            </a:endParaRPr>
          </a:p>
        </p:txBody>
      </p:sp>
      <p:sp>
        <p:nvSpPr>
          <p:cNvPr id="77837" name="Freeform 16"/>
          <p:cNvSpPr>
            <a:spLocks noChangeArrowheads="1"/>
          </p:cNvSpPr>
          <p:nvPr/>
        </p:nvSpPr>
        <p:spPr bwMode="auto">
          <a:xfrm>
            <a:off x="2794000" y="4835525"/>
            <a:ext cx="812800" cy="650875"/>
          </a:xfrm>
          <a:custGeom>
            <a:avLst/>
            <a:gdLst>
              <a:gd name="T0" fmla="*/ 219460087 w 596"/>
              <a:gd name="T1" fmla="*/ 0 h 598"/>
              <a:gd name="T2" fmla="*/ 0 w 596"/>
              <a:gd name="T3" fmla="*/ 139790077 h 598"/>
              <a:gd name="T4" fmla="*/ 0 w 596"/>
              <a:gd name="T5" fmla="*/ 697763021 h 598"/>
              <a:gd name="T6" fmla="*/ 299433573 w 596"/>
              <a:gd name="T7" fmla="*/ 206130355 h 598"/>
              <a:gd name="T8" fmla="*/ 1095444273 w 596"/>
              <a:gd name="T9" fmla="*/ 0 h 598"/>
              <a:gd name="T10" fmla="*/ 219460087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B0DFAB"/>
              </a:gs>
              <a:gs pos="50000">
                <a:srgbClr val="5BBE4E"/>
              </a:gs>
              <a:gs pos="100000">
                <a:srgbClr val="B0DFAB"/>
              </a:gs>
            </a:gsLst>
            <a:lin ang="2700000" scaled="1"/>
          </a:gradFill>
          <a:ln w="9525" cmpd="sng">
            <a:noFill/>
            <a:miter lim="800000"/>
            <a:headEnd/>
            <a:tailEnd/>
          </a:ln>
        </p:spPr>
        <p:txBody>
          <a:bodyPr/>
          <a:lstStyle/>
          <a:p>
            <a:endParaRPr lang="zh-CN" altLang="en-US"/>
          </a:p>
        </p:txBody>
      </p:sp>
      <p:pic>
        <p:nvPicPr>
          <p:cNvPr id="77838" name="Picture 19" descr="YG_circle001"/>
          <p:cNvPicPr>
            <a:picLocks noChangeAspect="1" noChangeArrowheads="1"/>
          </p:cNvPicPr>
          <p:nvPr/>
        </p:nvPicPr>
        <p:blipFill>
          <a:blip r:embed="rId2" cstate="print"/>
          <a:srcRect/>
          <a:stretch>
            <a:fillRect/>
          </a:stretch>
        </p:blipFill>
        <p:spPr bwMode="auto">
          <a:xfrm>
            <a:off x="179388" y="2887663"/>
            <a:ext cx="1882775" cy="1879600"/>
          </a:xfrm>
          <a:prstGeom prst="rect">
            <a:avLst/>
          </a:prstGeom>
          <a:noFill/>
          <a:ln w="9525">
            <a:noFill/>
            <a:miter lim="800000"/>
            <a:headEnd/>
            <a:tailEnd/>
          </a:ln>
        </p:spPr>
      </p:pic>
      <p:sp>
        <p:nvSpPr>
          <p:cNvPr id="77839" name="Text Box 21"/>
          <p:cNvSpPr>
            <a:spLocks noChangeArrowheads="1"/>
          </p:cNvSpPr>
          <p:nvPr/>
        </p:nvSpPr>
        <p:spPr bwMode="auto">
          <a:xfrm>
            <a:off x="4502150" y="5202238"/>
            <a:ext cx="4427538" cy="369887"/>
          </a:xfrm>
          <a:prstGeom prst="rect">
            <a:avLst/>
          </a:prstGeom>
          <a:noFill/>
          <a:ln w="9525">
            <a:noFill/>
            <a:miter lim="800000"/>
            <a:headEnd/>
            <a:tailEnd/>
          </a:ln>
        </p:spPr>
        <p:txBody>
          <a:bodyPr>
            <a:spAutoFit/>
          </a:bodyPr>
          <a:lstStyle/>
          <a:p>
            <a:pPr eaLnBrk="0" hangingPunct="0">
              <a:buFont typeface="Arial" charset="0"/>
              <a:buNone/>
            </a:pPr>
            <a:r>
              <a:rPr lang="en-US" altLang="zh-CN" sz="1800">
                <a:solidFill>
                  <a:srgbClr val="000000"/>
                </a:solidFill>
                <a:latin typeface="Calibri" pitchFamily="34" charset="0"/>
                <a:ea typeface="Gulim" pitchFamily="34" charset="-127"/>
                <a:sym typeface="Arial" charset="0"/>
              </a:rPr>
              <a:t>Wet and dry conditions</a:t>
            </a:r>
            <a:endParaRPr lang="zh-CN" altLang="en-US" sz="1800">
              <a:solidFill>
                <a:schemeClr val="tx1"/>
              </a:solidFill>
              <a:latin typeface="Calibri" pitchFamily="34" charset="0"/>
              <a:ea typeface="Gulim" pitchFamily="34" charset="-127"/>
              <a:sym typeface="Arial" charset="0"/>
            </a:endParaRPr>
          </a:p>
        </p:txBody>
      </p:sp>
      <p:sp>
        <p:nvSpPr>
          <p:cNvPr id="77840" name="Text Box 23"/>
          <p:cNvSpPr>
            <a:spLocks noChangeArrowheads="1"/>
          </p:cNvSpPr>
          <p:nvPr/>
        </p:nvSpPr>
        <p:spPr bwMode="auto">
          <a:xfrm>
            <a:off x="349250" y="3435350"/>
            <a:ext cx="1573213" cy="584200"/>
          </a:xfrm>
          <a:prstGeom prst="rect">
            <a:avLst/>
          </a:prstGeom>
          <a:noFill/>
          <a:ln w="9525">
            <a:noFill/>
            <a:miter lim="800000"/>
            <a:headEnd/>
            <a:tailEnd/>
          </a:ln>
        </p:spPr>
        <p:txBody>
          <a:bodyPr>
            <a:spAutoFit/>
          </a:bodyPr>
          <a:lstStyle/>
          <a:p>
            <a:pPr algn="ctr" eaLnBrk="0" hangingPunct="0">
              <a:buFont typeface="Arial" charset="0"/>
              <a:buNone/>
            </a:pPr>
            <a:r>
              <a:rPr lang="en-US" altLang="zh-CN" sz="1600">
                <a:solidFill>
                  <a:schemeClr val="tx1"/>
                </a:solidFill>
                <a:latin typeface="Calibri" pitchFamily="34" charset="0"/>
                <a:ea typeface="Gulim" pitchFamily="34" charset="-127"/>
                <a:sym typeface="Arial" charset="0"/>
              </a:rPr>
              <a:t>Tropical wet and dry climate</a:t>
            </a:r>
            <a:endParaRPr lang="zh-CN" altLang="en-US" sz="1600" b="1">
              <a:solidFill>
                <a:srgbClr val="000000"/>
              </a:solidFill>
              <a:latin typeface="Calibri" pitchFamily="34" charset="0"/>
              <a:ea typeface="Gulim" pitchFamily="34" charset="-127"/>
              <a:sym typeface="Arial" charset="0"/>
            </a:endParaRPr>
          </a:p>
        </p:txBody>
      </p:sp>
      <p:sp>
        <p:nvSpPr>
          <p:cNvPr id="77841" name="Text Box 24"/>
          <p:cNvSpPr>
            <a:spLocks noChangeArrowheads="1"/>
          </p:cNvSpPr>
          <p:nvPr/>
        </p:nvSpPr>
        <p:spPr bwMode="auto">
          <a:xfrm>
            <a:off x="2800350" y="2084388"/>
            <a:ext cx="1557338" cy="461962"/>
          </a:xfrm>
          <a:prstGeom prst="rect">
            <a:avLst/>
          </a:prstGeom>
          <a:noFill/>
          <a:ln w="9525">
            <a:noFill/>
            <a:miter lim="800000"/>
            <a:headEnd/>
            <a:tailEnd/>
          </a:ln>
        </p:spPr>
        <p:txBody>
          <a:bodyPr>
            <a:spAutoFit/>
          </a:bodyPr>
          <a:lstStyle/>
          <a:p>
            <a:pPr algn="ctr" eaLnBrk="0" hangingPunct="0">
              <a:spcBef>
                <a:spcPct val="50000"/>
              </a:spcBef>
              <a:buFont typeface="Arial" charset="0"/>
              <a:buNone/>
            </a:pPr>
            <a:r>
              <a:rPr lang="en-US" altLang="zh-CN" sz="2400">
                <a:solidFill>
                  <a:schemeClr val="tx1"/>
                </a:solidFill>
                <a:latin typeface="Calibri" pitchFamily="34" charset="0"/>
                <a:ea typeface="Gulim" pitchFamily="34" charset="-127"/>
                <a:sym typeface="Arial" charset="0"/>
              </a:rPr>
              <a:t>location</a:t>
            </a:r>
            <a:endParaRPr lang="zh-CN" altLang="en-US" sz="2400">
              <a:solidFill>
                <a:srgbClr val="000000"/>
              </a:solidFill>
              <a:latin typeface="Calibri" pitchFamily="34" charset="0"/>
              <a:ea typeface="Gulim" pitchFamily="34" charset="-127"/>
              <a:sym typeface="Arial" charset="0"/>
            </a:endParaRPr>
          </a:p>
        </p:txBody>
      </p:sp>
      <p:sp>
        <p:nvSpPr>
          <p:cNvPr id="77842" name="Text Box 24"/>
          <p:cNvSpPr>
            <a:spLocks noChangeArrowheads="1"/>
          </p:cNvSpPr>
          <p:nvPr/>
        </p:nvSpPr>
        <p:spPr bwMode="auto">
          <a:xfrm>
            <a:off x="2747963" y="5194300"/>
            <a:ext cx="1673225" cy="584200"/>
          </a:xfrm>
          <a:prstGeom prst="rect">
            <a:avLst/>
          </a:prstGeom>
          <a:noFill/>
          <a:ln w="9525">
            <a:noFill/>
            <a:miter lim="800000"/>
            <a:headEnd/>
            <a:tailEnd/>
          </a:ln>
        </p:spPr>
        <p:txBody>
          <a:bodyPr>
            <a:spAutoFit/>
          </a:bodyPr>
          <a:lstStyle/>
          <a:p>
            <a:pPr algn="ctr" eaLnBrk="0" hangingPunct="0">
              <a:spcBef>
                <a:spcPct val="50000"/>
              </a:spcBef>
              <a:buFont typeface="Arial" charset="0"/>
              <a:buNone/>
            </a:pPr>
            <a:r>
              <a:rPr lang="zh-CN" altLang="en-US">
                <a:solidFill>
                  <a:srgbClr val="FEFFFF"/>
                </a:solidFill>
                <a:latin typeface="Calibri" pitchFamily="34" charset="0"/>
                <a:ea typeface="Gulim" pitchFamily="34" charset="-127"/>
                <a:sym typeface="Arial" charset="0"/>
              </a:rPr>
              <a:t> </a:t>
            </a:r>
            <a:endParaRPr lang="zh-CN" altLang="en-US">
              <a:solidFill>
                <a:srgbClr val="000000"/>
              </a:solidFill>
              <a:latin typeface="Calibri" pitchFamily="34" charset="0"/>
              <a:ea typeface="Gulim" pitchFamily="34" charset="-127"/>
              <a:sym typeface="Arial" charset="0"/>
            </a:endParaRPr>
          </a:p>
        </p:txBody>
      </p:sp>
      <p:sp>
        <p:nvSpPr>
          <p:cNvPr id="77843" name="TextBox 1"/>
          <p:cNvSpPr>
            <a:spLocks noChangeArrowheads="1"/>
          </p:cNvSpPr>
          <p:nvPr/>
        </p:nvSpPr>
        <p:spPr bwMode="auto">
          <a:xfrm>
            <a:off x="4495800" y="2168525"/>
            <a:ext cx="4473575" cy="369888"/>
          </a:xfrm>
          <a:prstGeom prst="rect">
            <a:avLst/>
          </a:prstGeom>
          <a:noFill/>
          <a:ln w="9525">
            <a:noFill/>
            <a:miter lim="800000"/>
            <a:headEnd/>
            <a:tailEnd/>
          </a:ln>
        </p:spPr>
        <p:txBody>
          <a:bodyPr>
            <a:spAutoFit/>
          </a:bodyPr>
          <a:lstStyle/>
          <a:p>
            <a:pPr eaLnBrk="0" hangingPunct="0">
              <a:buFont typeface="Arial" charset="0"/>
              <a:buNone/>
            </a:pPr>
            <a:r>
              <a:rPr lang="en-US" altLang="zh-CN" sz="1800">
                <a:solidFill>
                  <a:srgbClr val="000000"/>
                </a:solidFill>
                <a:latin typeface="Calibri" pitchFamily="34" charset="0"/>
                <a:ea typeface="Gulim" pitchFamily="34" charset="-127"/>
                <a:sym typeface="Arial" charset="0"/>
              </a:rPr>
              <a:t>It often appears in the high altitude land.</a:t>
            </a:r>
            <a:endParaRPr lang="zh-CN" altLang="en-US" sz="1800">
              <a:solidFill>
                <a:schemeClr val="tx1"/>
              </a:solidFill>
              <a:latin typeface="Calibri" pitchFamily="34" charset="0"/>
              <a:ea typeface="Gulim" pitchFamily="34" charset="-127"/>
              <a:sym typeface="Arial" charset="0"/>
            </a:endParaRPr>
          </a:p>
        </p:txBody>
      </p:sp>
      <p:sp>
        <p:nvSpPr>
          <p:cNvPr id="77844" name="Text Box 24"/>
          <p:cNvSpPr>
            <a:spLocks noChangeArrowheads="1"/>
          </p:cNvSpPr>
          <p:nvPr/>
        </p:nvSpPr>
        <p:spPr bwMode="auto">
          <a:xfrm>
            <a:off x="2778125" y="5010150"/>
            <a:ext cx="1557338" cy="830263"/>
          </a:xfrm>
          <a:prstGeom prst="rect">
            <a:avLst/>
          </a:prstGeom>
          <a:noFill/>
          <a:ln w="9525">
            <a:noFill/>
            <a:miter lim="800000"/>
            <a:headEnd/>
            <a:tailEnd/>
          </a:ln>
        </p:spPr>
        <p:txBody>
          <a:bodyPr>
            <a:spAutoFit/>
          </a:bodyPr>
          <a:lstStyle/>
          <a:p>
            <a:pPr algn="ctr" eaLnBrk="0" hangingPunct="0">
              <a:spcBef>
                <a:spcPct val="50000"/>
              </a:spcBef>
              <a:buFont typeface="Arial" charset="0"/>
              <a:buNone/>
            </a:pPr>
            <a:r>
              <a:rPr lang="en-US" altLang="zh-CN" sz="2400">
                <a:solidFill>
                  <a:srgbClr val="000000"/>
                </a:solidFill>
                <a:latin typeface="Calibri" pitchFamily="34" charset="0"/>
                <a:ea typeface="Gulim" pitchFamily="34" charset="-127"/>
                <a:sym typeface="Arial" charset="0"/>
              </a:rPr>
              <a:t>Characte-ristic</a:t>
            </a:r>
            <a:endParaRPr lang="zh-CN" altLang="en-US" sz="2400">
              <a:solidFill>
                <a:srgbClr val="000000"/>
              </a:solidFill>
              <a:latin typeface="Calibri" pitchFamily="34" charset="0"/>
              <a:ea typeface="Gulim" pitchFamily="34" charset="-127"/>
              <a:sym typeface="Arial" charset="0"/>
            </a:endParaRPr>
          </a:p>
        </p:txBody>
      </p:sp>
      <p:sp>
        <p:nvSpPr>
          <p:cNvPr id="106514" name="TextBox 22"/>
          <p:cNvSpPr>
            <a:spLocks noChangeArrowheads="1"/>
          </p:cNvSpPr>
          <p:nvPr/>
        </p:nvSpPr>
        <p:spPr bwMode="auto">
          <a:xfrm>
            <a:off x="292100" y="792163"/>
            <a:ext cx="6165850" cy="522287"/>
          </a:xfrm>
          <a:prstGeom prst="rect">
            <a:avLst/>
          </a:prstGeom>
          <a:noFill/>
          <a:ln w="9525">
            <a:noFill/>
            <a:miter lim="800000"/>
            <a:headEnd/>
            <a:tailEnd/>
          </a:ln>
        </p:spPr>
        <p:txBody>
          <a:bodyPr>
            <a:spAutoFit/>
          </a:bodyPr>
          <a:lstStyle/>
          <a:p>
            <a:pPr eaLnBrk="0" hangingPunct="0">
              <a:buFont typeface="Arial" charset="0"/>
              <a:buNone/>
            </a:pPr>
            <a:r>
              <a:rPr lang="en-US" altLang="zh-CN" sz="2800" b="1">
                <a:solidFill>
                  <a:schemeClr val="tx1"/>
                </a:solidFill>
                <a:latin typeface="Calibri" pitchFamily="34" charset="0"/>
                <a:ea typeface="微软雅黑"/>
                <a:cs typeface="微软雅黑"/>
                <a:sym typeface="Times New Roman" pitchFamily="18" charset="0"/>
              </a:rPr>
              <a:t>7.6.1.1.2 </a:t>
            </a:r>
            <a:r>
              <a:rPr lang="en-US" altLang="zh-CN" sz="2800" b="1">
                <a:solidFill>
                  <a:schemeClr val="tx1"/>
                </a:solidFill>
                <a:latin typeface="Calibri" pitchFamily="34" charset="0"/>
                <a:ea typeface="Gulim" pitchFamily="34" charset="-127"/>
                <a:sym typeface="Arial" charset="0"/>
              </a:rPr>
              <a:t>Tropical wet and dry climate</a:t>
            </a:r>
            <a:endParaRPr lang="zh-CN" altLang="en-US" sz="2800" b="1">
              <a:solidFill>
                <a:schemeClr val="tx1"/>
              </a:solidFill>
              <a:latin typeface="Calibri" pitchFamily="34" charset="0"/>
              <a:ea typeface="Gulim" pitchFamily="34" charset="-127"/>
              <a:sym typeface="Arial" charset="0"/>
            </a:endParaRPr>
          </a:p>
        </p:txBody>
      </p:sp>
      <p:sp>
        <p:nvSpPr>
          <p:cNvPr id="25" name="灯片编号占位符 24"/>
          <p:cNvSpPr>
            <a:spLocks noGrp="1"/>
          </p:cNvSpPr>
          <p:nvPr>
            <p:ph type="sldNum" sz="quarter" idx="11"/>
          </p:nvPr>
        </p:nvSpPr>
        <p:spPr>
          <a:xfrm>
            <a:off x="161925" y="6337300"/>
            <a:ext cx="2133600" cy="365125"/>
          </a:xfrm>
        </p:spPr>
        <p:txBody>
          <a:bodyPr/>
          <a:lstStyle/>
          <a:p>
            <a:pPr>
              <a:defRPr/>
            </a:pPr>
            <a:fld id="{75FFA1F7-C661-4F3E-A9A8-26134537858A}" type="slidenum">
              <a:rPr lang="zh-CN" altLang="en-US"/>
              <a:pPr>
                <a:defRPr/>
              </a:pPr>
              <a:t>71</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77831"/>
                                        </p:tgtEl>
                                        <p:attrNameLst>
                                          <p:attrName>style.visibility</p:attrName>
                                        </p:attrNameLst>
                                      </p:cBhvr>
                                      <p:to>
                                        <p:strVal val="visible"/>
                                      </p:to>
                                    </p:set>
                                    <p:anim calcmode="lin" valueType="num">
                                      <p:cBhvr>
                                        <p:cTn id="13" dur="500" fill="hold"/>
                                        <p:tgtEl>
                                          <p:spTgt spid="77831"/>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77831"/>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77831"/>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77831"/>
                                        </p:tgtEl>
                                        <p:attrNameLst>
                                          <p:attrName>ppt_y</p:attrName>
                                        </p:attrNameLst>
                                      </p:cBhvr>
                                      <p:tavLst>
                                        <p:tav tm="0">
                                          <p:val>
                                            <p:strVal val="#ppt_y"/>
                                          </p:val>
                                        </p:tav>
                                        <p:tav tm="100000">
                                          <p:val>
                                            <p:strVal val="#ppt_y"/>
                                          </p:val>
                                        </p:tav>
                                      </p:tavLst>
                                    </p:anim>
                                  </p:childTnLst>
                                </p:cTn>
                              </p:par>
                              <p:par>
                                <p:cTn id="17" presetID="39" presetClass="entr" presetSubtype="0" accel="100000" fill="hold" grpId="0" nodeType="withEffect">
                                  <p:stCondLst>
                                    <p:cond delay="0"/>
                                  </p:stCondLst>
                                  <p:childTnLst>
                                    <p:set>
                                      <p:cBhvr>
                                        <p:cTn id="18" dur="1" fill="hold">
                                          <p:stCondLst>
                                            <p:cond delay="0"/>
                                          </p:stCondLst>
                                        </p:cTn>
                                        <p:tgtEl>
                                          <p:spTgt spid="77832"/>
                                        </p:tgtEl>
                                        <p:attrNameLst>
                                          <p:attrName>style.visibility</p:attrName>
                                        </p:attrNameLst>
                                      </p:cBhvr>
                                      <p:to>
                                        <p:strVal val="visible"/>
                                      </p:to>
                                    </p:set>
                                    <p:anim calcmode="lin" valueType="num">
                                      <p:cBhvr>
                                        <p:cTn id="19" dur="500" fill="hold"/>
                                        <p:tgtEl>
                                          <p:spTgt spid="77832"/>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77832"/>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77832"/>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77832"/>
                                        </p:tgtEl>
                                        <p:attrNameLst>
                                          <p:attrName>ppt_y</p:attrName>
                                        </p:attrNameLst>
                                      </p:cBhvr>
                                      <p:tavLst>
                                        <p:tav tm="0">
                                          <p:val>
                                            <p:strVal val="#ppt_y"/>
                                          </p:val>
                                        </p:tav>
                                        <p:tav tm="100000">
                                          <p:val>
                                            <p:strVal val="#ppt_y"/>
                                          </p:val>
                                        </p:tav>
                                      </p:tavLst>
                                    </p:anim>
                                  </p:childTnLst>
                                </p:cTn>
                              </p:par>
                              <p:par>
                                <p:cTn id="23" presetID="39" presetClass="entr" presetSubtype="0" accel="100000" fill="hold" grpId="0" nodeType="withEffect">
                                  <p:stCondLst>
                                    <p:cond delay="0"/>
                                  </p:stCondLst>
                                  <p:childTnLst>
                                    <p:set>
                                      <p:cBhvr>
                                        <p:cTn id="24" dur="1" fill="hold">
                                          <p:stCondLst>
                                            <p:cond delay="0"/>
                                          </p:stCondLst>
                                        </p:cTn>
                                        <p:tgtEl>
                                          <p:spTgt spid="77833"/>
                                        </p:tgtEl>
                                        <p:attrNameLst>
                                          <p:attrName>style.visibility</p:attrName>
                                        </p:attrNameLst>
                                      </p:cBhvr>
                                      <p:to>
                                        <p:strVal val="visible"/>
                                      </p:to>
                                    </p:set>
                                    <p:anim calcmode="lin" valueType="num">
                                      <p:cBhvr>
                                        <p:cTn id="25" dur="500" fill="hold"/>
                                        <p:tgtEl>
                                          <p:spTgt spid="77833"/>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77833"/>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77833"/>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77833"/>
                                        </p:tgtEl>
                                        <p:attrNameLst>
                                          <p:attrName>ppt_y</p:attrName>
                                        </p:attrNameLst>
                                      </p:cBhvr>
                                      <p:tavLst>
                                        <p:tav tm="0">
                                          <p:val>
                                            <p:strVal val="#ppt_y"/>
                                          </p:val>
                                        </p:tav>
                                        <p:tav tm="100000">
                                          <p:val>
                                            <p:strVal val="#ppt_y"/>
                                          </p:val>
                                        </p:tav>
                                      </p:tavLst>
                                    </p:anim>
                                  </p:childTnLst>
                                </p:cTn>
                              </p:par>
                              <p:par>
                                <p:cTn id="29" presetID="39" presetClass="entr" presetSubtype="0" accel="100000" fill="hold" grpId="0" nodeType="withEffect">
                                  <p:stCondLst>
                                    <p:cond delay="0"/>
                                  </p:stCondLst>
                                  <p:childTnLst>
                                    <p:set>
                                      <p:cBhvr>
                                        <p:cTn id="30" dur="1" fill="hold">
                                          <p:stCondLst>
                                            <p:cond delay="0"/>
                                          </p:stCondLst>
                                        </p:cTn>
                                        <p:tgtEl>
                                          <p:spTgt spid="77834"/>
                                        </p:tgtEl>
                                        <p:attrNameLst>
                                          <p:attrName>style.visibility</p:attrName>
                                        </p:attrNameLst>
                                      </p:cBhvr>
                                      <p:to>
                                        <p:strVal val="visible"/>
                                      </p:to>
                                    </p:set>
                                    <p:anim calcmode="lin" valueType="num">
                                      <p:cBhvr>
                                        <p:cTn id="31" dur="500" fill="hold"/>
                                        <p:tgtEl>
                                          <p:spTgt spid="77834"/>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77834"/>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77834"/>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77834"/>
                                        </p:tgtEl>
                                        <p:attrNameLst>
                                          <p:attrName>ppt_y</p:attrName>
                                        </p:attrNameLst>
                                      </p:cBhvr>
                                      <p:tavLst>
                                        <p:tav tm="0">
                                          <p:val>
                                            <p:strVal val="#ppt_y"/>
                                          </p:val>
                                        </p:tav>
                                        <p:tav tm="100000">
                                          <p:val>
                                            <p:strVal val="#ppt_y"/>
                                          </p:val>
                                        </p:tav>
                                      </p:tavLst>
                                    </p:anim>
                                  </p:childTnLst>
                                </p:cTn>
                              </p:par>
                              <p:par>
                                <p:cTn id="35" presetID="39" presetClass="entr" presetSubtype="0" accel="100000" fill="hold" grpId="0" nodeType="withEffect">
                                  <p:stCondLst>
                                    <p:cond delay="0"/>
                                  </p:stCondLst>
                                  <p:childTnLst>
                                    <p:set>
                                      <p:cBhvr>
                                        <p:cTn id="36" dur="1" fill="hold">
                                          <p:stCondLst>
                                            <p:cond delay="0"/>
                                          </p:stCondLst>
                                        </p:cTn>
                                        <p:tgtEl>
                                          <p:spTgt spid="77835"/>
                                        </p:tgtEl>
                                        <p:attrNameLst>
                                          <p:attrName>style.visibility</p:attrName>
                                        </p:attrNameLst>
                                      </p:cBhvr>
                                      <p:to>
                                        <p:strVal val="visible"/>
                                      </p:to>
                                    </p:set>
                                    <p:anim calcmode="lin" valueType="num">
                                      <p:cBhvr>
                                        <p:cTn id="37" dur="500" fill="hold"/>
                                        <p:tgtEl>
                                          <p:spTgt spid="77835"/>
                                        </p:tgtEl>
                                        <p:attrNameLst>
                                          <p:attrName>ppt_h</p:attrName>
                                        </p:attrNameLst>
                                      </p:cBhvr>
                                      <p:tavLst>
                                        <p:tav tm="0">
                                          <p:val>
                                            <p:strVal val="#ppt_h/20"/>
                                          </p:val>
                                        </p:tav>
                                        <p:tav tm="50000">
                                          <p:val>
                                            <p:strVal val="#ppt_h/20"/>
                                          </p:val>
                                        </p:tav>
                                        <p:tav tm="100000">
                                          <p:val>
                                            <p:strVal val="#ppt_h"/>
                                          </p:val>
                                        </p:tav>
                                      </p:tavLst>
                                    </p:anim>
                                    <p:anim calcmode="lin" valueType="num">
                                      <p:cBhvr>
                                        <p:cTn id="38" dur="500" fill="hold"/>
                                        <p:tgtEl>
                                          <p:spTgt spid="77835"/>
                                        </p:tgtEl>
                                        <p:attrNameLst>
                                          <p:attrName>ppt_w</p:attrName>
                                        </p:attrNameLst>
                                      </p:cBhvr>
                                      <p:tavLst>
                                        <p:tav tm="0">
                                          <p:val>
                                            <p:strVal val="#ppt_w+.3"/>
                                          </p:val>
                                        </p:tav>
                                        <p:tav tm="50000">
                                          <p:val>
                                            <p:strVal val="#ppt_w+.3"/>
                                          </p:val>
                                        </p:tav>
                                        <p:tav tm="100000">
                                          <p:val>
                                            <p:strVal val="#ppt_w"/>
                                          </p:val>
                                        </p:tav>
                                      </p:tavLst>
                                    </p:anim>
                                    <p:anim calcmode="lin" valueType="num">
                                      <p:cBhvr>
                                        <p:cTn id="39" dur="500" fill="hold"/>
                                        <p:tgtEl>
                                          <p:spTgt spid="77835"/>
                                        </p:tgtEl>
                                        <p:attrNameLst>
                                          <p:attrName>ppt_x</p:attrName>
                                        </p:attrNameLst>
                                      </p:cBhvr>
                                      <p:tavLst>
                                        <p:tav tm="0">
                                          <p:val>
                                            <p:strVal val="#ppt_x-.3"/>
                                          </p:val>
                                        </p:tav>
                                        <p:tav tm="50000">
                                          <p:val>
                                            <p:strVal val="#ppt_x"/>
                                          </p:val>
                                        </p:tav>
                                        <p:tav tm="100000">
                                          <p:val>
                                            <p:strVal val="#ppt_x"/>
                                          </p:val>
                                        </p:tav>
                                      </p:tavLst>
                                    </p:anim>
                                    <p:anim calcmode="lin" valueType="num">
                                      <p:cBhvr>
                                        <p:cTn id="40" dur="500" fill="hold"/>
                                        <p:tgtEl>
                                          <p:spTgt spid="77835"/>
                                        </p:tgtEl>
                                        <p:attrNameLst>
                                          <p:attrName>ppt_y</p:attrName>
                                        </p:attrNameLst>
                                      </p:cBhvr>
                                      <p:tavLst>
                                        <p:tav tm="0">
                                          <p:val>
                                            <p:strVal val="#ppt_y"/>
                                          </p:val>
                                        </p:tav>
                                        <p:tav tm="100000">
                                          <p:val>
                                            <p:strVal val="#ppt_y"/>
                                          </p:val>
                                        </p:tav>
                                      </p:tavLst>
                                    </p:anim>
                                  </p:childTnLst>
                                </p:cTn>
                              </p:par>
                              <p:par>
                                <p:cTn id="41" presetID="39" presetClass="entr" presetSubtype="0" accel="100000" fill="hold" grpId="0" nodeType="withEffect">
                                  <p:stCondLst>
                                    <p:cond delay="0"/>
                                  </p:stCondLst>
                                  <p:childTnLst>
                                    <p:set>
                                      <p:cBhvr>
                                        <p:cTn id="42" dur="1" fill="hold">
                                          <p:stCondLst>
                                            <p:cond delay="0"/>
                                          </p:stCondLst>
                                        </p:cTn>
                                        <p:tgtEl>
                                          <p:spTgt spid="77837"/>
                                        </p:tgtEl>
                                        <p:attrNameLst>
                                          <p:attrName>style.visibility</p:attrName>
                                        </p:attrNameLst>
                                      </p:cBhvr>
                                      <p:to>
                                        <p:strVal val="visible"/>
                                      </p:to>
                                    </p:set>
                                    <p:anim calcmode="lin" valueType="num">
                                      <p:cBhvr>
                                        <p:cTn id="43" dur="500" fill="hold"/>
                                        <p:tgtEl>
                                          <p:spTgt spid="77837"/>
                                        </p:tgtEl>
                                        <p:attrNameLst>
                                          <p:attrName>ppt_h</p:attrName>
                                        </p:attrNameLst>
                                      </p:cBhvr>
                                      <p:tavLst>
                                        <p:tav tm="0">
                                          <p:val>
                                            <p:strVal val="#ppt_h/20"/>
                                          </p:val>
                                        </p:tav>
                                        <p:tav tm="50000">
                                          <p:val>
                                            <p:strVal val="#ppt_h/20"/>
                                          </p:val>
                                        </p:tav>
                                        <p:tav tm="100000">
                                          <p:val>
                                            <p:strVal val="#ppt_h"/>
                                          </p:val>
                                        </p:tav>
                                      </p:tavLst>
                                    </p:anim>
                                    <p:anim calcmode="lin" valueType="num">
                                      <p:cBhvr>
                                        <p:cTn id="44" dur="500" fill="hold"/>
                                        <p:tgtEl>
                                          <p:spTgt spid="77837"/>
                                        </p:tgtEl>
                                        <p:attrNameLst>
                                          <p:attrName>ppt_w</p:attrName>
                                        </p:attrNameLst>
                                      </p:cBhvr>
                                      <p:tavLst>
                                        <p:tav tm="0">
                                          <p:val>
                                            <p:strVal val="#ppt_w+.3"/>
                                          </p:val>
                                        </p:tav>
                                        <p:tav tm="50000">
                                          <p:val>
                                            <p:strVal val="#ppt_w+.3"/>
                                          </p:val>
                                        </p:tav>
                                        <p:tav tm="100000">
                                          <p:val>
                                            <p:strVal val="#ppt_w"/>
                                          </p:val>
                                        </p:tav>
                                      </p:tavLst>
                                    </p:anim>
                                    <p:anim calcmode="lin" valueType="num">
                                      <p:cBhvr>
                                        <p:cTn id="45" dur="500" fill="hold"/>
                                        <p:tgtEl>
                                          <p:spTgt spid="77837"/>
                                        </p:tgtEl>
                                        <p:attrNameLst>
                                          <p:attrName>ppt_x</p:attrName>
                                        </p:attrNameLst>
                                      </p:cBhvr>
                                      <p:tavLst>
                                        <p:tav tm="0">
                                          <p:val>
                                            <p:strVal val="#ppt_x-.3"/>
                                          </p:val>
                                        </p:tav>
                                        <p:tav tm="50000">
                                          <p:val>
                                            <p:strVal val="#ppt_x"/>
                                          </p:val>
                                        </p:tav>
                                        <p:tav tm="100000">
                                          <p:val>
                                            <p:strVal val="#ppt_x"/>
                                          </p:val>
                                        </p:tav>
                                      </p:tavLst>
                                    </p:anim>
                                    <p:anim calcmode="lin" valueType="num">
                                      <p:cBhvr>
                                        <p:cTn id="46" dur="500" fill="hold"/>
                                        <p:tgtEl>
                                          <p:spTgt spid="77837"/>
                                        </p:tgtEl>
                                        <p:attrNameLst>
                                          <p:attrName>ppt_y</p:attrName>
                                        </p:attrNameLst>
                                      </p:cBhvr>
                                      <p:tavLst>
                                        <p:tav tm="0">
                                          <p:val>
                                            <p:strVal val="#ppt_y"/>
                                          </p:val>
                                        </p:tav>
                                        <p:tav tm="100000">
                                          <p:val>
                                            <p:strVal val="#ppt_y"/>
                                          </p:val>
                                        </p:tav>
                                      </p:tavLst>
                                    </p:anim>
                                  </p:childTnLst>
                                </p:cTn>
                              </p:par>
                              <p:par>
                                <p:cTn id="47" presetID="39" presetClass="entr" presetSubtype="0" accel="100000" fill="hold" nodeType="withEffect">
                                  <p:stCondLst>
                                    <p:cond delay="0"/>
                                  </p:stCondLst>
                                  <p:childTnLst>
                                    <p:set>
                                      <p:cBhvr>
                                        <p:cTn id="48" dur="1" fill="hold">
                                          <p:stCondLst>
                                            <p:cond delay="0"/>
                                          </p:stCondLst>
                                        </p:cTn>
                                        <p:tgtEl>
                                          <p:spTgt spid="77838"/>
                                        </p:tgtEl>
                                        <p:attrNameLst>
                                          <p:attrName>style.visibility</p:attrName>
                                        </p:attrNameLst>
                                      </p:cBhvr>
                                      <p:to>
                                        <p:strVal val="visible"/>
                                      </p:to>
                                    </p:set>
                                    <p:anim calcmode="lin" valueType="num">
                                      <p:cBhvr>
                                        <p:cTn id="49" dur="500" fill="hold"/>
                                        <p:tgtEl>
                                          <p:spTgt spid="77838"/>
                                        </p:tgtEl>
                                        <p:attrNameLst>
                                          <p:attrName>ppt_h</p:attrName>
                                        </p:attrNameLst>
                                      </p:cBhvr>
                                      <p:tavLst>
                                        <p:tav tm="0">
                                          <p:val>
                                            <p:strVal val="#ppt_h/20"/>
                                          </p:val>
                                        </p:tav>
                                        <p:tav tm="50000">
                                          <p:val>
                                            <p:strVal val="#ppt_h/20"/>
                                          </p:val>
                                        </p:tav>
                                        <p:tav tm="100000">
                                          <p:val>
                                            <p:strVal val="#ppt_h"/>
                                          </p:val>
                                        </p:tav>
                                      </p:tavLst>
                                    </p:anim>
                                    <p:anim calcmode="lin" valueType="num">
                                      <p:cBhvr>
                                        <p:cTn id="50" dur="500" fill="hold"/>
                                        <p:tgtEl>
                                          <p:spTgt spid="77838"/>
                                        </p:tgtEl>
                                        <p:attrNameLst>
                                          <p:attrName>ppt_w</p:attrName>
                                        </p:attrNameLst>
                                      </p:cBhvr>
                                      <p:tavLst>
                                        <p:tav tm="0">
                                          <p:val>
                                            <p:strVal val="#ppt_w+.3"/>
                                          </p:val>
                                        </p:tav>
                                        <p:tav tm="50000">
                                          <p:val>
                                            <p:strVal val="#ppt_w+.3"/>
                                          </p:val>
                                        </p:tav>
                                        <p:tav tm="100000">
                                          <p:val>
                                            <p:strVal val="#ppt_w"/>
                                          </p:val>
                                        </p:tav>
                                      </p:tavLst>
                                    </p:anim>
                                    <p:anim calcmode="lin" valueType="num">
                                      <p:cBhvr>
                                        <p:cTn id="51" dur="500" fill="hold"/>
                                        <p:tgtEl>
                                          <p:spTgt spid="77838"/>
                                        </p:tgtEl>
                                        <p:attrNameLst>
                                          <p:attrName>ppt_x</p:attrName>
                                        </p:attrNameLst>
                                      </p:cBhvr>
                                      <p:tavLst>
                                        <p:tav tm="0">
                                          <p:val>
                                            <p:strVal val="#ppt_x-.3"/>
                                          </p:val>
                                        </p:tav>
                                        <p:tav tm="50000">
                                          <p:val>
                                            <p:strVal val="#ppt_x"/>
                                          </p:val>
                                        </p:tav>
                                        <p:tav tm="100000">
                                          <p:val>
                                            <p:strVal val="#ppt_x"/>
                                          </p:val>
                                        </p:tav>
                                      </p:tavLst>
                                    </p:anim>
                                    <p:anim calcmode="lin" valueType="num">
                                      <p:cBhvr>
                                        <p:cTn id="52" dur="500" fill="hold"/>
                                        <p:tgtEl>
                                          <p:spTgt spid="77838"/>
                                        </p:tgtEl>
                                        <p:attrNameLst>
                                          <p:attrName>ppt_y</p:attrName>
                                        </p:attrNameLst>
                                      </p:cBhvr>
                                      <p:tavLst>
                                        <p:tav tm="0">
                                          <p:val>
                                            <p:strVal val="#ppt_y"/>
                                          </p:val>
                                        </p:tav>
                                        <p:tav tm="100000">
                                          <p:val>
                                            <p:strVal val="#ppt_y"/>
                                          </p:val>
                                        </p:tav>
                                      </p:tavLst>
                                    </p:anim>
                                  </p:childTnLst>
                                </p:cTn>
                              </p:par>
                              <p:par>
                                <p:cTn id="53" presetID="39" presetClass="entr" presetSubtype="0" accel="100000" fill="hold" grpId="0" nodeType="withEffect">
                                  <p:stCondLst>
                                    <p:cond delay="0"/>
                                  </p:stCondLst>
                                  <p:childTnLst>
                                    <p:set>
                                      <p:cBhvr>
                                        <p:cTn id="54" dur="1" fill="hold">
                                          <p:stCondLst>
                                            <p:cond delay="0"/>
                                          </p:stCondLst>
                                        </p:cTn>
                                        <p:tgtEl>
                                          <p:spTgt spid="77839"/>
                                        </p:tgtEl>
                                        <p:attrNameLst>
                                          <p:attrName>style.visibility</p:attrName>
                                        </p:attrNameLst>
                                      </p:cBhvr>
                                      <p:to>
                                        <p:strVal val="visible"/>
                                      </p:to>
                                    </p:set>
                                    <p:anim calcmode="lin" valueType="num">
                                      <p:cBhvr>
                                        <p:cTn id="55" dur="500" fill="hold"/>
                                        <p:tgtEl>
                                          <p:spTgt spid="77839"/>
                                        </p:tgtEl>
                                        <p:attrNameLst>
                                          <p:attrName>ppt_h</p:attrName>
                                        </p:attrNameLst>
                                      </p:cBhvr>
                                      <p:tavLst>
                                        <p:tav tm="0">
                                          <p:val>
                                            <p:strVal val="#ppt_h/20"/>
                                          </p:val>
                                        </p:tav>
                                        <p:tav tm="50000">
                                          <p:val>
                                            <p:strVal val="#ppt_h/20"/>
                                          </p:val>
                                        </p:tav>
                                        <p:tav tm="100000">
                                          <p:val>
                                            <p:strVal val="#ppt_h"/>
                                          </p:val>
                                        </p:tav>
                                      </p:tavLst>
                                    </p:anim>
                                    <p:anim calcmode="lin" valueType="num">
                                      <p:cBhvr>
                                        <p:cTn id="56" dur="500" fill="hold"/>
                                        <p:tgtEl>
                                          <p:spTgt spid="77839"/>
                                        </p:tgtEl>
                                        <p:attrNameLst>
                                          <p:attrName>ppt_w</p:attrName>
                                        </p:attrNameLst>
                                      </p:cBhvr>
                                      <p:tavLst>
                                        <p:tav tm="0">
                                          <p:val>
                                            <p:strVal val="#ppt_w+.3"/>
                                          </p:val>
                                        </p:tav>
                                        <p:tav tm="50000">
                                          <p:val>
                                            <p:strVal val="#ppt_w+.3"/>
                                          </p:val>
                                        </p:tav>
                                        <p:tav tm="100000">
                                          <p:val>
                                            <p:strVal val="#ppt_w"/>
                                          </p:val>
                                        </p:tav>
                                      </p:tavLst>
                                    </p:anim>
                                    <p:anim calcmode="lin" valueType="num">
                                      <p:cBhvr>
                                        <p:cTn id="57" dur="500" fill="hold"/>
                                        <p:tgtEl>
                                          <p:spTgt spid="77839"/>
                                        </p:tgtEl>
                                        <p:attrNameLst>
                                          <p:attrName>ppt_x</p:attrName>
                                        </p:attrNameLst>
                                      </p:cBhvr>
                                      <p:tavLst>
                                        <p:tav tm="0">
                                          <p:val>
                                            <p:strVal val="#ppt_x-.3"/>
                                          </p:val>
                                        </p:tav>
                                        <p:tav tm="50000">
                                          <p:val>
                                            <p:strVal val="#ppt_x"/>
                                          </p:val>
                                        </p:tav>
                                        <p:tav tm="100000">
                                          <p:val>
                                            <p:strVal val="#ppt_x"/>
                                          </p:val>
                                        </p:tav>
                                      </p:tavLst>
                                    </p:anim>
                                    <p:anim calcmode="lin" valueType="num">
                                      <p:cBhvr>
                                        <p:cTn id="58" dur="500" fill="hold"/>
                                        <p:tgtEl>
                                          <p:spTgt spid="77839"/>
                                        </p:tgtEl>
                                        <p:attrNameLst>
                                          <p:attrName>ppt_y</p:attrName>
                                        </p:attrNameLst>
                                      </p:cBhvr>
                                      <p:tavLst>
                                        <p:tav tm="0">
                                          <p:val>
                                            <p:strVal val="#ppt_y"/>
                                          </p:val>
                                        </p:tav>
                                        <p:tav tm="100000">
                                          <p:val>
                                            <p:strVal val="#ppt_y"/>
                                          </p:val>
                                        </p:tav>
                                      </p:tavLst>
                                    </p:anim>
                                  </p:childTnLst>
                                </p:cTn>
                              </p:par>
                              <p:par>
                                <p:cTn id="59" presetID="39" presetClass="entr" presetSubtype="0" accel="100000" fill="hold" grpId="0" nodeType="withEffect">
                                  <p:stCondLst>
                                    <p:cond delay="0"/>
                                  </p:stCondLst>
                                  <p:childTnLst>
                                    <p:set>
                                      <p:cBhvr>
                                        <p:cTn id="60" dur="1" fill="hold">
                                          <p:stCondLst>
                                            <p:cond delay="0"/>
                                          </p:stCondLst>
                                        </p:cTn>
                                        <p:tgtEl>
                                          <p:spTgt spid="77840"/>
                                        </p:tgtEl>
                                        <p:attrNameLst>
                                          <p:attrName>style.visibility</p:attrName>
                                        </p:attrNameLst>
                                      </p:cBhvr>
                                      <p:to>
                                        <p:strVal val="visible"/>
                                      </p:to>
                                    </p:set>
                                    <p:anim calcmode="lin" valueType="num">
                                      <p:cBhvr>
                                        <p:cTn id="61" dur="500" fill="hold"/>
                                        <p:tgtEl>
                                          <p:spTgt spid="77840"/>
                                        </p:tgtEl>
                                        <p:attrNameLst>
                                          <p:attrName>ppt_h</p:attrName>
                                        </p:attrNameLst>
                                      </p:cBhvr>
                                      <p:tavLst>
                                        <p:tav tm="0">
                                          <p:val>
                                            <p:strVal val="#ppt_h/20"/>
                                          </p:val>
                                        </p:tav>
                                        <p:tav tm="50000">
                                          <p:val>
                                            <p:strVal val="#ppt_h/20"/>
                                          </p:val>
                                        </p:tav>
                                        <p:tav tm="100000">
                                          <p:val>
                                            <p:strVal val="#ppt_h"/>
                                          </p:val>
                                        </p:tav>
                                      </p:tavLst>
                                    </p:anim>
                                    <p:anim calcmode="lin" valueType="num">
                                      <p:cBhvr>
                                        <p:cTn id="62" dur="500" fill="hold"/>
                                        <p:tgtEl>
                                          <p:spTgt spid="77840"/>
                                        </p:tgtEl>
                                        <p:attrNameLst>
                                          <p:attrName>ppt_w</p:attrName>
                                        </p:attrNameLst>
                                      </p:cBhvr>
                                      <p:tavLst>
                                        <p:tav tm="0">
                                          <p:val>
                                            <p:strVal val="#ppt_w+.3"/>
                                          </p:val>
                                        </p:tav>
                                        <p:tav tm="50000">
                                          <p:val>
                                            <p:strVal val="#ppt_w+.3"/>
                                          </p:val>
                                        </p:tav>
                                        <p:tav tm="100000">
                                          <p:val>
                                            <p:strVal val="#ppt_w"/>
                                          </p:val>
                                        </p:tav>
                                      </p:tavLst>
                                    </p:anim>
                                    <p:anim calcmode="lin" valueType="num">
                                      <p:cBhvr>
                                        <p:cTn id="63" dur="500" fill="hold"/>
                                        <p:tgtEl>
                                          <p:spTgt spid="77840"/>
                                        </p:tgtEl>
                                        <p:attrNameLst>
                                          <p:attrName>ppt_x</p:attrName>
                                        </p:attrNameLst>
                                      </p:cBhvr>
                                      <p:tavLst>
                                        <p:tav tm="0">
                                          <p:val>
                                            <p:strVal val="#ppt_x-.3"/>
                                          </p:val>
                                        </p:tav>
                                        <p:tav tm="50000">
                                          <p:val>
                                            <p:strVal val="#ppt_x"/>
                                          </p:val>
                                        </p:tav>
                                        <p:tav tm="100000">
                                          <p:val>
                                            <p:strVal val="#ppt_x"/>
                                          </p:val>
                                        </p:tav>
                                      </p:tavLst>
                                    </p:anim>
                                    <p:anim calcmode="lin" valueType="num">
                                      <p:cBhvr>
                                        <p:cTn id="64" dur="500" fill="hold"/>
                                        <p:tgtEl>
                                          <p:spTgt spid="77840"/>
                                        </p:tgtEl>
                                        <p:attrNameLst>
                                          <p:attrName>ppt_y</p:attrName>
                                        </p:attrNameLst>
                                      </p:cBhvr>
                                      <p:tavLst>
                                        <p:tav tm="0">
                                          <p:val>
                                            <p:strVal val="#ppt_y"/>
                                          </p:val>
                                        </p:tav>
                                        <p:tav tm="100000">
                                          <p:val>
                                            <p:strVal val="#ppt_y"/>
                                          </p:val>
                                        </p:tav>
                                      </p:tavLst>
                                    </p:anim>
                                  </p:childTnLst>
                                </p:cTn>
                              </p:par>
                              <p:par>
                                <p:cTn id="65" presetID="39" presetClass="entr" presetSubtype="0" accel="100000" fill="hold" grpId="0" nodeType="withEffect">
                                  <p:stCondLst>
                                    <p:cond delay="0"/>
                                  </p:stCondLst>
                                  <p:childTnLst>
                                    <p:set>
                                      <p:cBhvr>
                                        <p:cTn id="66" dur="1" fill="hold">
                                          <p:stCondLst>
                                            <p:cond delay="0"/>
                                          </p:stCondLst>
                                        </p:cTn>
                                        <p:tgtEl>
                                          <p:spTgt spid="77841"/>
                                        </p:tgtEl>
                                        <p:attrNameLst>
                                          <p:attrName>style.visibility</p:attrName>
                                        </p:attrNameLst>
                                      </p:cBhvr>
                                      <p:to>
                                        <p:strVal val="visible"/>
                                      </p:to>
                                    </p:set>
                                    <p:anim calcmode="lin" valueType="num">
                                      <p:cBhvr>
                                        <p:cTn id="67" dur="500" fill="hold"/>
                                        <p:tgtEl>
                                          <p:spTgt spid="77841"/>
                                        </p:tgtEl>
                                        <p:attrNameLst>
                                          <p:attrName>ppt_h</p:attrName>
                                        </p:attrNameLst>
                                      </p:cBhvr>
                                      <p:tavLst>
                                        <p:tav tm="0">
                                          <p:val>
                                            <p:strVal val="#ppt_h/20"/>
                                          </p:val>
                                        </p:tav>
                                        <p:tav tm="50000">
                                          <p:val>
                                            <p:strVal val="#ppt_h/20"/>
                                          </p:val>
                                        </p:tav>
                                        <p:tav tm="100000">
                                          <p:val>
                                            <p:strVal val="#ppt_h"/>
                                          </p:val>
                                        </p:tav>
                                      </p:tavLst>
                                    </p:anim>
                                    <p:anim calcmode="lin" valueType="num">
                                      <p:cBhvr>
                                        <p:cTn id="68" dur="500" fill="hold"/>
                                        <p:tgtEl>
                                          <p:spTgt spid="77841"/>
                                        </p:tgtEl>
                                        <p:attrNameLst>
                                          <p:attrName>ppt_w</p:attrName>
                                        </p:attrNameLst>
                                      </p:cBhvr>
                                      <p:tavLst>
                                        <p:tav tm="0">
                                          <p:val>
                                            <p:strVal val="#ppt_w+.3"/>
                                          </p:val>
                                        </p:tav>
                                        <p:tav tm="50000">
                                          <p:val>
                                            <p:strVal val="#ppt_w+.3"/>
                                          </p:val>
                                        </p:tav>
                                        <p:tav tm="100000">
                                          <p:val>
                                            <p:strVal val="#ppt_w"/>
                                          </p:val>
                                        </p:tav>
                                      </p:tavLst>
                                    </p:anim>
                                    <p:anim calcmode="lin" valueType="num">
                                      <p:cBhvr>
                                        <p:cTn id="69" dur="500" fill="hold"/>
                                        <p:tgtEl>
                                          <p:spTgt spid="77841"/>
                                        </p:tgtEl>
                                        <p:attrNameLst>
                                          <p:attrName>ppt_x</p:attrName>
                                        </p:attrNameLst>
                                      </p:cBhvr>
                                      <p:tavLst>
                                        <p:tav tm="0">
                                          <p:val>
                                            <p:strVal val="#ppt_x-.3"/>
                                          </p:val>
                                        </p:tav>
                                        <p:tav tm="50000">
                                          <p:val>
                                            <p:strVal val="#ppt_x"/>
                                          </p:val>
                                        </p:tav>
                                        <p:tav tm="100000">
                                          <p:val>
                                            <p:strVal val="#ppt_x"/>
                                          </p:val>
                                        </p:tav>
                                      </p:tavLst>
                                    </p:anim>
                                    <p:anim calcmode="lin" valueType="num">
                                      <p:cBhvr>
                                        <p:cTn id="70" dur="500" fill="hold"/>
                                        <p:tgtEl>
                                          <p:spTgt spid="77841"/>
                                        </p:tgtEl>
                                        <p:attrNameLst>
                                          <p:attrName>ppt_y</p:attrName>
                                        </p:attrNameLst>
                                      </p:cBhvr>
                                      <p:tavLst>
                                        <p:tav tm="0">
                                          <p:val>
                                            <p:strVal val="#ppt_y"/>
                                          </p:val>
                                        </p:tav>
                                        <p:tav tm="100000">
                                          <p:val>
                                            <p:strVal val="#ppt_y"/>
                                          </p:val>
                                        </p:tav>
                                      </p:tavLst>
                                    </p:anim>
                                  </p:childTnLst>
                                </p:cTn>
                              </p:par>
                              <p:par>
                                <p:cTn id="71" presetID="39" presetClass="entr" presetSubtype="0" accel="100000" fill="hold" grpId="0" nodeType="withEffect">
                                  <p:stCondLst>
                                    <p:cond delay="0"/>
                                  </p:stCondLst>
                                  <p:childTnLst>
                                    <p:set>
                                      <p:cBhvr>
                                        <p:cTn id="72" dur="1" fill="hold">
                                          <p:stCondLst>
                                            <p:cond delay="0"/>
                                          </p:stCondLst>
                                        </p:cTn>
                                        <p:tgtEl>
                                          <p:spTgt spid="77842"/>
                                        </p:tgtEl>
                                        <p:attrNameLst>
                                          <p:attrName>style.visibility</p:attrName>
                                        </p:attrNameLst>
                                      </p:cBhvr>
                                      <p:to>
                                        <p:strVal val="visible"/>
                                      </p:to>
                                    </p:set>
                                    <p:anim calcmode="lin" valueType="num">
                                      <p:cBhvr>
                                        <p:cTn id="73" dur="500" fill="hold"/>
                                        <p:tgtEl>
                                          <p:spTgt spid="77842"/>
                                        </p:tgtEl>
                                        <p:attrNameLst>
                                          <p:attrName>ppt_h</p:attrName>
                                        </p:attrNameLst>
                                      </p:cBhvr>
                                      <p:tavLst>
                                        <p:tav tm="0">
                                          <p:val>
                                            <p:strVal val="#ppt_h/20"/>
                                          </p:val>
                                        </p:tav>
                                        <p:tav tm="50000">
                                          <p:val>
                                            <p:strVal val="#ppt_h/20"/>
                                          </p:val>
                                        </p:tav>
                                        <p:tav tm="100000">
                                          <p:val>
                                            <p:strVal val="#ppt_h"/>
                                          </p:val>
                                        </p:tav>
                                      </p:tavLst>
                                    </p:anim>
                                    <p:anim calcmode="lin" valueType="num">
                                      <p:cBhvr>
                                        <p:cTn id="74" dur="500" fill="hold"/>
                                        <p:tgtEl>
                                          <p:spTgt spid="77842"/>
                                        </p:tgtEl>
                                        <p:attrNameLst>
                                          <p:attrName>ppt_w</p:attrName>
                                        </p:attrNameLst>
                                      </p:cBhvr>
                                      <p:tavLst>
                                        <p:tav tm="0">
                                          <p:val>
                                            <p:strVal val="#ppt_w+.3"/>
                                          </p:val>
                                        </p:tav>
                                        <p:tav tm="50000">
                                          <p:val>
                                            <p:strVal val="#ppt_w+.3"/>
                                          </p:val>
                                        </p:tav>
                                        <p:tav tm="100000">
                                          <p:val>
                                            <p:strVal val="#ppt_w"/>
                                          </p:val>
                                        </p:tav>
                                      </p:tavLst>
                                    </p:anim>
                                    <p:anim calcmode="lin" valueType="num">
                                      <p:cBhvr>
                                        <p:cTn id="75" dur="500" fill="hold"/>
                                        <p:tgtEl>
                                          <p:spTgt spid="77842"/>
                                        </p:tgtEl>
                                        <p:attrNameLst>
                                          <p:attrName>ppt_x</p:attrName>
                                        </p:attrNameLst>
                                      </p:cBhvr>
                                      <p:tavLst>
                                        <p:tav tm="0">
                                          <p:val>
                                            <p:strVal val="#ppt_x-.3"/>
                                          </p:val>
                                        </p:tav>
                                        <p:tav tm="50000">
                                          <p:val>
                                            <p:strVal val="#ppt_x"/>
                                          </p:val>
                                        </p:tav>
                                        <p:tav tm="100000">
                                          <p:val>
                                            <p:strVal val="#ppt_x"/>
                                          </p:val>
                                        </p:tav>
                                      </p:tavLst>
                                    </p:anim>
                                    <p:anim calcmode="lin" valueType="num">
                                      <p:cBhvr>
                                        <p:cTn id="76" dur="500" fill="hold"/>
                                        <p:tgtEl>
                                          <p:spTgt spid="77842"/>
                                        </p:tgtEl>
                                        <p:attrNameLst>
                                          <p:attrName>ppt_y</p:attrName>
                                        </p:attrNameLst>
                                      </p:cBhvr>
                                      <p:tavLst>
                                        <p:tav tm="0">
                                          <p:val>
                                            <p:strVal val="#ppt_y"/>
                                          </p:val>
                                        </p:tav>
                                        <p:tav tm="100000">
                                          <p:val>
                                            <p:strVal val="#ppt_y"/>
                                          </p:val>
                                        </p:tav>
                                      </p:tavLst>
                                    </p:anim>
                                  </p:childTnLst>
                                </p:cTn>
                              </p:par>
                              <p:par>
                                <p:cTn id="77" presetID="39" presetClass="entr" presetSubtype="0" accel="100000" fill="hold" grpId="0" nodeType="withEffect">
                                  <p:stCondLst>
                                    <p:cond delay="0"/>
                                  </p:stCondLst>
                                  <p:childTnLst>
                                    <p:set>
                                      <p:cBhvr>
                                        <p:cTn id="78" dur="1" fill="hold">
                                          <p:stCondLst>
                                            <p:cond delay="0"/>
                                          </p:stCondLst>
                                        </p:cTn>
                                        <p:tgtEl>
                                          <p:spTgt spid="77843"/>
                                        </p:tgtEl>
                                        <p:attrNameLst>
                                          <p:attrName>style.visibility</p:attrName>
                                        </p:attrNameLst>
                                      </p:cBhvr>
                                      <p:to>
                                        <p:strVal val="visible"/>
                                      </p:to>
                                    </p:set>
                                    <p:anim calcmode="lin" valueType="num">
                                      <p:cBhvr>
                                        <p:cTn id="79" dur="500" fill="hold"/>
                                        <p:tgtEl>
                                          <p:spTgt spid="77843"/>
                                        </p:tgtEl>
                                        <p:attrNameLst>
                                          <p:attrName>ppt_h</p:attrName>
                                        </p:attrNameLst>
                                      </p:cBhvr>
                                      <p:tavLst>
                                        <p:tav tm="0">
                                          <p:val>
                                            <p:strVal val="#ppt_h/20"/>
                                          </p:val>
                                        </p:tav>
                                        <p:tav tm="50000">
                                          <p:val>
                                            <p:strVal val="#ppt_h/20"/>
                                          </p:val>
                                        </p:tav>
                                        <p:tav tm="100000">
                                          <p:val>
                                            <p:strVal val="#ppt_h"/>
                                          </p:val>
                                        </p:tav>
                                      </p:tavLst>
                                    </p:anim>
                                    <p:anim calcmode="lin" valueType="num">
                                      <p:cBhvr>
                                        <p:cTn id="80" dur="500" fill="hold"/>
                                        <p:tgtEl>
                                          <p:spTgt spid="77843"/>
                                        </p:tgtEl>
                                        <p:attrNameLst>
                                          <p:attrName>ppt_w</p:attrName>
                                        </p:attrNameLst>
                                      </p:cBhvr>
                                      <p:tavLst>
                                        <p:tav tm="0">
                                          <p:val>
                                            <p:strVal val="#ppt_w+.3"/>
                                          </p:val>
                                        </p:tav>
                                        <p:tav tm="50000">
                                          <p:val>
                                            <p:strVal val="#ppt_w+.3"/>
                                          </p:val>
                                        </p:tav>
                                        <p:tav tm="100000">
                                          <p:val>
                                            <p:strVal val="#ppt_w"/>
                                          </p:val>
                                        </p:tav>
                                      </p:tavLst>
                                    </p:anim>
                                    <p:anim calcmode="lin" valueType="num">
                                      <p:cBhvr>
                                        <p:cTn id="81" dur="500" fill="hold"/>
                                        <p:tgtEl>
                                          <p:spTgt spid="77843"/>
                                        </p:tgtEl>
                                        <p:attrNameLst>
                                          <p:attrName>ppt_x</p:attrName>
                                        </p:attrNameLst>
                                      </p:cBhvr>
                                      <p:tavLst>
                                        <p:tav tm="0">
                                          <p:val>
                                            <p:strVal val="#ppt_x-.3"/>
                                          </p:val>
                                        </p:tav>
                                        <p:tav tm="50000">
                                          <p:val>
                                            <p:strVal val="#ppt_x"/>
                                          </p:val>
                                        </p:tav>
                                        <p:tav tm="100000">
                                          <p:val>
                                            <p:strVal val="#ppt_x"/>
                                          </p:val>
                                        </p:tav>
                                      </p:tavLst>
                                    </p:anim>
                                    <p:anim calcmode="lin" valueType="num">
                                      <p:cBhvr>
                                        <p:cTn id="82" dur="500" fill="hold"/>
                                        <p:tgtEl>
                                          <p:spTgt spid="77843"/>
                                        </p:tgtEl>
                                        <p:attrNameLst>
                                          <p:attrName>ppt_y</p:attrName>
                                        </p:attrNameLst>
                                      </p:cBhvr>
                                      <p:tavLst>
                                        <p:tav tm="0">
                                          <p:val>
                                            <p:strVal val="#ppt_y"/>
                                          </p:val>
                                        </p:tav>
                                        <p:tav tm="100000">
                                          <p:val>
                                            <p:strVal val="#ppt_y"/>
                                          </p:val>
                                        </p:tav>
                                      </p:tavLst>
                                    </p:anim>
                                  </p:childTnLst>
                                </p:cTn>
                              </p:par>
                              <p:par>
                                <p:cTn id="83" presetID="39" presetClass="entr" presetSubtype="0" accel="100000" fill="hold" grpId="0" nodeType="withEffect">
                                  <p:stCondLst>
                                    <p:cond delay="0"/>
                                  </p:stCondLst>
                                  <p:childTnLst>
                                    <p:set>
                                      <p:cBhvr>
                                        <p:cTn id="84" dur="1" fill="hold">
                                          <p:stCondLst>
                                            <p:cond delay="0"/>
                                          </p:stCondLst>
                                        </p:cTn>
                                        <p:tgtEl>
                                          <p:spTgt spid="77844"/>
                                        </p:tgtEl>
                                        <p:attrNameLst>
                                          <p:attrName>style.visibility</p:attrName>
                                        </p:attrNameLst>
                                      </p:cBhvr>
                                      <p:to>
                                        <p:strVal val="visible"/>
                                      </p:to>
                                    </p:set>
                                    <p:anim calcmode="lin" valueType="num">
                                      <p:cBhvr>
                                        <p:cTn id="85" dur="500" fill="hold"/>
                                        <p:tgtEl>
                                          <p:spTgt spid="77844"/>
                                        </p:tgtEl>
                                        <p:attrNameLst>
                                          <p:attrName>ppt_h</p:attrName>
                                        </p:attrNameLst>
                                      </p:cBhvr>
                                      <p:tavLst>
                                        <p:tav tm="0">
                                          <p:val>
                                            <p:strVal val="#ppt_h/20"/>
                                          </p:val>
                                        </p:tav>
                                        <p:tav tm="50000">
                                          <p:val>
                                            <p:strVal val="#ppt_h/20"/>
                                          </p:val>
                                        </p:tav>
                                        <p:tav tm="100000">
                                          <p:val>
                                            <p:strVal val="#ppt_h"/>
                                          </p:val>
                                        </p:tav>
                                      </p:tavLst>
                                    </p:anim>
                                    <p:anim calcmode="lin" valueType="num">
                                      <p:cBhvr>
                                        <p:cTn id="86" dur="500" fill="hold"/>
                                        <p:tgtEl>
                                          <p:spTgt spid="77844"/>
                                        </p:tgtEl>
                                        <p:attrNameLst>
                                          <p:attrName>ppt_w</p:attrName>
                                        </p:attrNameLst>
                                      </p:cBhvr>
                                      <p:tavLst>
                                        <p:tav tm="0">
                                          <p:val>
                                            <p:strVal val="#ppt_w+.3"/>
                                          </p:val>
                                        </p:tav>
                                        <p:tav tm="50000">
                                          <p:val>
                                            <p:strVal val="#ppt_w+.3"/>
                                          </p:val>
                                        </p:tav>
                                        <p:tav tm="100000">
                                          <p:val>
                                            <p:strVal val="#ppt_w"/>
                                          </p:val>
                                        </p:tav>
                                      </p:tavLst>
                                    </p:anim>
                                    <p:anim calcmode="lin" valueType="num">
                                      <p:cBhvr>
                                        <p:cTn id="87" dur="500" fill="hold"/>
                                        <p:tgtEl>
                                          <p:spTgt spid="77844"/>
                                        </p:tgtEl>
                                        <p:attrNameLst>
                                          <p:attrName>ppt_x</p:attrName>
                                        </p:attrNameLst>
                                      </p:cBhvr>
                                      <p:tavLst>
                                        <p:tav tm="0">
                                          <p:val>
                                            <p:strVal val="#ppt_x-.3"/>
                                          </p:val>
                                        </p:tav>
                                        <p:tav tm="50000">
                                          <p:val>
                                            <p:strVal val="#ppt_x"/>
                                          </p:val>
                                        </p:tav>
                                        <p:tav tm="100000">
                                          <p:val>
                                            <p:strVal val="#ppt_x"/>
                                          </p:val>
                                        </p:tav>
                                      </p:tavLst>
                                    </p:anim>
                                    <p:anim calcmode="lin" valueType="num">
                                      <p:cBhvr>
                                        <p:cTn id="88" dur="500" fill="hold"/>
                                        <p:tgtEl>
                                          <p:spTgt spid="77844"/>
                                        </p:tgtEl>
                                        <p:attrNameLst>
                                          <p:attrName>ppt_y</p:attrName>
                                        </p:attrNameLst>
                                      </p:cBhvr>
                                      <p:tavLst>
                                        <p:tav tm="0">
                                          <p:val>
                                            <p:strVal val="#ppt_y"/>
                                          </p:val>
                                        </p:tav>
                                        <p:tav tm="100000">
                                          <p:val>
                                            <p:strVal val="#ppt_y"/>
                                          </p:val>
                                        </p:tav>
                                      </p:tavLst>
                                    </p:anim>
                                  </p:childTnLst>
                                </p:cTn>
                              </p:par>
                              <p:par>
                                <p:cTn id="89" presetID="39" presetClass="entr" presetSubtype="0" accel="100000" fill="hold" grpId="0" nodeType="withEffect">
                                  <p:stCondLst>
                                    <p:cond delay="0"/>
                                  </p:stCondLst>
                                  <p:childTnLst>
                                    <p:set>
                                      <p:cBhvr>
                                        <p:cTn id="90" dur="1" fill="hold">
                                          <p:stCondLst>
                                            <p:cond delay="0"/>
                                          </p:stCondLst>
                                        </p:cTn>
                                        <p:tgtEl>
                                          <p:spTgt spid="77830"/>
                                        </p:tgtEl>
                                        <p:attrNameLst>
                                          <p:attrName>style.visibility</p:attrName>
                                        </p:attrNameLst>
                                      </p:cBhvr>
                                      <p:to>
                                        <p:strVal val="visible"/>
                                      </p:to>
                                    </p:set>
                                    <p:anim calcmode="lin" valueType="num">
                                      <p:cBhvr>
                                        <p:cTn id="91" dur="500" fill="hold"/>
                                        <p:tgtEl>
                                          <p:spTgt spid="77830"/>
                                        </p:tgtEl>
                                        <p:attrNameLst>
                                          <p:attrName>ppt_h</p:attrName>
                                        </p:attrNameLst>
                                      </p:cBhvr>
                                      <p:tavLst>
                                        <p:tav tm="0">
                                          <p:val>
                                            <p:strVal val="#ppt_h/20"/>
                                          </p:val>
                                        </p:tav>
                                        <p:tav tm="50000">
                                          <p:val>
                                            <p:strVal val="#ppt_h/20"/>
                                          </p:val>
                                        </p:tav>
                                        <p:tav tm="100000">
                                          <p:val>
                                            <p:strVal val="#ppt_h"/>
                                          </p:val>
                                        </p:tav>
                                      </p:tavLst>
                                    </p:anim>
                                    <p:anim calcmode="lin" valueType="num">
                                      <p:cBhvr>
                                        <p:cTn id="92" dur="500" fill="hold"/>
                                        <p:tgtEl>
                                          <p:spTgt spid="77830"/>
                                        </p:tgtEl>
                                        <p:attrNameLst>
                                          <p:attrName>ppt_w</p:attrName>
                                        </p:attrNameLst>
                                      </p:cBhvr>
                                      <p:tavLst>
                                        <p:tav tm="0">
                                          <p:val>
                                            <p:strVal val="#ppt_w+.3"/>
                                          </p:val>
                                        </p:tav>
                                        <p:tav tm="50000">
                                          <p:val>
                                            <p:strVal val="#ppt_w+.3"/>
                                          </p:val>
                                        </p:tav>
                                        <p:tav tm="100000">
                                          <p:val>
                                            <p:strVal val="#ppt_w"/>
                                          </p:val>
                                        </p:tav>
                                      </p:tavLst>
                                    </p:anim>
                                    <p:anim calcmode="lin" valueType="num">
                                      <p:cBhvr>
                                        <p:cTn id="93" dur="500" fill="hold"/>
                                        <p:tgtEl>
                                          <p:spTgt spid="77830"/>
                                        </p:tgtEl>
                                        <p:attrNameLst>
                                          <p:attrName>ppt_x</p:attrName>
                                        </p:attrNameLst>
                                      </p:cBhvr>
                                      <p:tavLst>
                                        <p:tav tm="0">
                                          <p:val>
                                            <p:strVal val="#ppt_x-.3"/>
                                          </p:val>
                                        </p:tav>
                                        <p:tav tm="50000">
                                          <p:val>
                                            <p:strVal val="#ppt_x"/>
                                          </p:val>
                                        </p:tav>
                                        <p:tav tm="100000">
                                          <p:val>
                                            <p:strVal val="#ppt_x"/>
                                          </p:val>
                                        </p:tav>
                                      </p:tavLst>
                                    </p:anim>
                                    <p:anim calcmode="lin" valueType="num">
                                      <p:cBhvr>
                                        <p:cTn id="94" dur="500" fill="hold"/>
                                        <p:tgtEl>
                                          <p:spTgt spid="77830"/>
                                        </p:tgtEl>
                                        <p:attrNameLst>
                                          <p:attrName>ppt_y</p:attrName>
                                        </p:attrNameLst>
                                      </p:cBhvr>
                                      <p:tavLst>
                                        <p:tav tm="0">
                                          <p:val>
                                            <p:strVal val="#ppt_y"/>
                                          </p:val>
                                        </p:tav>
                                        <p:tav tm="100000">
                                          <p:val>
                                            <p:strVal val="#ppt_y"/>
                                          </p:val>
                                        </p:tav>
                                      </p:tavLst>
                                    </p:anim>
                                  </p:childTnLst>
                                </p:cTn>
                              </p:par>
                              <p:par>
                                <p:cTn id="95" presetID="39" presetClass="entr" presetSubtype="0" accel="100000" fill="hold" grpId="0" nodeType="withEffect">
                                  <p:stCondLst>
                                    <p:cond delay="0"/>
                                  </p:stCondLst>
                                  <p:childTnLst>
                                    <p:set>
                                      <p:cBhvr>
                                        <p:cTn id="96" dur="1" fill="hold">
                                          <p:stCondLst>
                                            <p:cond delay="0"/>
                                          </p:stCondLst>
                                        </p:cTn>
                                        <p:tgtEl>
                                          <p:spTgt spid="77836"/>
                                        </p:tgtEl>
                                        <p:attrNameLst>
                                          <p:attrName>style.visibility</p:attrName>
                                        </p:attrNameLst>
                                      </p:cBhvr>
                                      <p:to>
                                        <p:strVal val="visible"/>
                                      </p:to>
                                    </p:set>
                                    <p:anim calcmode="lin" valueType="num">
                                      <p:cBhvr>
                                        <p:cTn id="97" dur="500" fill="hold"/>
                                        <p:tgtEl>
                                          <p:spTgt spid="77836"/>
                                        </p:tgtEl>
                                        <p:attrNameLst>
                                          <p:attrName>ppt_h</p:attrName>
                                        </p:attrNameLst>
                                      </p:cBhvr>
                                      <p:tavLst>
                                        <p:tav tm="0">
                                          <p:val>
                                            <p:strVal val="#ppt_h/20"/>
                                          </p:val>
                                        </p:tav>
                                        <p:tav tm="50000">
                                          <p:val>
                                            <p:strVal val="#ppt_h/20"/>
                                          </p:val>
                                        </p:tav>
                                        <p:tav tm="100000">
                                          <p:val>
                                            <p:strVal val="#ppt_h"/>
                                          </p:val>
                                        </p:tav>
                                      </p:tavLst>
                                    </p:anim>
                                    <p:anim calcmode="lin" valueType="num">
                                      <p:cBhvr>
                                        <p:cTn id="98" dur="500" fill="hold"/>
                                        <p:tgtEl>
                                          <p:spTgt spid="77836"/>
                                        </p:tgtEl>
                                        <p:attrNameLst>
                                          <p:attrName>ppt_w</p:attrName>
                                        </p:attrNameLst>
                                      </p:cBhvr>
                                      <p:tavLst>
                                        <p:tav tm="0">
                                          <p:val>
                                            <p:strVal val="#ppt_w+.3"/>
                                          </p:val>
                                        </p:tav>
                                        <p:tav tm="50000">
                                          <p:val>
                                            <p:strVal val="#ppt_w+.3"/>
                                          </p:val>
                                        </p:tav>
                                        <p:tav tm="100000">
                                          <p:val>
                                            <p:strVal val="#ppt_w"/>
                                          </p:val>
                                        </p:tav>
                                      </p:tavLst>
                                    </p:anim>
                                    <p:anim calcmode="lin" valueType="num">
                                      <p:cBhvr>
                                        <p:cTn id="99" dur="500" fill="hold"/>
                                        <p:tgtEl>
                                          <p:spTgt spid="77836"/>
                                        </p:tgtEl>
                                        <p:attrNameLst>
                                          <p:attrName>ppt_x</p:attrName>
                                        </p:attrNameLst>
                                      </p:cBhvr>
                                      <p:tavLst>
                                        <p:tav tm="0">
                                          <p:val>
                                            <p:strVal val="#ppt_x-.3"/>
                                          </p:val>
                                        </p:tav>
                                        <p:tav tm="50000">
                                          <p:val>
                                            <p:strVal val="#ppt_x"/>
                                          </p:val>
                                        </p:tav>
                                        <p:tav tm="100000">
                                          <p:val>
                                            <p:strVal val="#ppt_x"/>
                                          </p:val>
                                        </p:tav>
                                      </p:tavLst>
                                    </p:anim>
                                    <p:anim calcmode="lin" valueType="num">
                                      <p:cBhvr>
                                        <p:cTn id="100" dur="500" fill="hold"/>
                                        <p:tgtEl>
                                          <p:spTgt spid="778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0" grpId="0" bldLvl="0" animBg="1" autoUpdateAnimBg="0"/>
      <p:bldP spid="77831" grpId="0" bldLvl="0" animBg="1" autoUpdateAnimBg="0"/>
      <p:bldP spid="77832" grpId="0" bldLvl="0" animBg="1" autoUpdateAnimBg="0"/>
      <p:bldP spid="77833" grpId="0" bldLvl="0" animBg="1" autoUpdateAnimBg="0"/>
      <p:bldP spid="77834" grpId="0" bldLvl="0" animBg="1" autoUpdateAnimBg="0"/>
      <p:bldP spid="77835" grpId="0" bldLvl="0" animBg="1" autoUpdateAnimBg="0"/>
      <p:bldP spid="77836" grpId="0" bldLvl="0" animBg="1" autoUpdateAnimBg="0"/>
      <p:bldP spid="77837" grpId="0" animBg="1"/>
      <p:bldP spid="77839" grpId="0" bldLvl="0" autoUpdateAnimBg="0"/>
      <p:bldP spid="77840" grpId="0" bldLvl="0" autoUpdateAnimBg="0"/>
      <p:bldP spid="77841" grpId="0" bldLvl="0" autoUpdateAnimBg="0"/>
      <p:bldP spid="77842" grpId="0" bldLvl="0" autoUpdateAnimBg="0"/>
      <p:bldP spid="77843" grpId="0" bldLvl="0" autoUpdateAnimBg="0"/>
      <p:bldP spid="77844" grpId="0" bldLvl="0"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页脚占位符 4"/>
          <p:cNvSpPr>
            <a:spLocks noGrp="1" noChangeArrowheads="1"/>
          </p:cNvSpPr>
          <p:nvPr/>
        </p:nvSpPr>
        <p:spPr bwMode="auto">
          <a:xfrm>
            <a:off x="3581400" y="6461125"/>
            <a:ext cx="5295900" cy="246063"/>
          </a:xfrm>
          <a:prstGeom prst="rect">
            <a:avLst/>
          </a:prstGeom>
          <a:noFill/>
          <a:ln w="9525">
            <a:noFill/>
            <a:miter lim="800000"/>
            <a:headEnd/>
            <a:tailEnd/>
          </a:ln>
        </p:spPr>
        <p:txBody>
          <a:bodyPr anchor="ctr">
            <a:spAutoFit/>
          </a:bodyPr>
          <a:lstStyle/>
          <a:p>
            <a:pPr algn="r" eaLnBrk="0" hangingPunct="0">
              <a:buFont typeface="Arial" charset="0"/>
              <a:buNone/>
            </a:pPr>
            <a:r>
              <a:rPr lang="en-US" altLang="zh-CN" sz="1000">
                <a:solidFill>
                  <a:schemeClr val="tx1"/>
                </a:solidFill>
                <a:latin typeface="Arial" charset="0"/>
                <a:sym typeface="Arial" charset="0"/>
              </a:rPr>
              <a:t>A Multidisciplinary Approach to Curriculum Development in Sustainable Built Environment</a:t>
            </a:r>
            <a:endParaRPr lang="zh-CN" altLang="en-US">
              <a:ea typeface="Gulim" pitchFamily="34" charset="-127"/>
            </a:endParaRPr>
          </a:p>
        </p:txBody>
      </p:sp>
      <p:grpSp>
        <p:nvGrpSpPr>
          <p:cNvPr id="2" name="Group 3"/>
          <p:cNvGrpSpPr>
            <a:grpSpLocks/>
          </p:cNvGrpSpPr>
          <p:nvPr/>
        </p:nvGrpSpPr>
        <p:grpSpPr bwMode="auto">
          <a:xfrm>
            <a:off x="1041400" y="2068513"/>
            <a:ext cx="1619250" cy="3605212"/>
            <a:chOff x="0" y="0"/>
            <a:chExt cx="939" cy="2271"/>
          </a:xfrm>
        </p:grpSpPr>
        <p:sp>
          <p:nvSpPr>
            <p:cNvPr id="107540" name="Freeform 4"/>
            <p:cNvSpPr>
              <a:spLocks noChangeArrowheads="1"/>
            </p:cNvSpPr>
            <p:nvPr/>
          </p:nvSpPr>
          <p:spPr bwMode="auto">
            <a:xfrm flipV="1">
              <a:off x="6" y="1089"/>
              <a:ext cx="933" cy="1182"/>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3"/>
                <a:gd name="T37" fmla="*/ 0 h 1182"/>
                <a:gd name="T38" fmla="*/ 933 w 933"/>
                <a:gd name="T39" fmla="*/ 1182 h 11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4AB1E4"/>
            </a:solidFill>
            <a:ln w="9525" cmpd="sng">
              <a:noFill/>
              <a:miter lim="800000"/>
              <a:headEnd/>
              <a:tailEnd/>
            </a:ln>
          </p:spPr>
          <p:txBody>
            <a:bodyPr wrap="none" anchor="ctr"/>
            <a:lstStyle/>
            <a:p>
              <a:endParaRPr lang="zh-CN" altLang="en-US"/>
            </a:p>
          </p:txBody>
        </p:sp>
        <p:sp>
          <p:nvSpPr>
            <p:cNvPr id="107541" name="Freeform 6"/>
            <p:cNvSpPr>
              <a:spLocks noChangeArrowheads="1"/>
            </p:cNvSpPr>
            <p:nvPr/>
          </p:nvSpPr>
          <p:spPr bwMode="auto">
            <a:xfrm>
              <a:off x="0" y="0"/>
              <a:ext cx="933" cy="1182"/>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3"/>
                <a:gd name="T37" fmla="*/ 0 h 1182"/>
                <a:gd name="T38" fmla="*/ 933 w 933"/>
                <a:gd name="T39" fmla="*/ 1182 h 11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4AB1E4"/>
            </a:solidFill>
            <a:ln w="9525" cmpd="sng">
              <a:noFill/>
              <a:miter lim="800000"/>
              <a:headEnd/>
              <a:tailEnd/>
            </a:ln>
          </p:spPr>
          <p:txBody>
            <a:bodyPr wrap="none" anchor="ctr"/>
            <a:lstStyle/>
            <a:p>
              <a:endParaRPr lang="zh-CN" altLang="en-US"/>
            </a:p>
          </p:txBody>
        </p:sp>
      </p:grpSp>
      <p:sp>
        <p:nvSpPr>
          <p:cNvPr id="78854" name="AutoShape 7"/>
          <p:cNvSpPr>
            <a:spLocks noChangeArrowheads="1"/>
          </p:cNvSpPr>
          <p:nvPr/>
        </p:nvSpPr>
        <p:spPr bwMode="auto">
          <a:xfrm>
            <a:off x="3309938" y="4779963"/>
            <a:ext cx="5457825" cy="1304925"/>
          </a:xfrm>
          <a:prstGeom prst="roundRect">
            <a:avLst>
              <a:gd name="adj" fmla="val 11505"/>
            </a:avLst>
          </a:prstGeom>
          <a:gradFill rotWithShape="1">
            <a:gsLst>
              <a:gs pos="0">
                <a:srgbClr val="5BBE4E"/>
              </a:gs>
              <a:gs pos="100000">
                <a:srgbClr val="2A5824"/>
              </a:gs>
            </a:gsLst>
            <a:lin ang="0" scaled="1"/>
          </a:gradFill>
          <a:ln w="9525">
            <a:noFill/>
            <a:miter lim="800000"/>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78855" name="AutoShape 8"/>
          <p:cNvSpPr>
            <a:spLocks noChangeArrowheads="1"/>
          </p:cNvSpPr>
          <p:nvPr/>
        </p:nvSpPr>
        <p:spPr bwMode="auto">
          <a:xfrm>
            <a:off x="4189413" y="5226050"/>
            <a:ext cx="376237" cy="344488"/>
          </a:xfrm>
          <a:prstGeom prst="rightArrow">
            <a:avLst>
              <a:gd name="adj1" fmla="val 50000"/>
              <a:gd name="adj2" fmla="val 45658"/>
            </a:avLst>
          </a:prstGeom>
          <a:solidFill>
            <a:srgbClr val="FEFEFE"/>
          </a:solidFill>
          <a:ln w="9525">
            <a:noFill/>
            <a:miter lim="800000"/>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78856" name="AutoShape 10"/>
          <p:cNvSpPr>
            <a:spLocks noChangeArrowheads="1"/>
          </p:cNvSpPr>
          <p:nvPr/>
        </p:nvSpPr>
        <p:spPr bwMode="auto">
          <a:xfrm>
            <a:off x="4197350" y="5210175"/>
            <a:ext cx="376238" cy="347663"/>
          </a:xfrm>
          <a:prstGeom prst="rightArrow">
            <a:avLst>
              <a:gd name="adj1" fmla="val 50000"/>
              <a:gd name="adj2" fmla="val 45091"/>
            </a:avLst>
          </a:prstGeom>
          <a:solidFill>
            <a:srgbClr val="FEFEFE"/>
          </a:solidFill>
          <a:ln w="9525">
            <a:noFill/>
            <a:miter lim="800000"/>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78857" name="AutoShape 11"/>
          <p:cNvSpPr>
            <a:spLocks noChangeArrowheads="1"/>
          </p:cNvSpPr>
          <p:nvPr/>
        </p:nvSpPr>
        <p:spPr bwMode="auto">
          <a:xfrm>
            <a:off x="3344863" y="1727200"/>
            <a:ext cx="5457825" cy="1304925"/>
          </a:xfrm>
          <a:prstGeom prst="roundRect">
            <a:avLst>
              <a:gd name="adj" fmla="val 11505"/>
            </a:avLst>
          </a:prstGeom>
          <a:gradFill rotWithShape="1">
            <a:gsLst>
              <a:gs pos="0">
                <a:srgbClr val="F77A1D"/>
              </a:gs>
              <a:gs pos="100000">
                <a:srgbClr val="72380D"/>
              </a:gs>
            </a:gsLst>
            <a:lin ang="0" scaled="1"/>
          </a:gradFill>
          <a:ln w="9525">
            <a:noFill/>
            <a:miter lim="800000"/>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78858" name="AutoShape 12"/>
          <p:cNvSpPr>
            <a:spLocks noChangeArrowheads="1"/>
          </p:cNvSpPr>
          <p:nvPr/>
        </p:nvSpPr>
        <p:spPr bwMode="auto">
          <a:xfrm>
            <a:off x="4205288" y="2173288"/>
            <a:ext cx="376237" cy="344487"/>
          </a:xfrm>
          <a:prstGeom prst="rightArrow">
            <a:avLst>
              <a:gd name="adj1" fmla="val 50000"/>
              <a:gd name="adj2" fmla="val 45497"/>
            </a:avLst>
          </a:prstGeom>
          <a:solidFill>
            <a:srgbClr val="FEFEFE"/>
          </a:solidFill>
          <a:ln w="9525">
            <a:noFill/>
            <a:miter lim="800000"/>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78859" name="AutoShape 13"/>
          <p:cNvSpPr>
            <a:spLocks noChangeArrowheads="1"/>
          </p:cNvSpPr>
          <p:nvPr/>
        </p:nvSpPr>
        <p:spPr bwMode="auto">
          <a:xfrm>
            <a:off x="2762250" y="1730375"/>
            <a:ext cx="1628775" cy="1298575"/>
          </a:xfrm>
          <a:prstGeom prst="roundRect">
            <a:avLst>
              <a:gd name="adj" fmla="val 11917"/>
            </a:avLst>
          </a:prstGeom>
          <a:gradFill rotWithShape="1">
            <a:gsLst>
              <a:gs pos="0">
                <a:srgbClr val="F77A1D"/>
              </a:gs>
              <a:gs pos="100000">
                <a:srgbClr val="A95314"/>
              </a:gs>
            </a:gsLst>
            <a:lin ang="5400000" scaled="1"/>
          </a:gradFill>
          <a:ln w="25400">
            <a:solidFill>
              <a:srgbClr val="FEFEFE"/>
            </a:solidFill>
            <a:miter lim="800000"/>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78860" name="AutoShape 15"/>
          <p:cNvSpPr>
            <a:spLocks noChangeArrowheads="1"/>
          </p:cNvSpPr>
          <p:nvPr/>
        </p:nvSpPr>
        <p:spPr bwMode="auto">
          <a:xfrm>
            <a:off x="2740025" y="4779963"/>
            <a:ext cx="1628775" cy="1298575"/>
          </a:xfrm>
          <a:prstGeom prst="roundRect">
            <a:avLst>
              <a:gd name="adj" fmla="val 11917"/>
            </a:avLst>
          </a:prstGeom>
          <a:gradFill rotWithShape="1">
            <a:gsLst>
              <a:gs pos="0">
                <a:srgbClr val="5BBE4E"/>
              </a:gs>
              <a:gs pos="100000">
                <a:srgbClr val="3E8235"/>
              </a:gs>
            </a:gsLst>
            <a:lin ang="5400000" scaled="1"/>
          </a:gradFill>
          <a:ln w="25400">
            <a:solidFill>
              <a:srgbClr val="FEFEFE"/>
            </a:solidFill>
            <a:miter lim="800000"/>
            <a:headEnd/>
            <a:tailEnd/>
          </a:ln>
        </p:spPr>
        <p:txBody>
          <a:bodyPr wrap="none" anchor="ctr"/>
          <a:lstStyle/>
          <a:p>
            <a:pPr algn="r" eaLnBrk="0" hangingPunct="0">
              <a:buFont typeface="Arial" charset="0"/>
              <a:buNone/>
            </a:pPr>
            <a:endParaRPr lang="zh-CN" altLang="zh-CN">
              <a:solidFill>
                <a:srgbClr val="000000"/>
              </a:solidFill>
              <a:ea typeface="Gulim" pitchFamily="34" charset="-127"/>
              <a:sym typeface="Arial" charset="0"/>
            </a:endParaRPr>
          </a:p>
        </p:txBody>
      </p:sp>
      <p:sp>
        <p:nvSpPr>
          <p:cNvPr id="78861" name="Freeform 16"/>
          <p:cNvSpPr>
            <a:spLocks noChangeArrowheads="1"/>
          </p:cNvSpPr>
          <p:nvPr/>
        </p:nvSpPr>
        <p:spPr bwMode="auto">
          <a:xfrm>
            <a:off x="2794000" y="4835525"/>
            <a:ext cx="812800" cy="650875"/>
          </a:xfrm>
          <a:custGeom>
            <a:avLst/>
            <a:gdLst>
              <a:gd name="T0" fmla="*/ 219460087 w 596"/>
              <a:gd name="T1" fmla="*/ 0 h 598"/>
              <a:gd name="T2" fmla="*/ 0 w 596"/>
              <a:gd name="T3" fmla="*/ 139790077 h 598"/>
              <a:gd name="T4" fmla="*/ 0 w 596"/>
              <a:gd name="T5" fmla="*/ 697763021 h 598"/>
              <a:gd name="T6" fmla="*/ 299433573 w 596"/>
              <a:gd name="T7" fmla="*/ 206130355 h 598"/>
              <a:gd name="T8" fmla="*/ 1095444273 w 596"/>
              <a:gd name="T9" fmla="*/ 0 h 598"/>
              <a:gd name="T10" fmla="*/ 219460087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B0DFAB"/>
              </a:gs>
              <a:gs pos="50000">
                <a:srgbClr val="5BBE4E"/>
              </a:gs>
              <a:gs pos="100000">
                <a:srgbClr val="B0DFAB"/>
              </a:gs>
            </a:gsLst>
            <a:lin ang="2700000" scaled="1"/>
          </a:gradFill>
          <a:ln w="9525" cmpd="sng">
            <a:noFill/>
            <a:miter lim="800000"/>
            <a:headEnd/>
            <a:tailEnd/>
          </a:ln>
        </p:spPr>
        <p:txBody>
          <a:bodyPr/>
          <a:lstStyle/>
          <a:p>
            <a:endParaRPr lang="zh-CN" altLang="en-US"/>
          </a:p>
        </p:txBody>
      </p:sp>
      <p:pic>
        <p:nvPicPr>
          <p:cNvPr id="78862" name="Picture 19" descr="YG_circle001"/>
          <p:cNvPicPr>
            <a:picLocks noChangeAspect="1" noChangeArrowheads="1"/>
          </p:cNvPicPr>
          <p:nvPr/>
        </p:nvPicPr>
        <p:blipFill>
          <a:blip r:embed="rId2" cstate="print"/>
          <a:srcRect/>
          <a:stretch>
            <a:fillRect/>
          </a:stretch>
        </p:blipFill>
        <p:spPr bwMode="auto">
          <a:xfrm>
            <a:off x="179388" y="2887663"/>
            <a:ext cx="1882775" cy="1879600"/>
          </a:xfrm>
          <a:prstGeom prst="rect">
            <a:avLst/>
          </a:prstGeom>
          <a:noFill/>
          <a:ln w="9525">
            <a:noFill/>
            <a:miter lim="800000"/>
            <a:headEnd/>
            <a:tailEnd/>
          </a:ln>
        </p:spPr>
      </p:pic>
      <p:sp>
        <p:nvSpPr>
          <p:cNvPr id="78863" name="Text Box 21"/>
          <p:cNvSpPr>
            <a:spLocks noChangeArrowheads="1"/>
          </p:cNvSpPr>
          <p:nvPr/>
        </p:nvSpPr>
        <p:spPr bwMode="auto">
          <a:xfrm>
            <a:off x="4502150" y="5202238"/>
            <a:ext cx="4427538" cy="369887"/>
          </a:xfrm>
          <a:prstGeom prst="rect">
            <a:avLst/>
          </a:prstGeom>
          <a:noFill/>
          <a:ln w="9525">
            <a:noFill/>
            <a:miter lim="800000"/>
            <a:headEnd/>
            <a:tailEnd/>
          </a:ln>
        </p:spPr>
        <p:txBody>
          <a:bodyPr>
            <a:spAutoFit/>
          </a:bodyPr>
          <a:lstStyle/>
          <a:p>
            <a:pPr eaLnBrk="0" hangingPunct="0">
              <a:buFont typeface="Arial" charset="0"/>
              <a:buNone/>
            </a:pPr>
            <a:r>
              <a:rPr lang="en-US" altLang="zh-CN" sz="1800">
                <a:solidFill>
                  <a:srgbClr val="000000"/>
                </a:solidFill>
                <a:ea typeface="Gulim" pitchFamily="34" charset="-127"/>
                <a:sym typeface="Arial" charset="0"/>
              </a:rPr>
              <a:t>Hot and rainy, rich in the rain</a:t>
            </a:r>
            <a:endParaRPr lang="zh-CN" altLang="en-US" sz="1800">
              <a:solidFill>
                <a:schemeClr val="tx1"/>
              </a:solidFill>
              <a:ea typeface="Gulim" pitchFamily="34" charset="-127"/>
              <a:sym typeface="Arial" charset="0"/>
            </a:endParaRPr>
          </a:p>
        </p:txBody>
      </p:sp>
      <p:sp>
        <p:nvSpPr>
          <p:cNvPr id="78864" name="Text Box 23"/>
          <p:cNvSpPr>
            <a:spLocks noChangeArrowheads="1"/>
          </p:cNvSpPr>
          <p:nvPr/>
        </p:nvSpPr>
        <p:spPr bwMode="auto">
          <a:xfrm>
            <a:off x="358775" y="3416300"/>
            <a:ext cx="1573213" cy="830263"/>
          </a:xfrm>
          <a:prstGeom prst="rect">
            <a:avLst/>
          </a:prstGeom>
          <a:noFill/>
          <a:ln w="9525">
            <a:noFill/>
            <a:miter lim="800000"/>
            <a:headEnd/>
            <a:tailEnd/>
          </a:ln>
        </p:spPr>
        <p:txBody>
          <a:bodyPr>
            <a:spAutoFit/>
          </a:bodyPr>
          <a:lstStyle/>
          <a:p>
            <a:pPr algn="ctr" eaLnBrk="0" hangingPunct="0">
              <a:buFont typeface="Arial" charset="0"/>
              <a:buNone/>
            </a:pPr>
            <a:r>
              <a:rPr lang="en-US" altLang="zh-CN" sz="1600">
                <a:solidFill>
                  <a:schemeClr val="tx1"/>
                </a:solidFill>
                <a:ea typeface="Gulim" pitchFamily="34" charset="-127"/>
                <a:sym typeface="Arial" charset="0"/>
              </a:rPr>
              <a:t>Moist subtropical climate</a:t>
            </a:r>
            <a:endParaRPr lang="zh-CN" altLang="en-US" sz="1600" b="1">
              <a:solidFill>
                <a:srgbClr val="000000"/>
              </a:solidFill>
              <a:ea typeface="Gulim" pitchFamily="34" charset="-127"/>
              <a:sym typeface="Arial" charset="0"/>
            </a:endParaRPr>
          </a:p>
        </p:txBody>
      </p:sp>
      <p:sp>
        <p:nvSpPr>
          <p:cNvPr id="78865" name="Text Box 24"/>
          <p:cNvSpPr>
            <a:spLocks noChangeArrowheads="1"/>
          </p:cNvSpPr>
          <p:nvPr/>
        </p:nvSpPr>
        <p:spPr bwMode="auto">
          <a:xfrm>
            <a:off x="2800350" y="2084388"/>
            <a:ext cx="1557338" cy="461962"/>
          </a:xfrm>
          <a:prstGeom prst="rect">
            <a:avLst/>
          </a:prstGeom>
          <a:noFill/>
          <a:ln w="9525">
            <a:noFill/>
            <a:miter lim="800000"/>
            <a:headEnd/>
            <a:tailEnd/>
          </a:ln>
        </p:spPr>
        <p:txBody>
          <a:bodyPr>
            <a:spAutoFit/>
          </a:bodyPr>
          <a:lstStyle/>
          <a:p>
            <a:pPr algn="ctr" eaLnBrk="0" hangingPunct="0">
              <a:spcBef>
                <a:spcPct val="50000"/>
              </a:spcBef>
              <a:buFont typeface="Arial" charset="0"/>
              <a:buNone/>
            </a:pPr>
            <a:r>
              <a:rPr lang="en-US" altLang="zh-CN" sz="2400">
                <a:solidFill>
                  <a:schemeClr val="tx1"/>
                </a:solidFill>
                <a:ea typeface="Gulim" pitchFamily="34" charset="-127"/>
                <a:sym typeface="Arial" charset="0"/>
              </a:rPr>
              <a:t>location</a:t>
            </a:r>
            <a:endParaRPr lang="zh-CN" altLang="en-US" sz="2400">
              <a:solidFill>
                <a:srgbClr val="000000"/>
              </a:solidFill>
              <a:ea typeface="Gulim" pitchFamily="34" charset="-127"/>
              <a:sym typeface="Arial" charset="0"/>
            </a:endParaRPr>
          </a:p>
        </p:txBody>
      </p:sp>
      <p:sp>
        <p:nvSpPr>
          <p:cNvPr id="78866" name="Text Box 24"/>
          <p:cNvSpPr>
            <a:spLocks noChangeArrowheads="1"/>
          </p:cNvSpPr>
          <p:nvPr/>
        </p:nvSpPr>
        <p:spPr bwMode="auto">
          <a:xfrm>
            <a:off x="2747963" y="5194300"/>
            <a:ext cx="1673225" cy="584200"/>
          </a:xfrm>
          <a:prstGeom prst="rect">
            <a:avLst/>
          </a:prstGeom>
          <a:noFill/>
          <a:ln w="9525">
            <a:noFill/>
            <a:miter lim="800000"/>
            <a:headEnd/>
            <a:tailEnd/>
          </a:ln>
        </p:spPr>
        <p:txBody>
          <a:bodyPr>
            <a:spAutoFit/>
          </a:bodyPr>
          <a:lstStyle/>
          <a:p>
            <a:pPr algn="ctr" eaLnBrk="0" hangingPunct="0">
              <a:spcBef>
                <a:spcPct val="50000"/>
              </a:spcBef>
              <a:buFont typeface="Arial" charset="0"/>
              <a:buNone/>
            </a:pPr>
            <a:r>
              <a:rPr lang="zh-CN" altLang="en-US">
                <a:solidFill>
                  <a:srgbClr val="FEFFFF"/>
                </a:solidFill>
                <a:ea typeface="Gulim" pitchFamily="34" charset="-127"/>
                <a:sym typeface="Arial" charset="0"/>
              </a:rPr>
              <a:t> </a:t>
            </a:r>
            <a:endParaRPr lang="zh-CN" altLang="en-US">
              <a:solidFill>
                <a:srgbClr val="000000"/>
              </a:solidFill>
              <a:ea typeface="Gulim" pitchFamily="34" charset="-127"/>
              <a:sym typeface="Arial" charset="0"/>
            </a:endParaRPr>
          </a:p>
        </p:txBody>
      </p:sp>
      <p:sp>
        <p:nvSpPr>
          <p:cNvPr id="78867" name="TextBox 1"/>
          <p:cNvSpPr>
            <a:spLocks noChangeArrowheads="1"/>
          </p:cNvSpPr>
          <p:nvPr/>
        </p:nvSpPr>
        <p:spPr bwMode="auto">
          <a:xfrm>
            <a:off x="4505325" y="2054225"/>
            <a:ext cx="4473575" cy="830263"/>
          </a:xfrm>
          <a:prstGeom prst="rect">
            <a:avLst/>
          </a:prstGeom>
          <a:noFill/>
          <a:ln w="9525">
            <a:noFill/>
            <a:miter lim="800000"/>
            <a:headEnd/>
            <a:tailEnd/>
          </a:ln>
        </p:spPr>
        <p:txBody>
          <a:bodyPr>
            <a:spAutoFit/>
          </a:bodyPr>
          <a:lstStyle/>
          <a:p>
            <a:pPr eaLnBrk="0" hangingPunct="0">
              <a:buFont typeface="Arial" charset="0"/>
              <a:buNone/>
            </a:pPr>
            <a:r>
              <a:rPr lang="en-US" altLang="zh-CN" sz="1600">
                <a:solidFill>
                  <a:srgbClr val="000000"/>
                </a:solidFill>
                <a:ea typeface="Gulim" pitchFamily="34" charset="-127"/>
                <a:sym typeface="Arial" charset="0"/>
              </a:rPr>
              <a:t>The area is basiclly located in the coast,and extends 1000—1250km to inland.</a:t>
            </a:r>
            <a:endParaRPr lang="zh-CN" altLang="en-US" sz="1600">
              <a:solidFill>
                <a:schemeClr val="tx1"/>
              </a:solidFill>
              <a:ea typeface="Gulim" pitchFamily="34" charset="-127"/>
              <a:sym typeface="Arial" charset="0"/>
            </a:endParaRPr>
          </a:p>
        </p:txBody>
      </p:sp>
      <p:sp>
        <p:nvSpPr>
          <p:cNvPr id="78868" name="Text Box 24"/>
          <p:cNvSpPr>
            <a:spLocks noChangeArrowheads="1"/>
          </p:cNvSpPr>
          <p:nvPr/>
        </p:nvSpPr>
        <p:spPr bwMode="auto">
          <a:xfrm>
            <a:off x="2778125" y="5010150"/>
            <a:ext cx="1557338" cy="830263"/>
          </a:xfrm>
          <a:prstGeom prst="rect">
            <a:avLst/>
          </a:prstGeom>
          <a:noFill/>
          <a:ln w="9525">
            <a:noFill/>
            <a:miter lim="800000"/>
            <a:headEnd/>
            <a:tailEnd/>
          </a:ln>
        </p:spPr>
        <p:txBody>
          <a:bodyPr>
            <a:spAutoFit/>
          </a:bodyPr>
          <a:lstStyle/>
          <a:p>
            <a:pPr algn="ctr" eaLnBrk="0" hangingPunct="0">
              <a:spcBef>
                <a:spcPct val="50000"/>
              </a:spcBef>
              <a:buFont typeface="Arial" charset="0"/>
              <a:buNone/>
            </a:pPr>
            <a:r>
              <a:rPr lang="en-US" altLang="zh-CN" sz="2400">
                <a:solidFill>
                  <a:srgbClr val="000000"/>
                </a:solidFill>
                <a:ea typeface="Gulim" pitchFamily="34" charset="-127"/>
                <a:sym typeface="Arial" charset="0"/>
              </a:rPr>
              <a:t>Characte-ristic</a:t>
            </a:r>
            <a:endParaRPr lang="zh-CN" altLang="en-US" sz="2400">
              <a:solidFill>
                <a:srgbClr val="000000"/>
              </a:solidFill>
              <a:ea typeface="Gulim" pitchFamily="34" charset="-127"/>
              <a:sym typeface="Arial" charset="0"/>
            </a:endParaRPr>
          </a:p>
        </p:txBody>
      </p:sp>
      <p:sp>
        <p:nvSpPr>
          <p:cNvPr id="107538" name="TextBox 22"/>
          <p:cNvSpPr>
            <a:spLocks noChangeArrowheads="1"/>
          </p:cNvSpPr>
          <p:nvPr/>
        </p:nvSpPr>
        <p:spPr bwMode="auto">
          <a:xfrm>
            <a:off x="311150" y="792163"/>
            <a:ext cx="6526213" cy="523875"/>
          </a:xfrm>
          <a:prstGeom prst="rect">
            <a:avLst/>
          </a:prstGeom>
          <a:noFill/>
          <a:ln w="9525">
            <a:noFill/>
            <a:miter lim="800000"/>
            <a:headEnd/>
            <a:tailEnd/>
          </a:ln>
        </p:spPr>
        <p:txBody>
          <a:bodyPr>
            <a:spAutoFit/>
          </a:bodyPr>
          <a:lstStyle/>
          <a:p>
            <a:pPr eaLnBrk="0" hangingPunct="0">
              <a:buFont typeface="Arial" charset="0"/>
              <a:buNone/>
            </a:pPr>
            <a:r>
              <a:rPr lang="en-US" altLang="zh-CN" sz="2800" b="1">
                <a:solidFill>
                  <a:schemeClr val="tx1"/>
                </a:solidFill>
                <a:latin typeface="Calibri" pitchFamily="34" charset="0"/>
                <a:ea typeface="微软雅黑"/>
                <a:cs typeface="微软雅黑"/>
                <a:sym typeface="Times New Roman" pitchFamily="18" charset="0"/>
              </a:rPr>
              <a:t>7.6.1.1.3  </a:t>
            </a:r>
            <a:r>
              <a:rPr lang="en-US" altLang="zh-CN" sz="2800" b="1">
                <a:solidFill>
                  <a:schemeClr val="tx1"/>
                </a:solidFill>
                <a:latin typeface="Calibri" pitchFamily="34" charset="0"/>
                <a:ea typeface="Gulim" pitchFamily="34" charset="-127"/>
                <a:sym typeface="Arial" charset="0"/>
              </a:rPr>
              <a:t>Moist subtropical climate</a:t>
            </a:r>
            <a:endParaRPr lang="zh-CN" altLang="en-US" sz="2800" b="1">
              <a:solidFill>
                <a:schemeClr val="tx1"/>
              </a:solidFill>
              <a:latin typeface="Calibri" pitchFamily="34" charset="0"/>
              <a:ea typeface="Gulim" pitchFamily="34" charset="-127"/>
              <a:sym typeface="Arial" charset="0"/>
            </a:endParaRPr>
          </a:p>
        </p:txBody>
      </p:sp>
      <p:sp>
        <p:nvSpPr>
          <p:cNvPr id="25" name="灯片编号占位符 24"/>
          <p:cNvSpPr>
            <a:spLocks noGrp="1"/>
          </p:cNvSpPr>
          <p:nvPr>
            <p:ph type="sldNum" sz="quarter" idx="11"/>
          </p:nvPr>
        </p:nvSpPr>
        <p:spPr>
          <a:xfrm>
            <a:off x="161925" y="6337300"/>
            <a:ext cx="2133600" cy="365125"/>
          </a:xfrm>
        </p:spPr>
        <p:txBody>
          <a:bodyPr/>
          <a:lstStyle/>
          <a:p>
            <a:pPr>
              <a:defRPr/>
            </a:pPr>
            <a:fld id="{AE4904D7-149C-4522-9A65-971A742C1673}" type="slidenum">
              <a:rPr lang="zh-CN" altLang="en-US"/>
              <a:pPr>
                <a:defRPr/>
              </a:pPr>
              <a:t>72</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78854"/>
                                        </p:tgtEl>
                                        <p:attrNameLst>
                                          <p:attrName>style.visibility</p:attrName>
                                        </p:attrNameLst>
                                      </p:cBhvr>
                                      <p:to>
                                        <p:strVal val="visible"/>
                                      </p:to>
                                    </p:set>
                                    <p:animEffect>
                                      <p:cBhvr>
                                        <p:cTn id="15" dur="800" decel="100000"/>
                                        <p:tgtEl>
                                          <p:spTgt spid="78854"/>
                                        </p:tgtEl>
                                      </p:cBhvr>
                                    </p:animEffect>
                                    <p:anim calcmode="lin" valueType="num">
                                      <p:cBhvr>
                                        <p:cTn id="16" dur="800" decel="100000" fill="hold"/>
                                        <p:tgtEl>
                                          <p:spTgt spid="78854"/>
                                        </p:tgtEl>
                                        <p:attrNameLst>
                                          <p:attrName>style.rotation</p:attrName>
                                        </p:attrNameLst>
                                      </p:cBhvr>
                                      <p:tavLst>
                                        <p:tav tm="0">
                                          <p:val>
                                            <p:fltVal val="-90"/>
                                          </p:val>
                                        </p:tav>
                                        <p:tav tm="100000">
                                          <p:val>
                                            <p:fltVal val="0"/>
                                          </p:val>
                                        </p:tav>
                                      </p:tavLst>
                                    </p:anim>
                                    <p:anim calcmode="lin" valueType="num">
                                      <p:cBhvr>
                                        <p:cTn id="17" dur="800" decel="100000" fill="hold"/>
                                        <p:tgtEl>
                                          <p:spTgt spid="78854"/>
                                        </p:tgtEl>
                                        <p:attrNameLst>
                                          <p:attrName>ppt_x</p:attrName>
                                        </p:attrNameLst>
                                      </p:cBhvr>
                                      <p:tavLst>
                                        <p:tav tm="0">
                                          <p:val>
                                            <p:strVal val="#ppt_x+0.4"/>
                                          </p:val>
                                        </p:tav>
                                        <p:tav tm="100000">
                                          <p:val>
                                            <p:strVal val="#ppt_x-0.05"/>
                                          </p:val>
                                        </p:tav>
                                      </p:tavLst>
                                    </p:anim>
                                    <p:anim calcmode="lin" valueType="num">
                                      <p:cBhvr>
                                        <p:cTn id="18" dur="800" decel="100000" fill="hold"/>
                                        <p:tgtEl>
                                          <p:spTgt spid="78854"/>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78854"/>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78854"/>
                                        </p:tgtEl>
                                        <p:attrNameLst>
                                          <p:attrName>ppt_y</p:attrName>
                                        </p:attrNameLst>
                                      </p:cBhvr>
                                      <p:tavLst>
                                        <p:tav tm="0">
                                          <p:val>
                                            <p:strVal val="#ppt_y+0.1"/>
                                          </p:val>
                                        </p:tav>
                                        <p:tav tm="100000">
                                          <p:val>
                                            <p:strVal val="#ppt_y"/>
                                          </p:val>
                                        </p:tav>
                                      </p:tavLst>
                                    </p:anim>
                                  </p:childTnLst>
                                </p:cTn>
                              </p:par>
                              <p:par>
                                <p:cTn id="21" presetID="30" presetClass="entr" presetSubtype="0" fill="hold" grpId="0" nodeType="withEffect">
                                  <p:stCondLst>
                                    <p:cond delay="0"/>
                                  </p:stCondLst>
                                  <p:childTnLst>
                                    <p:set>
                                      <p:cBhvr>
                                        <p:cTn id="22" dur="1" fill="hold">
                                          <p:stCondLst>
                                            <p:cond delay="0"/>
                                          </p:stCondLst>
                                        </p:cTn>
                                        <p:tgtEl>
                                          <p:spTgt spid="78855"/>
                                        </p:tgtEl>
                                        <p:attrNameLst>
                                          <p:attrName>style.visibility</p:attrName>
                                        </p:attrNameLst>
                                      </p:cBhvr>
                                      <p:to>
                                        <p:strVal val="visible"/>
                                      </p:to>
                                    </p:set>
                                    <p:animEffect>
                                      <p:cBhvr>
                                        <p:cTn id="23" dur="800" decel="100000"/>
                                        <p:tgtEl>
                                          <p:spTgt spid="78855"/>
                                        </p:tgtEl>
                                      </p:cBhvr>
                                    </p:animEffect>
                                    <p:anim calcmode="lin" valueType="num">
                                      <p:cBhvr>
                                        <p:cTn id="24" dur="800" decel="100000" fill="hold"/>
                                        <p:tgtEl>
                                          <p:spTgt spid="78855"/>
                                        </p:tgtEl>
                                        <p:attrNameLst>
                                          <p:attrName>style.rotation</p:attrName>
                                        </p:attrNameLst>
                                      </p:cBhvr>
                                      <p:tavLst>
                                        <p:tav tm="0">
                                          <p:val>
                                            <p:fltVal val="-90"/>
                                          </p:val>
                                        </p:tav>
                                        <p:tav tm="100000">
                                          <p:val>
                                            <p:fltVal val="0"/>
                                          </p:val>
                                        </p:tav>
                                      </p:tavLst>
                                    </p:anim>
                                    <p:anim calcmode="lin" valueType="num">
                                      <p:cBhvr>
                                        <p:cTn id="25" dur="800" decel="100000" fill="hold"/>
                                        <p:tgtEl>
                                          <p:spTgt spid="78855"/>
                                        </p:tgtEl>
                                        <p:attrNameLst>
                                          <p:attrName>ppt_x</p:attrName>
                                        </p:attrNameLst>
                                      </p:cBhvr>
                                      <p:tavLst>
                                        <p:tav tm="0">
                                          <p:val>
                                            <p:strVal val="#ppt_x+0.4"/>
                                          </p:val>
                                        </p:tav>
                                        <p:tav tm="100000">
                                          <p:val>
                                            <p:strVal val="#ppt_x-0.05"/>
                                          </p:val>
                                        </p:tav>
                                      </p:tavLst>
                                    </p:anim>
                                    <p:anim calcmode="lin" valueType="num">
                                      <p:cBhvr>
                                        <p:cTn id="26" dur="800" decel="100000" fill="hold"/>
                                        <p:tgtEl>
                                          <p:spTgt spid="78855"/>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78855"/>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78855"/>
                                        </p:tgtEl>
                                        <p:attrNameLst>
                                          <p:attrName>ppt_y</p:attrName>
                                        </p:attrNameLst>
                                      </p:cBhvr>
                                      <p:tavLst>
                                        <p:tav tm="0">
                                          <p:val>
                                            <p:strVal val="#ppt_y+0.1"/>
                                          </p:val>
                                        </p:tav>
                                        <p:tav tm="100000">
                                          <p:val>
                                            <p:strVal val="#ppt_y"/>
                                          </p:val>
                                        </p:tav>
                                      </p:tavLst>
                                    </p:anim>
                                  </p:childTnLst>
                                </p:cTn>
                              </p:par>
                              <p:par>
                                <p:cTn id="29" presetID="30" presetClass="entr" presetSubtype="0" fill="hold" grpId="0" nodeType="withEffect">
                                  <p:stCondLst>
                                    <p:cond delay="0"/>
                                  </p:stCondLst>
                                  <p:childTnLst>
                                    <p:set>
                                      <p:cBhvr>
                                        <p:cTn id="30" dur="1" fill="hold">
                                          <p:stCondLst>
                                            <p:cond delay="0"/>
                                          </p:stCondLst>
                                        </p:cTn>
                                        <p:tgtEl>
                                          <p:spTgt spid="78856"/>
                                        </p:tgtEl>
                                        <p:attrNameLst>
                                          <p:attrName>style.visibility</p:attrName>
                                        </p:attrNameLst>
                                      </p:cBhvr>
                                      <p:to>
                                        <p:strVal val="visible"/>
                                      </p:to>
                                    </p:set>
                                    <p:animEffect>
                                      <p:cBhvr>
                                        <p:cTn id="31" dur="800" decel="100000"/>
                                        <p:tgtEl>
                                          <p:spTgt spid="78856"/>
                                        </p:tgtEl>
                                      </p:cBhvr>
                                    </p:animEffect>
                                    <p:anim calcmode="lin" valueType="num">
                                      <p:cBhvr>
                                        <p:cTn id="32" dur="800" decel="100000" fill="hold"/>
                                        <p:tgtEl>
                                          <p:spTgt spid="78856"/>
                                        </p:tgtEl>
                                        <p:attrNameLst>
                                          <p:attrName>style.rotation</p:attrName>
                                        </p:attrNameLst>
                                      </p:cBhvr>
                                      <p:tavLst>
                                        <p:tav tm="0">
                                          <p:val>
                                            <p:fltVal val="-90"/>
                                          </p:val>
                                        </p:tav>
                                        <p:tav tm="100000">
                                          <p:val>
                                            <p:fltVal val="0"/>
                                          </p:val>
                                        </p:tav>
                                      </p:tavLst>
                                    </p:anim>
                                    <p:anim calcmode="lin" valueType="num">
                                      <p:cBhvr>
                                        <p:cTn id="33" dur="800" decel="100000" fill="hold"/>
                                        <p:tgtEl>
                                          <p:spTgt spid="78856"/>
                                        </p:tgtEl>
                                        <p:attrNameLst>
                                          <p:attrName>ppt_x</p:attrName>
                                        </p:attrNameLst>
                                      </p:cBhvr>
                                      <p:tavLst>
                                        <p:tav tm="0">
                                          <p:val>
                                            <p:strVal val="#ppt_x+0.4"/>
                                          </p:val>
                                        </p:tav>
                                        <p:tav tm="100000">
                                          <p:val>
                                            <p:strVal val="#ppt_x-0.05"/>
                                          </p:val>
                                        </p:tav>
                                      </p:tavLst>
                                    </p:anim>
                                    <p:anim calcmode="lin" valueType="num">
                                      <p:cBhvr>
                                        <p:cTn id="34" dur="800" decel="100000" fill="hold"/>
                                        <p:tgtEl>
                                          <p:spTgt spid="78856"/>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78856"/>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78856"/>
                                        </p:tgtEl>
                                        <p:attrNameLst>
                                          <p:attrName>ppt_y</p:attrName>
                                        </p:attrNameLst>
                                      </p:cBhvr>
                                      <p:tavLst>
                                        <p:tav tm="0">
                                          <p:val>
                                            <p:strVal val="#ppt_y+0.1"/>
                                          </p:val>
                                        </p:tav>
                                        <p:tav tm="100000">
                                          <p:val>
                                            <p:strVal val="#ppt_y"/>
                                          </p:val>
                                        </p:tav>
                                      </p:tavLst>
                                    </p:anim>
                                  </p:childTnLst>
                                </p:cTn>
                              </p:par>
                              <p:par>
                                <p:cTn id="37" presetID="30" presetClass="entr" presetSubtype="0" fill="hold" grpId="0" nodeType="withEffect">
                                  <p:stCondLst>
                                    <p:cond delay="0"/>
                                  </p:stCondLst>
                                  <p:childTnLst>
                                    <p:set>
                                      <p:cBhvr>
                                        <p:cTn id="38" dur="1" fill="hold">
                                          <p:stCondLst>
                                            <p:cond delay="0"/>
                                          </p:stCondLst>
                                        </p:cTn>
                                        <p:tgtEl>
                                          <p:spTgt spid="78857"/>
                                        </p:tgtEl>
                                        <p:attrNameLst>
                                          <p:attrName>style.visibility</p:attrName>
                                        </p:attrNameLst>
                                      </p:cBhvr>
                                      <p:to>
                                        <p:strVal val="visible"/>
                                      </p:to>
                                    </p:set>
                                    <p:animEffect>
                                      <p:cBhvr>
                                        <p:cTn id="39" dur="800" decel="100000"/>
                                        <p:tgtEl>
                                          <p:spTgt spid="78857"/>
                                        </p:tgtEl>
                                      </p:cBhvr>
                                    </p:animEffect>
                                    <p:anim calcmode="lin" valueType="num">
                                      <p:cBhvr>
                                        <p:cTn id="40" dur="800" decel="100000" fill="hold"/>
                                        <p:tgtEl>
                                          <p:spTgt spid="78857"/>
                                        </p:tgtEl>
                                        <p:attrNameLst>
                                          <p:attrName>style.rotation</p:attrName>
                                        </p:attrNameLst>
                                      </p:cBhvr>
                                      <p:tavLst>
                                        <p:tav tm="0">
                                          <p:val>
                                            <p:fltVal val="-90"/>
                                          </p:val>
                                        </p:tav>
                                        <p:tav tm="100000">
                                          <p:val>
                                            <p:fltVal val="0"/>
                                          </p:val>
                                        </p:tav>
                                      </p:tavLst>
                                    </p:anim>
                                    <p:anim calcmode="lin" valueType="num">
                                      <p:cBhvr>
                                        <p:cTn id="41" dur="800" decel="100000" fill="hold"/>
                                        <p:tgtEl>
                                          <p:spTgt spid="78857"/>
                                        </p:tgtEl>
                                        <p:attrNameLst>
                                          <p:attrName>ppt_x</p:attrName>
                                        </p:attrNameLst>
                                      </p:cBhvr>
                                      <p:tavLst>
                                        <p:tav tm="0">
                                          <p:val>
                                            <p:strVal val="#ppt_x+0.4"/>
                                          </p:val>
                                        </p:tav>
                                        <p:tav tm="100000">
                                          <p:val>
                                            <p:strVal val="#ppt_x-0.05"/>
                                          </p:val>
                                        </p:tav>
                                      </p:tavLst>
                                    </p:anim>
                                    <p:anim calcmode="lin" valueType="num">
                                      <p:cBhvr>
                                        <p:cTn id="42" dur="800" decel="100000" fill="hold"/>
                                        <p:tgtEl>
                                          <p:spTgt spid="78857"/>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78857"/>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78857"/>
                                        </p:tgtEl>
                                        <p:attrNameLst>
                                          <p:attrName>ppt_y</p:attrName>
                                        </p:attrNameLst>
                                      </p:cBhvr>
                                      <p:tavLst>
                                        <p:tav tm="0">
                                          <p:val>
                                            <p:strVal val="#ppt_y+0.1"/>
                                          </p:val>
                                        </p:tav>
                                        <p:tav tm="100000">
                                          <p:val>
                                            <p:strVal val="#ppt_y"/>
                                          </p:val>
                                        </p:tav>
                                      </p:tavLst>
                                    </p:anim>
                                  </p:childTnLst>
                                </p:cTn>
                              </p:par>
                              <p:par>
                                <p:cTn id="45" presetID="30" presetClass="entr" presetSubtype="0" fill="hold" grpId="0" nodeType="withEffect">
                                  <p:stCondLst>
                                    <p:cond delay="0"/>
                                  </p:stCondLst>
                                  <p:childTnLst>
                                    <p:set>
                                      <p:cBhvr>
                                        <p:cTn id="46" dur="1" fill="hold">
                                          <p:stCondLst>
                                            <p:cond delay="0"/>
                                          </p:stCondLst>
                                        </p:cTn>
                                        <p:tgtEl>
                                          <p:spTgt spid="78858"/>
                                        </p:tgtEl>
                                        <p:attrNameLst>
                                          <p:attrName>style.visibility</p:attrName>
                                        </p:attrNameLst>
                                      </p:cBhvr>
                                      <p:to>
                                        <p:strVal val="visible"/>
                                      </p:to>
                                    </p:set>
                                    <p:animEffect>
                                      <p:cBhvr>
                                        <p:cTn id="47" dur="800" decel="100000"/>
                                        <p:tgtEl>
                                          <p:spTgt spid="78858"/>
                                        </p:tgtEl>
                                      </p:cBhvr>
                                    </p:animEffect>
                                    <p:anim calcmode="lin" valueType="num">
                                      <p:cBhvr>
                                        <p:cTn id="48" dur="800" decel="100000" fill="hold"/>
                                        <p:tgtEl>
                                          <p:spTgt spid="78858"/>
                                        </p:tgtEl>
                                        <p:attrNameLst>
                                          <p:attrName>style.rotation</p:attrName>
                                        </p:attrNameLst>
                                      </p:cBhvr>
                                      <p:tavLst>
                                        <p:tav tm="0">
                                          <p:val>
                                            <p:fltVal val="-90"/>
                                          </p:val>
                                        </p:tav>
                                        <p:tav tm="100000">
                                          <p:val>
                                            <p:fltVal val="0"/>
                                          </p:val>
                                        </p:tav>
                                      </p:tavLst>
                                    </p:anim>
                                    <p:anim calcmode="lin" valueType="num">
                                      <p:cBhvr>
                                        <p:cTn id="49" dur="800" decel="100000" fill="hold"/>
                                        <p:tgtEl>
                                          <p:spTgt spid="78858"/>
                                        </p:tgtEl>
                                        <p:attrNameLst>
                                          <p:attrName>ppt_x</p:attrName>
                                        </p:attrNameLst>
                                      </p:cBhvr>
                                      <p:tavLst>
                                        <p:tav tm="0">
                                          <p:val>
                                            <p:strVal val="#ppt_x+0.4"/>
                                          </p:val>
                                        </p:tav>
                                        <p:tav tm="100000">
                                          <p:val>
                                            <p:strVal val="#ppt_x-0.05"/>
                                          </p:val>
                                        </p:tav>
                                      </p:tavLst>
                                    </p:anim>
                                    <p:anim calcmode="lin" valueType="num">
                                      <p:cBhvr>
                                        <p:cTn id="50" dur="800" decel="100000" fill="hold"/>
                                        <p:tgtEl>
                                          <p:spTgt spid="78858"/>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78858"/>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78858"/>
                                        </p:tgtEl>
                                        <p:attrNameLst>
                                          <p:attrName>ppt_y</p:attrName>
                                        </p:attrNameLst>
                                      </p:cBhvr>
                                      <p:tavLst>
                                        <p:tav tm="0">
                                          <p:val>
                                            <p:strVal val="#ppt_y+0.1"/>
                                          </p:val>
                                        </p:tav>
                                        <p:tav tm="100000">
                                          <p:val>
                                            <p:strVal val="#ppt_y"/>
                                          </p:val>
                                        </p:tav>
                                      </p:tavLst>
                                    </p:anim>
                                  </p:childTnLst>
                                </p:cTn>
                              </p:par>
                              <p:par>
                                <p:cTn id="53" presetID="30" presetClass="entr" presetSubtype="0" fill="hold" grpId="0" nodeType="withEffect">
                                  <p:stCondLst>
                                    <p:cond delay="0"/>
                                  </p:stCondLst>
                                  <p:childTnLst>
                                    <p:set>
                                      <p:cBhvr>
                                        <p:cTn id="54" dur="1" fill="hold">
                                          <p:stCondLst>
                                            <p:cond delay="0"/>
                                          </p:stCondLst>
                                        </p:cTn>
                                        <p:tgtEl>
                                          <p:spTgt spid="78859"/>
                                        </p:tgtEl>
                                        <p:attrNameLst>
                                          <p:attrName>style.visibility</p:attrName>
                                        </p:attrNameLst>
                                      </p:cBhvr>
                                      <p:to>
                                        <p:strVal val="visible"/>
                                      </p:to>
                                    </p:set>
                                    <p:animEffect>
                                      <p:cBhvr>
                                        <p:cTn id="55" dur="800" decel="100000"/>
                                        <p:tgtEl>
                                          <p:spTgt spid="78859"/>
                                        </p:tgtEl>
                                      </p:cBhvr>
                                    </p:animEffect>
                                    <p:anim calcmode="lin" valueType="num">
                                      <p:cBhvr>
                                        <p:cTn id="56" dur="800" decel="100000" fill="hold"/>
                                        <p:tgtEl>
                                          <p:spTgt spid="78859"/>
                                        </p:tgtEl>
                                        <p:attrNameLst>
                                          <p:attrName>style.rotation</p:attrName>
                                        </p:attrNameLst>
                                      </p:cBhvr>
                                      <p:tavLst>
                                        <p:tav tm="0">
                                          <p:val>
                                            <p:fltVal val="-90"/>
                                          </p:val>
                                        </p:tav>
                                        <p:tav tm="100000">
                                          <p:val>
                                            <p:fltVal val="0"/>
                                          </p:val>
                                        </p:tav>
                                      </p:tavLst>
                                    </p:anim>
                                    <p:anim calcmode="lin" valueType="num">
                                      <p:cBhvr>
                                        <p:cTn id="57" dur="800" decel="100000" fill="hold"/>
                                        <p:tgtEl>
                                          <p:spTgt spid="78859"/>
                                        </p:tgtEl>
                                        <p:attrNameLst>
                                          <p:attrName>ppt_x</p:attrName>
                                        </p:attrNameLst>
                                      </p:cBhvr>
                                      <p:tavLst>
                                        <p:tav tm="0">
                                          <p:val>
                                            <p:strVal val="#ppt_x+0.4"/>
                                          </p:val>
                                        </p:tav>
                                        <p:tav tm="100000">
                                          <p:val>
                                            <p:strVal val="#ppt_x-0.05"/>
                                          </p:val>
                                        </p:tav>
                                      </p:tavLst>
                                    </p:anim>
                                    <p:anim calcmode="lin" valueType="num">
                                      <p:cBhvr>
                                        <p:cTn id="58" dur="800" decel="100000" fill="hold"/>
                                        <p:tgtEl>
                                          <p:spTgt spid="78859"/>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78859"/>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78859"/>
                                        </p:tgtEl>
                                        <p:attrNameLst>
                                          <p:attrName>ppt_y</p:attrName>
                                        </p:attrNameLst>
                                      </p:cBhvr>
                                      <p:tavLst>
                                        <p:tav tm="0">
                                          <p:val>
                                            <p:strVal val="#ppt_y+0.1"/>
                                          </p:val>
                                        </p:tav>
                                        <p:tav tm="100000">
                                          <p:val>
                                            <p:strVal val="#ppt_y"/>
                                          </p:val>
                                        </p:tav>
                                      </p:tavLst>
                                    </p:anim>
                                  </p:childTnLst>
                                </p:cTn>
                              </p:par>
                              <p:par>
                                <p:cTn id="61" presetID="30" presetClass="entr" presetSubtype="0" fill="hold" grpId="0" nodeType="withEffect">
                                  <p:stCondLst>
                                    <p:cond delay="0"/>
                                  </p:stCondLst>
                                  <p:childTnLst>
                                    <p:set>
                                      <p:cBhvr>
                                        <p:cTn id="62" dur="1" fill="hold">
                                          <p:stCondLst>
                                            <p:cond delay="0"/>
                                          </p:stCondLst>
                                        </p:cTn>
                                        <p:tgtEl>
                                          <p:spTgt spid="78860"/>
                                        </p:tgtEl>
                                        <p:attrNameLst>
                                          <p:attrName>style.visibility</p:attrName>
                                        </p:attrNameLst>
                                      </p:cBhvr>
                                      <p:to>
                                        <p:strVal val="visible"/>
                                      </p:to>
                                    </p:set>
                                    <p:animEffect>
                                      <p:cBhvr>
                                        <p:cTn id="63" dur="800" decel="100000"/>
                                        <p:tgtEl>
                                          <p:spTgt spid="78860"/>
                                        </p:tgtEl>
                                      </p:cBhvr>
                                    </p:animEffect>
                                    <p:anim calcmode="lin" valueType="num">
                                      <p:cBhvr>
                                        <p:cTn id="64" dur="800" decel="100000" fill="hold"/>
                                        <p:tgtEl>
                                          <p:spTgt spid="78860"/>
                                        </p:tgtEl>
                                        <p:attrNameLst>
                                          <p:attrName>style.rotation</p:attrName>
                                        </p:attrNameLst>
                                      </p:cBhvr>
                                      <p:tavLst>
                                        <p:tav tm="0">
                                          <p:val>
                                            <p:fltVal val="-90"/>
                                          </p:val>
                                        </p:tav>
                                        <p:tav tm="100000">
                                          <p:val>
                                            <p:fltVal val="0"/>
                                          </p:val>
                                        </p:tav>
                                      </p:tavLst>
                                    </p:anim>
                                    <p:anim calcmode="lin" valueType="num">
                                      <p:cBhvr>
                                        <p:cTn id="65" dur="800" decel="100000" fill="hold"/>
                                        <p:tgtEl>
                                          <p:spTgt spid="78860"/>
                                        </p:tgtEl>
                                        <p:attrNameLst>
                                          <p:attrName>ppt_x</p:attrName>
                                        </p:attrNameLst>
                                      </p:cBhvr>
                                      <p:tavLst>
                                        <p:tav tm="0">
                                          <p:val>
                                            <p:strVal val="#ppt_x+0.4"/>
                                          </p:val>
                                        </p:tav>
                                        <p:tav tm="100000">
                                          <p:val>
                                            <p:strVal val="#ppt_x-0.05"/>
                                          </p:val>
                                        </p:tav>
                                      </p:tavLst>
                                    </p:anim>
                                    <p:anim calcmode="lin" valueType="num">
                                      <p:cBhvr>
                                        <p:cTn id="66" dur="800" decel="100000" fill="hold"/>
                                        <p:tgtEl>
                                          <p:spTgt spid="78860"/>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78860"/>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78860"/>
                                        </p:tgtEl>
                                        <p:attrNameLst>
                                          <p:attrName>ppt_y</p:attrName>
                                        </p:attrNameLst>
                                      </p:cBhvr>
                                      <p:tavLst>
                                        <p:tav tm="0">
                                          <p:val>
                                            <p:strVal val="#ppt_y+0.1"/>
                                          </p:val>
                                        </p:tav>
                                        <p:tav tm="100000">
                                          <p:val>
                                            <p:strVal val="#ppt_y"/>
                                          </p:val>
                                        </p:tav>
                                      </p:tavLst>
                                    </p:anim>
                                  </p:childTnLst>
                                </p:cTn>
                              </p:par>
                              <p:par>
                                <p:cTn id="69" presetID="30" presetClass="entr" presetSubtype="0" fill="hold" grpId="0" nodeType="withEffect">
                                  <p:stCondLst>
                                    <p:cond delay="0"/>
                                  </p:stCondLst>
                                  <p:childTnLst>
                                    <p:set>
                                      <p:cBhvr>
                                        <p:cTn id="70" dur="1" fill="hold">
                                          <p:stCondLst>
                                            <p:cond delay="0"/>
                                          </p:stCondLst>
                                        </p:cTn>
                                        <p:tgtEl>
                                          <p:spTgt spid="78861"/>
                                        </p:tgtEl>
                                        <p:attrNameLst>
                                          <p:attrName>style.visibility</p:attrName>
                                        </p:attrNameLst>
                                      </p:cBhvr>
                                      <p:to>
                                        <p:strVal val="visible"/>
                                      </p:to>
                                    </p:set>
                                    <p:animEffect>
                                      <p:cBhvr>
                                        <p:cTn id="71" dur="800" decel="100000"/>
                                        <p:tgtEl>
                                          <p:spTgt spid="78861"/>
                                        </p:tgtEl>
                                      </p:cBhvr>
                                    </p:animEffect>
                                    <p:anim calcmode="lin" valueType="num">
                                      <p:cBhvr>
                                        <p:cTn id="72" dur="800" decel="100000" fill="hold"/>
                                        <p:tgtEl>
                                          <p:spTgt spid="78861"/>
                                        </p:tgtEl>
                                        <p:attrNameLst>
                                          <p:attrName>style.rotation</p:attrName>
                                        </p:attrNameLst>
                                      </p:cBhvr>
                                      <p:tavLst>
                                        <p:tav tm="0">
                                          <p:val>
                                            <p:fltVal val="-90"/>
                                          </p:val>
                                        </p:tav>
                                        <p:tav tm="100000">
                                          <p:val>
                                            <p:fltVal val="0"/>
                                          </p:val>
                                        </p:tav>
                                      </p:tavLst>
                                    </p:anim>
                                    <p:anim calcmode="lin" valueType="num">
                                      <p:cBhvr>
                                        <p:cTn id="73" dur="800" decel="100000" fill="hold"/>
                                        <p:tgtEl>
                                          <p:spTgt spid="78861"/>
                                        </p:tgtEl>
                                        <p:attrNameLst>
                                          <p:attrName>ppt_x</p:attrName>
                                        </p:attrNameLst>
                                      </p:cBhvr>
                                      <p:tavLst>
                                        <p:tav tm="0">
                                          <p:val>
                                            <p:strVal val="#ppt_x+0.4"/>
                                          </p:val>
                                        </p:tav>
                                        <p:tav tm="100000">
                                          <p:val>
                                            <p:strVal val="#ppt_x-0.05"/>
                                          </p:val>
                                        </p:tav>
                                      </p:tavLst>
                                    </p:anim>
                                    <p:anim calcmode="lin" valueType="num">
                                      <p:cBhvr>
                                        <p:cTn id="74" dur="800" decel="100000" fill="hold"/>
                                        <p:tgtEl>
                                          <p:spTgt spid="78861"/>
                                        </p:tgtEl>
                                        <p:attrNameLst>
                                          <p:attrName>ppt_y</p:attrName>
                                        </p:attrNameLst>
                                      </p:cBhvr>
                                      <p:tavLst>
                                        <p:tav tm="0">
                                          <p:val>
                                            <p:strVal val="#ppt_y-0.4"/>
                                          </p:val>
                                        </p:tav>
                                        <p:tav tm="100000">
                                          <p:val>
                                            <p:strVal val="#ppt_y+0.1"/>
                                          </p:val>
                                        </p:tav>
                                      </p:tavLst>
                                    </p:anim>
                                    <p:anim calcmode="lin" valueType="num">
                                      <p:cBhvr>
                                        <p:cTn id="75" dur="200" accel="100000" fill="hold">
                                          <p:stCondLst>
                                            <p:cond delay="800"/>
                                          </p:stCondLst>
                                        </p:cTn>
                                        <p:tgtEl>
                                          <p:spTgt spid="78861"/>
                                        </p:tgtEl>
                                        <p:attrNameLst>
                                          <p:attrName>ppt_x</p:attrName>
                                        </p:attrNameLst>
                                      </p:cBhvr>
                                      <p:tavLst>
                                        <p:tav tm="0">
                                          <p:val>
                                            <p:strVal val="#ppt_x-0.05"/>
                                          </p:val>
                                        </p:tav>
                                        <p:tav tm="100000">
                                          <p:val>
                                            <p:strVal val="#ppt_x"/>
                                          </p:val>
                                        </p:tav>
                                      </p:tavLst>
                                    </p:anim>
                                    <p:anim calcmode="lin" valueType="num">
                                      <p:cBhvr>
                                        <p:cTn id="76" dur="200" accel="100000" fill="hold">
                                          <p:stCondLst>
                                            <p:cond delay="800"/>
                                          </p:stCondLst>
                                        </p:cTn>
                                        <p:tgtEl>
                                          <p:spTgt spid="78861"/>
                                        </p:tgtEl>
                                        <p:attrNameLst>
                                          <p:attrName>ppt_y</p:attrName>
                                        </p:attrNameLst>
                                      </p:cBhvr>
                                      <p:tavLst>
                                        <p:tav tm="0">
                                          <p:val>
                                            <p:strVal val="#ppt_y+0.1"/>
                                          </p:val>
                                        </p:tav>
                                        <p:tav tm="100000">
                                          <p:val>
                                            <p:strVal val="#ppt_y"/>
                                          </p:val>
                                        </p:tav>
                                      </p:tavLst>
                                    </p:anim>
                                  </p:childTnLst>
                                </p:cTn>
                              </p:par>
                              <p:par>
                                <p:cTn id="77" presetID="30" presetClass="entr" presetSubtype="0" fill="hold" nodeType="withEffect">
                                  <p:stCondLst>
                                    <p:cond delay="0"/>
                                  </p:stCondLst>
                                  <p:childTnLst>
                                    <p:set>
                                      <p:cBhvr>
                                        <p:cTn id="78" dur="1" fill="hold">
                                          <p:stCondLst>
                                            <p:cond delay="0"/>
                                          </p:stCondLst>
                                        </p:cTn>
                                        <p:tgtEl>
                                          <p:spTgt spid="78862"/>
                                        </p:tgtEl>
                                        <p:attrNameLst>
                                          <p:attrName>style.visibility</p:attrName>
                                        </p:attrNameLst>
                                      </p:cBhvr>
                                      <p:to>
                                        <p:strVal val="visible"/>
                                      </p:to>
                                    </p:set>
                                    <p:animEffect>
                                      <p:cBhvr>
                                        <p:cTn id="79" dur="800" decel="100000"/>
                                        <p:tgtEl>
                                          <p:spTgt spid="78862"/>
                                        </p:tgtEl>
                                      </p:cBhvr>
                                    </p:animEffect>
                                    <p:anim calcmode="lin" valueType="num">
                                      <p:cBhvr>
                                        <p:cTn id="80" dur="800" decel="100000" fill="hold"/>
                                        <p:tgtEl>
                                          <p:spTgt spid="78862"/>
                                        </p:tgtEl>
                                        <p:attrNameLst>
                                          <p:attrName>style.rotation</p:attrName>
                                        </p:attrNameLst>
                                      </p:cBhvr>
                                      <p:tavLst>
                                        <p:tav tm="0">
                                          <p:val>
                                            <p:fltVal val="-90"/>
                                          </p:val>
                                        </p:tav>
                                        <p:tav tm="100000">
                                          <p:val>
                                            <p:fltVal val="0"/>
                                          </p:val>
                                        </p:tav>
                                      </p:tavLst>
                                    </p:anim>
                                    <p:anim calcmode="lin" valueType="num">
                                      <p:cBhvr>
                                        <p:cTn id="81" dur="800" decel="100000" fill="hold"/>
                                        <p:tgtEl>
                                          <p:spTgt spid="78862"/>
                                        </p:tgtEl>
                                        <p:attrNameLst>
                                          <p:attrName>ppt_x</p:attrName>
                                        </p:attrNameLst>
                                      </p:cBhvr>
                                      <p:tavLst>
                                        <p:tav tm="0">
                                          <p:val>
                                            <p:strVal val="#ppt_x+0.4"/>
                                          </p:val>
                                        </p:tav>
                                        <p:tav tm="100000">
                                          <p:val>
                                            <p:strVal val="#ppt_x-0.05"/>
                                          </p:val>
                                        </p:tav>
                                      </p:tavLst>
                                    </p:anim>
                                    <p:anim calcmode="lin" valueType="num">
                                      <p:cBhvr>
                                        <p:cTn id="82" dur="800" decel="100000" fill="hold"/>
                                        <p:tgtEl>
                                          <p:spTgt spid="78862"/>
                                        </p:tgtEl>
                                        <p:attrNameLst>
                                          <p:attrName>ppt_y</p:attrName>
                                        </p:attrNameLst>
                                      </p:cBhvr>
                                      <p:tavLst>
                                        <p:tav tm="0">
                                          <p:val>
                                            <p:strVal val="#ppt_y-0.4"/>
                                          </p:val>
                                        </p:tav>
                                        <p:tav tm="100000">
                                          <p:val>
                                            <p:strVal val="#ppt_y+0.1"/>
                                          </p:val>
                                        </p:tav>
                                      </p:tavLst>
                                    </p:anim>
                                    <p:anim calcmode="lin" valueType="num">
                                      <p:cBhvr>
                                        <p:cTn id="83" dur="200" accel="100000" fill="hold">
                                          <p:stCondLst>
                                            <p:cond delay="800"/>
                                          </p:stCondLst>
                                        </p:cTn>
                                        <p:tgtEl>
                                          <p:spTgt spid="78862"/>
                                        </p:tgtEl>
                                        <p:attrNameLst>
                                          <p:attrName>ppt_x</p:attrName>
                                        </p:attrNameLst>
                                      </p:cBhvr>
                                      <p:tavLst>
                                        <p:tav tm="0">
                                          <p:val>
                                            <p:strVal val="#ppt_x-0.05"/>
                                          </p:val>
                                        </p:tav>
                                        <p:tav tm="100000">
                                          <p:val>
                                            <p:strVal val="#ppt_x"/>
                                          </p:val>
                                        </p:tav>
                                      </p:tavLst>
                                    </p:anim>
                                    <p:anim calcmode="lin" valueType="num">
                                      <p:cBhvr>
                                        <p:cTn id="84" dur="200" accel="100000" fill="hold">
                                          <p:stCondLst>
                                            <p:cond delay="800"/>
                                          </p:stCondLst>
                                        </p:cTn>
                                        <p:tgtEl>
                                          <p:spTgt spid="78862"/>
                                        </p:tgtEl>
                                        <p:attrNameLst>
                                          <p:attrName>ppt_y</p:attrName>
                                        </p:attrNameLst>
                                      </p:cBhvr>
                                      <p:tavLst>
                                        <p:tav tm="0">
                                          <p:val>
                                            <p:strVal val="#ppt_y+0.1"/>
                                          </p:val>
                                        </p:tav>
                                        <p:tav tm="100000">
                                          <p:val>
                                            <p:strVal val="#ppt_y"/>
                                          </p:val>
                                        </p:tav>
                                      </p:tavLst>
                                    </p:anim>
                                  </p:childTnLst>
                                </p:cTn>
                              </p:par>
                              <p:par>
                                <p:cTn id="85" presetID="30" presetClass="entr" presetSubtype="0" fill="hold" grpId="0" nodeType="withEffect">
                                  <p:stCondLst>
                                    <p:cond delay="0"/>
                                  </p:stCondLst>
                                  <p:childTnLst>
                                    <p:set>
                                      <p:cBhvr>
                                        <p:cTn id="86" dur="1" fill="hold">
                                          <p:stCondLst>
                                            <p:cond delay="0"/>
                                          </p:stCondLst>
                                        </p:cTn>
                                        <p:tgtEl>
                                          <p:spTgt spid="78863"/>
                                        </p:tgtEl>
                                        <p:attrNameLst>
                                          <p:attrName>style.visibility</p:attrName>
                                        </p:attrNameLst>
                                      </p:cBhvr>
                                      <p:to>
                                        <p:strVal val="visible"/>
                                      </p:to>
                                    </p:set>
                                    <p:animEffect>
                                      <p:cBhvr>
                                        <p:cTn id="87" dur="800" decel="100000"/>
                                        <p:tgtEl>
                                          <p:spTgt spid="78863"/>
                                        </p:tgtEl>
                                      </p:cBhvr>
                                    </p:animEffect>
                                    <p:anim calcmode="lin" valueType="num">
                                      <p:cBhvr>
                                        <p:cTn id="88" dur="800" decel="100000" fill="hold"/>
                                        <p:tgtEl>
                                          <p:spTgt spid="78863"/>
                                        </p:tgtEl>
                                        <p:attrNameLst>
                                          <p:attrName>style.rotation</p:attrName>
                                        </p:attrNameLst>
                                      </p:cBhvr>
                                      <p:tavLst>
                                        <p:tav tm="0">
                                          <p:val>
                                            <p:fltVal val="-90"/>
                                          </p:val>
                                        </p:tav>
                                        <p:tav tm="100000">
                                          <p:val>
                                            <p:fltVal val="0"/>
                                          </p:val>
                                        </p:tav>
                                      </p:tavLst>
                                    </p:anim>
                                    <p:anim calcmode="lin" valueType="num">
                                      <p:cBhvr>
                                        <p:cTn id="89" dur="800" decel="100000" fill="hold"/>
                                        <p:tgtEl>
                                          <p:spTgt spid="78863"/>
                                        </p:tgtEl>
                                        <p:attrNameLst>
                                          <p:attrName>ppt_x</p:attrName>
                                        </p:attrNameLst>
                                      </p:cBhvr>
                                      <p:tavLst>
                                        <p:tav tm="0">
                                          <p:val>
                                            <p:strVal val="#ppt_x+0.4"/>
                                          </p:val>
                                        </p:tav>
                                        <p:tav tm="100000">
                                          <p:val>
                                            <p:strVal val="#ppt_x-0.05"/>
                                          </p:val>
                                        </p:tav>
                                      </p:tavLst>
                                    </p:anim>
                                    <p:anim calcmode="lin" valueType="num">
                                      <p:cBhvr>
                                        <p:cTn id="90" dur="800" decel="100000" fill="hold"/>
                                        <p:tgtEl>
                                          <p:spTgt spid="78863"/>
                                        </p:tgtEl>
                                        <p:attrNameLst>
                                          <p:attrName>ppt_y</p:attrName>
                                        </p:attrNameLst>
                                      </p:cBhvr>
                                      <p:tavLst>
                                        <p:tav tm="0">
                                          <p:val>
                                            <p:strVal val="#ppt_y-0.4"/>
                                          </p:val>
                                        </p:tav>
                                        <p:tav tm="100000">
                                          <p:val>
                                            <p:strVal val="#ppt_y+0.1"/>
                                          </p:val>
                                        </p:tav>
                                      </p:tavLst>
                                    </p:anim>
                                    <p:anim calcmode="lin" valueType="num">
                                      <p:cBhvr>
                                        <p:cTn id="91" dur="200" accel="100000" fill="hold">
                                          <p:stCondLst>
                                            <p:cond delay="800"/>
                                          </p:stCondLst>
                                        </p:cTn>
                                        <p:tgtEl>
                                          <p:spTgt spid="78863"/>
                                        </p:tgtEl>
                                        <p:attrNameLst>
                                          <p:attrName>ppt_x</p:attrName>
                                        </p:attrNameLst>
                                      </p:cBhvr>
                                      <p:tavLst>
                                        <p:tav tm="0">
                                          <p:val>
                                            <p:strVal val="#ppt_x-0.05"/>
                                          </p:val>
                                        </p:tav>
                                        <p:tav tm="100000">
                                          <p:val>
                                            <p:strVal val="#ppt_x"/>
                                          </p:val>
                                        </p:tav>
                                      </p:tavLst>
                                    </p:anim>
                                    <p:anim calcmode="lin" valueType="num">
                                      <p:cBhvr>
                                        <p:cTn id="92" dur="200" accel="100000" fill="hold">
                                          <p:stCondLst>
                                            <p:cond delay="800"/>
                                          </p:stCondLst>
                                        </p:cTn>
                                        <p:tgtEl>
                                          <p:spTgt spid="78863"/>
                                        </p:tgtEl>
                                        <p:attrNameLst>
                                          <p:attrName>ppt_y</p:attrName>
                                        </p:attrNameLst>
                                      </p:cBhvr>
                                      <p:tavLst>
                                        <p:tav tm="0">
                                          <p:val>
                                            <p:strVal val="#ppt_y+0.1"/>
                                          </p:val>
                                        </p:tav>
                                        <p:tav tm="100000">
                                          <p:val>
                                            <p:strVal val="#ppt_y"/>
                                          </p:val>
                                        </p:tav>
                                      </p:tavLst>
                                    </p:anim>
                                  </p:childTnLst>
                                </p:cTn>
                              </p:par>
                              <p:par>
                                <p:cTn id="93" presetID="30" presetClass="entr" presetSubtype="0" fill="hold" grpId="0" nodeType="withEffect">
                                  <p:stCondLst>
                                    <p:cond delay="0"/>
                                  </p:stCondLst>
                                  <p:childTnLst>
                                    <p:set>
                                      <p:cBhvr>
                                        <p:cTn id="94" dur="1" fill="hold">
                                          <p:stCondLst>
                                            <p:cond delay="0"/>
                                          </p:stCondLst>
                                        </p:cTn>
                                        <p:tgtEl>
                                          <p:spTgt spid="78864"/>
                                        </p:tgtEl>
                                        <p:attrNameLst>
                                          <p:attrName>style.visibility</p:attrName>
                                        </p:attrNameLst>
                                      </p:cBhvr>
                                      <p:to>
                                        <p:strVal val="visible"/>
                                      </p:to>
                                    </p:set>
                                    <p:animEffect>
                                      <p:cBhvr>
                                        <p:cTn id="95" dur="800" decel="100000"/>
                                        <p:tgtEl>
                                          <p:spTgt spid="78864"/>
                                        </p:tgtEl>
                                      </p:cBhvr>
                                    </p:animEffect>
                                    <p:anim calcmode="lin" valueType="num">
                                      <p:cBhvr>
                                        <p:cTn id="96" dur="800" decel="100000" fill="hold"/>
                                        <p:tgtEl>
                                          <p:spTgt spid="78864"/>
                                        </p:tgtEl>
                                        <p:attrNameLst>
                                          <p:attrName>style.rotation</p:attrName>
                                        </p:attrNameLst>
                                      </p:cBhvr>
                                      <p:tavLst>
                                        <p:tav tm="0">
                                          <p:val>
                                            <p:fltVal val="-90"/>
                                          </p:val>
                                        </p:tav>
                                        <p:tav tm="100000">
                                          <p:val>
                                            <p:fltVal val="0"/>
                                          </p:val>
                                        </p:tav>
                                      </p:tavLst>
                                    </p:anim>
                                    <p:anim calcmode="lin" valueType="num">
                                      <p:cBhvr>
                                        <p:cTn id="97" dur="800" decel="100000" fill="hold"/>
                                        <p:tgtEl>
                                          <p:spTgt spid="78864"/>
                                        </p:tgtEl>
                                        <p:attrNameLst>
                                          <p:attrName>ppt_x</p:attrName>
                                        </p:attrNameLst>
                                      </p:cBhvr>
                                      <p:tavLst>
                                        <p:tav tm="0">
                                          <p:val>
                                            <p:strVal val="#ppt_x+0.4"/>
                                          </p:val>
                                        </p:tav>
                                        <p:tav tm="100000">
                                          <p:val>
                                            <p:strVal val="#ppt_x-0.05"/>
                                          </p:val>
                                        </p:tav>
                                      </p:tavLst>
                                    </p:anim>
                                    <p:anim calcmode="lin" valueType="num">
                                      <p:cBhvr>
                                        <p:cTn id="98" dur="800" decel="100000" fill="hold"/>
                                        <p:tgtEl>
                                          <p:spTgt spid="78864"/>
                                        </p:tgtEl>
                                        <p:attrNameLst>
                                          <p:attrName>ppt_y</p:attrName>
                                        </p:attrNameLst>
                                      </p:cBhvr>
                                      <p:tavLst>
                                        <p:tav tm="0">
                                          <p:val>
                                            <p:strVal val="#ppt_y-0.4"/>
                                          </p:val>
                                        </p:tav>
                                        <p:tav tm="100000">
                                          <p:val>
                                            <p:strVal val="#ppt_y+0.1"/>
                                          </p:val>
                                        </p:tav>
                                      </p:tavLst>
                                    </p:anim>
                                    <p:anim calcmode="lin" valueType="num">
                                      <p:cBhvr>
                                        <p:cTn id="99" dur="200" accel="100000" fill="hold">
                                          <p:stCondLst>
                                            <p:cond delay="800"/>
                                          </p:stCondLst>
                                        </p:cTn>
                                        <p:tgtEl>
                                          <p:spTgt spid="78864"/>
                                        </p:tgtEl>
                                        <p:attrNameLst>
                                          <p:attrName>ppt_x</p:attrName>
                                        </p:attrNameLst>
                                      </p:cBhvr>
                                      <p:tavLst>
                                        <p:tav tm="0">
                                          <p:val>
                                            <p:strVal val="#ppt_x-0.05"/>
                                          </p:val>
                                        </p:tav>
                                        <p:tav tm="100000">
                                          <p:val>
                                            <p:strVal val="#ppt_x"/>
                                          </p:val>
                                        </p:tav>
                                      </p:tavLst>
                                    </p:anim>
                                    <p:anim calcmode="lin" valueType="num">
                                      <p:cBhvr>
                                        <p:cTn id="100" dur="200" accel="100000" fill="hold">
                                          <p:stCondLst>
                                            <p:cond delay="800"/>
                                          </p:stCondLst>
                                        </p:cTn>
                                        <p:tgtEl>
                                          <p:spTgt spid="78864"/>
                                        </p:tgtEl>
                                        <p:attrNameLst>
                                          <p:attrName>ppt_y</p:attrName>
                                        </p:attrNameLst>
                                      </p:cBhvr>
                                      <p:tavLst>
                                        <p:tav tm="0">
                                          <p:val>
                                            <p:strVal val="#ppt_y+0.1"/>
                                          </p:val>
                                        </p:tav>
                                        <p:tav tm="100000">
                                          <p:val>
                                            <p:strVal val="#ppt_y"/>
                                          </p:val>
                                        </p:tav>
                                      </p:tavLst>
                                    </p:anim>
                                  </p:childTnLst>
                                </p:cTn>
                              </p:par>
                              <p:par>
                                <p:cTn id="101" presetID="30" presetClass="entr" presetSubtype="0" fill="hold" grpId="0" nodeType="withEffect">
                                  <p:stCondLst>
                                    <p:cond delay="0"/>
                                  </p:stCondLst>
                                  <p:childTnLst>
                                    <p:set>
                                      <p:cBhvr>
                                        <p:cTn id="102" dur="1" fill="hold">
                                          <p:stCondLst>
                                            <p:cond delay="0"/>
                                          </p:stCondLst>
                                        </p:cTn>
                                        <p:tgtEl>
                                          <p:spTgt spid="78865"/>
                                        </p:tgtEl>
                                        <p:attrNameLst>
                                          <p:attrName>style.visibility</p:attrName>
                                        </p:attrNameLst>
                                      </p:cBhvr>
                                      <p:to>
                                        <p:strVal val="visible"/>
                                      </p:to>
                                    </p:set>
                                    <p:animEffect>
                                      <p:cBhvr>
                                        <p:cTn id="103" dur="800" decel="100000"/>
                                        <p:tgtEl>
                                          <p:spTgt spid="78865"/>
                                        </p:tgtEl>
                                      </p:cBhvr>
                                    </p:animEffect>
                                    <p:anim calcmode="lin" valueType="num">
                                      <p:cBhvr>
                                        <p:cTn id="104" dur="800" decel="100000" fill="hold"/>
                                        <p:tgtEl>
                                          <p:spTgt spid="78865"/>
                                        </p:tgtEl>
                                        <p:attrNameLst>
                                          <p:attrName>style.rotation</p:attrName>
                                        </p:attrNameLst>
                                      </p:cBhvr>
                                      <p:tavLst>
                                        <p:tav tm="0">
                                          <p:val>
                                            <p:fltVal val="-90"/>
                                          </p:val>
                                        </p:tav>
                                        <p:tav tm="100000">
                                          <p:val>
                                            <p:fltVal val="0"/>
                                          </p:val>
                                        </p:tav>
                                      </p:tavLst>
                                    </p:anim>
                                    <p:anim calcmode="lin" valueType="num">
                                      <p:cBhvr>
                                        <p:cTn id="105" dur="800" decel="100000" fill="hold"/>
                                        <p:tgtEl>
                                          <p:spTgt spid="78865"/>
                                        </p:tgtEl>
                                        <p:attrNameLst>
                                          <p:attrName>ppt_x</p:attrName>
                                        </p:attrNameLst>
                                      </p:cBhvr>
                                      <p:tavLst>
                                        <p:tav tm="0">
                                          <p:val>
                                            <p:strVal val="#ppt_x+0.4"/>
                                          </p:val>
                                        </p:tav>
                                        <p:tav tm="100000">
                                          <p:val>
                                            <p:strVal val="#ppt_x-0.05"/>
                                          </p:val>
                                        </p:tav>
                                      </p:tavLst>
                                    </p:anim>
                                    <p:anim calcmode="lin" valueType="num">
                                      <p:cBhvr>
                                        <p:cTn id="106" dur="800" decel="100000" fill="hold"/>
                                        <p:tgtEl>
                                          <p:spTgt spid="78865"/>
                                        </p:tgtEl>
                                        <p:attrNameLst>
                                          <p:attrName>ppt_y</p:attrName>
                                        </p:attrNameLst>
                                      </p:cBhvr>
                                      <p:tavLst>
                                        <p:tav tm="0">
                                          <p:val>
                                            <p:strVal val="#ppt_y-0.4"/>
                                          </p:val>
                                        </p:tav>
                                        <p:tav tm="100000">
                                          <p:val>
                                            <p:strVal val="#ppt_y+0.1"/>
                                          </p:val>
                                        </p:tav>
                                      </p:tavLst>
                                    </p:anim>
                                    <p:anim calcmode="lin" valueType="num">
                                      <p:cBhvr>
                                        <p:cTn id="107" dur="200" accel="100000" fill="hold">
                                          <p:stCondLst>
                                            <p:cond delay="800"/>
                                          </p:stCondLst>
                                        </p:cTn>
                                        <p:tgtEl>
                                          <p:spTgt spid="78865"/>
                                        </p:tgtEl>
                                        <p:attrNameLst>
                                          <p:attrName>ppt_x</p:attrName>
                                        </p:attrNameLst>
                                      </p:cBhvr>
                                      <p:tavLst>
                                        <p:tav tm="0">
                                          <p:val>
                                            <p:strVal val="#ppt_x-0.05"/>
                                          </p:val>
                                        </p:tav>
                                        <p:tav tm="100000">
                                          <p:val>
                                            <p:strVal val="#ppt_x"/>
                                          </p:val>
                                        </p:tav>
                                      </p:tavLst>
                                    </p:anim>
                                    <p:anim calcmode="lin" valueType="num">
                                      <p:cBhvr>
                                        <p:cTn id="108" dur="200" accel="100000" fill="hold">
                                          <p:stCondLst>
                                            <p:cond delay="800"/>
                                          </p:stCondLst>
                                        </p:cTn>
                                        <p:tgtEl>
                                          <p:spTgt spid="78865"/>
                                        </p:tgtEl>
                                        <p:attrNameLst>
                                          <p:attrName>ppt_y</p:attrName>
                                        </p:attrNameLst>
                                      </p:cBhvr>
                                      <p:tavLst>
                                        <p:tav tm="0">
                                          <p:val>
                                            <p:strVal val="#ppt_y+0.1"/>
                                          </p:val>
                                        </p:tav>
                                        <p:tav tm="100000">
                                          <p:val>
                                            <p:strVal val="#ppt_y"/>
                                          </p:val>
                                        </p:tav>
                                      </p:tavLst>
                                    </p:anim>
                                  </p:childTnLst>
                                </p:cTn>
                              </p:par>
                              <p:par>
                                <p:cTn id="109" presetID="30" presetClass="entr" presetSubtype="0" fill="hold" grpId="0" nodeType="withEffect">
                                  <p:stCondLst>
                                    <p:cond delay="0"/>
                                  </p:stCondLst>
                                  <p:childTnLst>
                                    <p:set>
                                      <p:cBhvr>
                                        <p:cTn id="110" dur="1" fill="hold">
                                          <p:stCondLst>
                                            <p:cond delay="0"/>
                                          </p:stCondLst>
                                        </p:cTn>
                                        <p:tgtEl>
                                          <p:spTgt spid="78866"/>
                                        </p:tgtEl>
                                        <p:attrNameLst>
                                          <p:attrName>style.visibility</p:attrName>
                                        </p:attrNameLst>
                                      </p:cBhvr>
                                      <p:to>
                                        <p:strVal val="visible"/>
                                      </p:to>
                                    </p:set>
                                    <p:animEffect>
                                      <p:cBhvr>
                                        <p:cTn id="111" dur="800" decel="100000"/>
                                        <p:tgtEl>
                                          <p:spTgt spid="78866"/>
                                        </p:tgtEl>
                                      </p:cBhvr>
                                    </p:animEffect>
                                    <p:anim calcmode="lin" valueType="num">
                                      <p:cBhvr>
                                        <p:cTn id="112" dur="800" decel="100000" fill="hold"/>
                                        <p:tgtEl>
                                          <p:spTgt spid="78866"/>
                                        </p:tgtEl>
                                        <p:attrNameLst>
                                          <p:attrName>style.rotation</p:attrName>
                                        </p:attrNameLst>
                                      </p:cBhvr>
                                      <p:tavLst>
                                        <p:tav tm="0">
                                          <p:val>
                                            <p:fltVal val="-90"/>
                                          </p:val>
                                        </p:tav>
                                        <p:tav tm="100000">
                                          <p:val>
                                            <p:fltVal val="0"/>
                                          </p:val>
                                        </p:tav>
                                      </p:tavLst>
                                    </p:anim>
                                    <p:anim calcmode="lin" valueType="num">
                                      <p:cBhvr>
                                        <p:cTn id="113" dur="800" decel="100000" fill="hold"/>
                                        <p:tgtEl>
                                          <p:spTgt spid="78866"/>
                                        </p:tgtEl>
                                        <p:attrNameLst>
                                          <p:attrName>ppt_x</p:attrName>
                                        </p:attrNameLst>
                                      </p:cBhvr>
                                      <p:tavLst>
                                        <p:tav tm="0">
                                          <p:val>
                                            <p:strVal val="#ppt_x+0.4"/>
                                          </p:val>
                                        </p:tav>
                                        <p:tav tm="100000">
                                          <p:val>
                                            <p:strVal val="#ppt_x-0.05"/>
                                          </p:val>
                                        </p:tav>
                                      </p:tavLst>
                                    </p:anim>
                                    <p:anim calcmode="lin" valueType="num">
                                      <p:cBhvr>
                                        <p:cTn id="114" dur="800" decel="100000" fill="hold"/>
                                        <p:tgtEl>
                                          <p:spTgt spid="78866"/>
                                        </p:tgtEl>
                                        <p:attrNameLst>
                                          <p:attrName>ppt_y</p:attrName>
                                        </p:attrNameLst>
                                      </p:cBhvr>
                                      <p:tavLst>
                                        <p:tav tm="0">
                                          <p:val>
                                            <p:strVal val="#ppt_y-0.4"/>
                                          </p:val>
                                        </p:tav>
                                        <p:tav tm="100000">
                                          <p:val>
                                            <p:strVal val="#ppt_y+0.1"/>
                                          </p:val>
                                        </p:tav>
                                      </p:tavLst>
                                    </p:anim>
                                    <p:anim calcmode="lin" valueType="num">
                                      <p:cBhvr>
                                        <p:cTn id="115" dur="200" accel="100000" fill="hold">
                                          <p:stCondLst>
                                            <p:cond delay="800"/>
                                          </p:stCondLst>
                                        </p:cTn>
                                        <p:tgtEl>
                                          <p:spTgt spid="78866"/>
                                        </p:tgtEl>
                                        <p:attrNameLst>
                                          <p:attrName>ppt_x</p:attrName>
                                        </p:attrNameLst>
                                      </p:cBhvr>
                                      <p:tavLst>
                                        <p:tav tm="0">
                                          <p:val>
                                            <p:strVal val="#ppt_x-0.05"/>
                                          </p:val>
                                        </p:tav>
                                        <p:tav tm="100000">
                                          <p:val>
                                            <p:strVal val="#ppt_x"/>
                                          </p:val>
                                        </p:tav>
                                      </p:tavLst>
                                    </p:anim>
                                    <p:anim calcmode="lin" valueType="num">
                                      <p:cBhvr>
                                        <p:cTn id="116" dur="200" accel="100000" fill="hold">
                                          <p:stCondLst>
                                            <p:cond delay="800"/>
                                          </p:stCondLst>
                                        </p:cTn>
                                        <p:tgtEl>
                                          <p:spTgt spid="78866"/>
                                        </p:tgtEl>
                                        <p:attrNameLst>
                                          <p:attrName>ppt_y</p:attrName>
                                        </p:attrNameLst>
                                      </p:cBhvr>
                                      <p:tavLst>
                                        <p:tav tm="0">
                                          <p:val>
                                            <p:strVal val="#ppt_y+0.1"/>
                                          </p:val>
                                        </p:tav>
                                        <p:tav tm="100000">
                                          <p:val>
                                            <p:strVal val="#ppt_y"/>
                                          </p:val>
                                        </p:tav>
                                      </p:tavLst>
                                    </p:anim>
                                  </p:childTnLst>
                                </p:cTn>
                              </p:par>
                              <p:par>
                                <p:cTn id="117" presetID="30" presetClass="entr" presetSubtype="0" fill="hold" grpId="0" nodeType="withEffect">
                                  <p:stCondLst>
                                    <p:cond delay="0"/>
                                  </p:stCondLst>
                                  <p:childTnLst>
                                    <p:set>
                                      <p:cBhvr>
                                        <p:cTn id="118" dur="1" fill="hold">
                                          <p:stCondLst>
                                            <p:cond delay="0"/>
                                          </p:stCondLst>
                                        </p:cTn>
                                        <p:tgtEl>
                                          <p:spTgt spid="78867"/>
                                        </p:tgtEl>
                                        <p:attrNameLst>
                                          <p:attrName>style.visibility</p:attrName>
                                        </p:attrNameLst>
                                      </p:cBhvr>
                                      <p:to>
                                        <p:strVal val="visible"/>
                                      </p:to>
                                    </p:set>
                                    <p:animEffect>
                                      <p:cBhvr>
                                        <p:cTn id="119" dur="800" decel="100000"/>
                                        <p:tgtEl>
                                          <p:spTgt spid="78867"/>
                                        </p:tgtEl>
                                      </p:cBhvr>
                                    </p:animEffect>
                                    <p:anim calcmode="lin" valueType="num">
                                      <p:cBhvr>
                                        <p:cTn id="120" dur="800" decel="100000" fill="hold"/>
                                        <p:tgtEl>
                                          <p:spTgt spid="78867"/>
                                        </p:tgtEl>
                                        <p:attrNameLst>
                                          <p:attrName>style.rotation</p:attrName>
                                        </p:attrNameLst>
                                      </p:cBhvr>
                                      <p:tavLst>
                                        <p:tav tm="0">
                                          <p:val>
                                            <p:fltVal val="-90"/>
                                          </p:val>
                                        </p:tav>
                                        <p:tav tm="100000">
                                          <p:val>
                                            <p:fltVal val="0"/>
                                          </p:val>
                                        </p:tav>
                                      </p:tavLst>
                                    </p:anim>
                                    <p:anim calcmode="lin" valueType="num">
                                      <p:cBhvr>
                                        <p:cTn id="121" dur="800" decel="100000" fill="hold"/>
                                        <p:tgtEl>
                                          <p:spTgt spid="78867"/>
                                        </p:tgtEl>
                                        <p:attrNameLst>
                                          <p:attrName>ppt_x</p:attrName>
                                        </p:attrNameLst>
                                      </p:cBhvr>
                                      <p:tavLst>
                                        <p:tav tm="0">
                                          <p:val>
                                            <p:strVal val="#ppt_x+0.4"/>
                                          </p:val>
                                        </p:tav>
                                        <p:tav tm="100000">
                                          <p:val>
                                            <p:strVal val="#ppt_x-0.05"/>
                                          </p:val>
                                        </p:tav>
                                      </p:tavLst>
                                    </p:anim>
                                    <p:anim calcmode="lin" valueType="num">
                                      <p:cBhvr>
                                        <p:cTn id="122" dur="800" decel="100000" fill="hold"/>
                                        <p:tgtEl>
                                          <p:spTgt spid="78867"/>
                                        </p:tgtEl>
                                        <p:attrNameLst>
                                          <p:attrName>ppt_y</p:attrName>
                                        </p:attrNameLst>
                                      </p:cBhvr>
                                      <p:tavLst>
                                        <p:tav tm="0">
                                          <p:val>
                                            <p:strVal val="#ppt_y-0.4"/>
                                          </p:val>
                                        </p:tav>
                                        <p:tav tm="100000">
                                          <p:val>
                                            <p:strVal val="#ppt_y+0.1"/>
                                          </p:val>
                                        </p:tav>
                                      </p:tavLst>
                                    </p:anim>
                                    <p:anim calcmode="lin" valueType="num">
                                      <p:cBhvr>
                                        <p:cTn id="123" dur="200" accel="100000" fill="hold">
                                          <p:stCondLst>
                                            <p:cond delay="800"/>
                                          </p:stCondLst>
                                        </p:cTn>
                                        <p:tgtEl>
                                          <p:spTgt spid="78867"/>
                                        </p:tgtEl>
                                        <p:attrNameLst>
                                          <p:attrName>ppt_x</p:attrName>
                                        </p:attrNameLst>
                                      </p:cBhvr>
                                      <p:tavLst>
                                        <p:tav tm="0">
                                          <p:val>
                                            <p:strVal val="#ppt_x-0.05"/>
                                          </p:val>
                                        </p:tav>
                                        <p:tav tm="100000">
                                          <p:val>
                                            <p:strVal val="#ppt_x"/>
                                          </p:val>
                                        </p:tav>
                                      </p:tavLst>
                                    </p:anim>
                                    <p:anim calcmode="lin" valueType="num">
                                      <p:cBhvr>
                                        <p:cTn id="124" dur="200" accel="100000" fill="hold">
                                          <p:stCondLst>
                                            <p:cond delay="800"/>
                                          </p:stCondLst>
                                        </p:cTn>
                                        <p:tgtEl>
                                          <p:spTgt spid="78867"/>
                                        </p:tgtEl>
                                        <p:attrNameLst>
                                          <p:attrName>ppt_y</p:attrName>
                                        </p:attrNameLst>
                                      </p:cBhvr>
                                      <p:tavLst>
                                        <p:tav tm="0">
                                          <p:val>
                                            <p:strVal val="#ppt_y+0.1"/>
                                          </p:val>
                                        </p:tav>
                                        <p:tav tm="100000">
                                          <p:val>
                                            <p:strVal val="#ppt_y"/>
                                          </p:val>
                                        </p:tav>
                                      </p:tavLst>
                                    </p:anim>
                                  </p:childTnLst>
                                </p:cTn>
                              </p:par>
                              <p:par>
                                <p:cTn id="125" presetID="30" presetClass="entr" presetSubtype="0" fill="hold" grpId="0" nodeType="withEffect">
                                  <p:stCondLst>
                                    <p:cond delay="0"/>
                                  </p:stCondLst>
                                  <p:childTnLst>
                                    <p:set>
                                      <p:cBhvr>
                                        <p:cTn id="126" dur="1" fill="hold">
                                          <p:stCondLst>
                                            <p:cond delay="0"/>
                                          </p:stCondLst>
                                        </p:cTn>
                                        <p:tgtEl>
                                          <p:spTgt spid="78868"/>
                                        </p:tgtEl>
                                        <p:attrNameLst>
                                          <p:attrName>style.visibility</p:attrName>
                                        </p:attrNameLst>
                                      </p:cBhvr>
                                      <p:to>
                                        <p:strVal val="visible"/>
                                      </p:to>
                                    </p:set>
                                    <p:animEffect>
                                      <p:cBhvr>
                                        <p:cTn id="127" dur="800" decel="100000"/>
                                        <p:tgtEl>
                                          <p:spTgt spid="78868"/>
                                        </p:tgtEl>
                                      </p:cBhvr>
                                    </p:animEffect>
                                    <p:anim calcmode="lin" valueType="num">
                                      <p:cBhvr>
                                        <p:cTn id="128" dur="800" decel="100000" fill="hold"/>
                                        <p:tgtEl>
                                          <p:spTgt spid="78868"/>
                                        </p:tgtEl>
                                        <p:attrNameLst>
                                          <p:attrName>style.rotation</p:attrName>
                                        </p:attrNameLst>
                                      </p:cBhvr>
                                      <p:tavLst>
                                        <p:tav tm="0">
                                          <p:val>
                                            <p:fltVal val="-90"/>
                                          </p:val>
                                        </p:tav>
                                        <p:tav tm="100000">
                                          <p:val>
                                            <p:fltVal val="0"/>
                                          </p:val>
                                        </p:tav>
                                      </p:tavLst>
                                    </p:anim>
                                    <p:anim calcmode="lin" valueType="num">
                                      <p:cBhvr>
                                        <p:cTn id="129" dur="800" decel="100000" fill="hold"/>
                                        <p:tgtEl>
                                          <p:spTgt spid="78868"/>
                                        </p:tgtEl>
                                        <p:attrNameLst>
                                          <p:attrName>ppt_x</p:attrName>
                                        </p:attrNameLst>
                                      </p:cBhvr>
                                      <p:tavLst>
                                        <p:tav tm="0">
                                          <p:val>
                                            <p:strVal val="#ppt_x+0.4"/>
                                          </p:val>
                                        </p:tav>
                                        <p:tav tm="100000">
                                          <p:val>
                                            <p:strVal val="#ppt_x-0.05"/>
                                          </p:val>
                                        </p:tav>
                                      </p:tavLst>
                                    </p:anim>
                                    <p:anim calcmode="lin" valueType="num">
                                      <p:cBhvr>
                                        <p:cTn id="130" dur="800" decel="100000" fill="hold"/>
                                        <p:tgtEl>
                                          <p:spTgt spid="78868"/>
                                        </p:tgtEl>
                                        <p:attrNameLst>
                                          <p:attrName>ppt_y</p:attrName>
                                        </p:attrNameLst>
                                      </p:cBhvr>
                                      <p:tavLst>
                                        <p:tav tm="0">
                                          <p:val>
                                            <p:strVal val="#ppt_y-0.4"/>
                                          </p:val>
                                        </p:tav>
                                        <p:tav tm="100000">
                                          <p:val>
                                            <p:strVal val="#ppt_y+0.1"/>
                                          </p:val>
                                        </p:tav>
                                      </p:tavLst>
                                    </p:anim>
                                    <p:anim calcmode="lin" valueType="num">
                                      <p:cBhvr>
                                        <p:cTn id="131" dur="200" accel="100000" fill="hold">
                                          <p:stCondLst>
                                            <p:cond delay="800"/>
                                          </p:stCondLst>
                                        </p:cTn>
                                        <p:tgtEl>
                                          <p:spTgt spid="78868"/>
                                        </p:tgtEl>
                                        <p:attrNameLst>
                                          <p:attrName>ppt_x</p:attrName>
                                        </p:attrNameLst>
                                      </p:cBhvr>
                                      <p:tavLst>
                                        <p:tav tm="0">
                                          <p:val>
                                            <p:strVal val="#ppt_x-0.05"/>
                                          </p:val>
                                        </p:tav>
                                        <p:tav tm="100000">
                                          <p:val>
                                            <p:strVal val="#ppt_x"/>
                                          </p:val>
                                        </p:tav>
                                      </p:tavLst>
                                    </p:anim>
                                    <p:anim calcmode="lin" valueType="num">
                                      <p:cBhvr>
                                        <p:cTn id="132" dur="200" accel="100000" fill="hold">
                                          <p:stCondLst>
                                            <p:cond delay="800"/>
                                          </p:stCondLst>
                                        </p:cTn>
                                        <p:tgtEl>
                                          <p:spTgt spid="7886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4" grpId="0" bldLvl="0" animBg="1" autoUpdateAnimBg="0"/>
      <p:bldP spid="78855" grpId="0" bldLvl="0" animBg="1" autoUpdateAnimBg="0"/>
      <p:bldP spid="78856" grpId="0" bldLvl="0" animBg="1" autoUpdateAnimBg="0"/>
      <p:bldP spid="78857" grpId="0" bldLvl="0" animBg="1" autoUpdateAnimBg="0"/>
      <p:bldP spid="78858" grpId="0" bldLvl="0" animBg="1" autoUpdateAnimBg="0"/>
      <p:bldP spid="78859" grpId="0" bldLvl="0" animBg="1" autoUpdateAnimBg="0"/>
      <p:bldP spid="78860" grpId="0" bldLvl="0" animBg="1" autoUpdateAnimBg="0"/>
      <p:bldP spid="78861" grpId="0" animBg="1"/>
      <p:bldP spid="78863" grpId="0" bldLvl="0" autoUpdateAnimBg="0"/>
      <p:bldP spid="78864" grpId="0" bldLvl="0" autoUpdateAnimBg="0"/>
      <p:bldP spid="78865" grpId="0" bldLvl="0" autoUpdateAnimBg="0"/>
      <p:bldP spid="78866" grpId="0" bldLvl="0" autoUpdateAnimBg="0"/>
      <p:bldP spid="78867" grpId="0" bldLvl="0" autoUpdateAnimBg="0"/>
      <p:bldP spid="78868" grpId="0" bldLvl="0"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146800" y="1339850"/>
            <a:ext cx="1187450" cy="876300"/>
            <a:chOff x="0" y="0"/>
            <a:chExt cx="937" cy="692"/>
          </a:xfrm>
        </p:grpSpPr>
        <p:sp>
          <p:nvSpPr>
            <p:cNvPr id="108590" name="AutoShape 3"/>
            <p:cNvSpPr>
              <a:spLocks noChangeArrowheads="1"/>
            </p:cNvSpPr>
            <p:nvPr/>
          </p:nvSpPr>
          <p:spPr bwMode="auto">
            <a:xfrm>
              <a:off x="0" y="0"/>
              <a:ext cx="937" cy="6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1434" y="10800"/>
                  </a:moveTo>
                  <a:cubicBezTo>
                    <a:pt x="11434" y="11150"/>
                    <a:pt x="11150" y="11434"/>
                    <a:pt x="10800" y="11434"/>
                  </a:cubicBezTo>
                  <a:cubicBezTo>
                    <a:pt x="10449" y="11434"/>
                    <a:pt x="10166" y="11150"/>
                    <a:pt x="10166" y="10800"/>
                  </a:cubicBezTo>
                  <a:lnTo>
                    <a:pt x="0" y="10800"/>
                  </a:lnTo>
                  <a:cubicBezTo>
                    <a:pt x="0" y="16764"/>
                    <a:pt x="4835" y="21600"/>
                    <a:pt x="10800" y="21600"/>
                  </a:cubicBezTo>
                  <a:cubicBezTo>
                    <a:pt x="16764" y="21600"/>
                    <a:pt x="21600" y="16764"/>
                    <a:pt x="21600" y="10800"/>
                  </a:cubicBezTo>
                  <a:lnTo>
                    <a:pt x="11434" y="10800"/>
                  </a:lnTo>
                  <a:close/>
                </a:path>
              </a:pathLst>
            </a:custGeom>
            <a:gradFill rotWithShape="1">
              <a:gsLst>
                <a:gs pos="0">
                  <a:srgbClr val="002346"/>
                </a:gs>
                <a:gs pos="50000">
                  <a:srgbClr val="001121"/>
                </a:gs>
                <a:gs pos="100000">
                  <a:srgbClr val="002346"/>
                </a:gs>
              </a:gsLst>
              <a:lin ang="5400000" scaled="1"/>
            </a:gradFill>
            <a:ln w="9525" cmpd="sng">
              <a:noFill/>
              <a:miter lim="800000"/>
              <a:headEnd/>
              <a:tailEnd/>
            </a:ln>
          </p:spPr>
          <p:txBody>
            <a:bodyPr wrap="none" anchor="ctr"/>
            <a:lstStyle/>
            <a:p>
              <a:endParaRPr lang="zh-CN" altLang="en-US"/>
            </a:p>
          </p:txBody>
        </p:sp>
        <p:sp>
          <p:nvSpPr>
            <p:cNvPr id="108591" name="Oval 4"/>
            <p:cNvSpPr>
              <a:spLocks noChangeArrowheads="1"/>
            </p:cNvSpPr>
            <p:nvPr/>
          </p:nvSpPr>
          <p:spPr bwMode="auto">
            <a:xfrm>
              <a:off x="0" y="279"/>
              <a:ext cx="937" cy="145"/>
            </a:xfrm>
            <a:prstGeom prst="ellipse">
              <a:avLst/>
            </a:prstGeom>
            <a:gradFill rotWithShape="1">
              <a:gsLst>
                <a:gs pos="0">
                  <a:srgbClr val="002346"/>
                </a:gs>
                <a:gs pos="100000">
                  <a:srgbClr val="435D77"/>
                </a:gs>
              </a:gsLst>
              <a:lin ang="5400000" scaled="1"/>
            </a:gradFill>
            <a:ln w="9525">
              <a:noFill/>
              <a:bevel/>
              <a:headEnd/>
              <a:tailEnd/>
            </a:ln>
          </p:spPr>
          <p:txBody>
            <a:bodyPr wrap="none" anchor="ctr"/>
            <a:lstStyle/>
            <a:p>
              <a:pPr algn="r" eaLnBrk="0" hangingPunct="0">
                <a:buFont typeface="Arial" charset="0"/>
                <a:buNone/>
              </a:pPr>
              <a:endParaRPr lang="zh-CN" altLang="zh-CN">
                <a:latin typeface="Calibri" pitchFamily="34" charset="0"/>
                <a:ea typeface="Gulim" pitchFamily="34" charset="-127"/>
                <a:sym typeface="Arial" charset="0"/>
              </a:endParaRPr>
            </a:p>
          </p:txBody>
        </p:sp>
      </p:grpSp>
      <p:sp>
        <p:nvSpPr>
          <p:cNvPr id="79877" name="Text Box 5"/>
          <p:cNvSpPr>
            <a:spLocks noChangeArrowheads="1"/>
          </p:cNvSpPr>
          <p:nvPr/>
        </p:nvSpPr>
        <p:spPr bwMode="auto">
          <a:xfrm>
            <a:off x="6354763" y="1897063"/>
            <a:ext cx="735012" cy="339725"/>
          </a:xfrm>
          <a:prstGeom prst="rect">
            <a:avLst/>
          </a:prstGeom>
          <a:noFill/>
          <a:ln w="9525">
            <a:noFill/>
            <a:miter lim="800000"/>
            <a:headEnd/>
            <a:tailEnd/>
          </a:ln>
        </p:spPr>
        <p:txBody>
          <a:bodyPr lIns="92382" tIns="46191" rIns="92382" bIns="46191">
            <a:spAutoFit/>
          </a:bodyPr>
          <a:lstStyle/>
          <a:p>
            <a:pPr algn="ctr" eaLnBrk="0" hangingPunct="0">
              <a:spcBef>
                <a:spcPct val="50000"/>
              </a:spcBef>
              <a:buFont typeface="Arial" charset="0"/>
              <a:buNone/>
            </a:pPr>
            <a:r>
              <a:rPr lang="en-US" altLang="zh-CN" sz="1600" b="1">
                <a:solidFill>
                  <a:srgbClr val="FFFFFF"/>
                </a:solidFill>
                <a:latin typeface="Calibri" pitchFamily="34" charset="0"/>
                <a:ea typeface="Gulim" pitchFamily="34" charset="-127"/>
                <a:sym typeface="Arial" charset="0"/>
              </a:rPr>
              <a:t>1</a:t>
            </a:r>
          </a:p>
        </p:txBody>
      </p:sp>
      <p:pic>
        <p:nvPicPr>
          <p:cNvPr id="79878" name="Picture 6" descr="shadow_1_m"/>
          <p:cNvPicPr>
            <a:picLocks noChangeAspect="1" noChangeArrowheads="1"/>
          </p:cNvPicPr>
          <p:nvPr/>
        </p:nvPicPr>
        <p:blipFill>
          <a:blip r:embed="rId2" cstate="print">
            <a:lum bright="-12000"/>
          </a:blip>
          <a:srcRect/>
          <a:stretch>
            <a:fillRect/>
          </a:stretch>
        </p:blipFill>
        <p:spPr bwMode="auto">
          <a:xfrm>
            <a:off x="6407150" y="2244725"/>
            <a:ext cx="668338" cy="123825"/>
          </a:xfrm>
          <a:prstGeom prst="rect">
            <a:avLst/>
          </a:prstGeom>
          <a:noFill/>
          <a:ln w="9525">
            <a:noFill/>
            <a:miter lim="800000"/>
            <a:headEnd/>
            <a:tailEnd/>
          </a:ln>
        </p:spPr>
      </p:pic>
      <p:sp>
        <p:nvSpPr>
          <p:cNvPr id="79879" name="Oval 7"/>
          <p:cNvSpPr>
            <a:spLocks noChangeArrowheads="1"/>
          </p:cNvSpPr>
          <p:nvPr/>
        </p:nvSpPr>
        <p:spPr bwMode="auto">
          <a:xfrm rot="3125284" flipH="1">
            <a:off x="6235700" y="2001838"/>
            <a:ext cx="96838" cy="42862"/>
          </a:xfrm>
          <a:prstGeom prst="ellipse">
            <a:avLst/>
          </a:prstGeom>
          <a:gradFill rotWithShape="1">
            <a:gsLst>
              <a:gs pos="0">
                <a:srgbClr val="161F26"/>
              </a:gs>
              <a:gs pos="50000">
                <a:srgbClr val="6E99C0"/>
              </a:gs>
              <a:gs pos="100000">
                <a:srgbClr val="161F26"/>
              </a:gs>
            </a:gsLst>
            <a:lin ang="0" scaled="1"/>
          </a:gradFill>
          <a:ln w="9525">
            <a:noFill/>
            <a:bevel/>
            <a:headEnd/>
            <a:tailEnd/>
          </a:ln>
        </p:spPr>
        <p:txBody>
          <a:bodyPr wrap="none" lIns="92382" tIns="46191" rIns="92382" bIns="46191" anchor="ctr"/>
          <a:lstStyle/>
          <a:p>
            <a:pPr algn="r" eaLnBrk="0" hangingPunct="0">
              <a:buFont typeface="Arial" charset="0"/>
              <a:buNone/>
            </a:pPr>
            <a:endParaRPr lang="zh-CN" altLang="zh-CN">
              <a:latin typeface="Calibri" pitchFamily="34" charset="0"/>
              <a:ea typeface="Gulim" pitchFamily="34" charset="-127"/>
              <a:sym typeface="Arial" charset="0"/>
            </a:endParaRPr>
          </a:p>
        </p:txBody>
      </p:sp>
      <p:sp>
        <p:nvSpPr>
          <p:cNvPr id="79880" name="Freeform 9"/>
          <p:cNvSpPr>
            <a:spLocks noChangeArrowheads="1"/>
          </p:cNvSpPr>
          <p:nvPr/>
        </p:nvSpPr>
        <p:spPr bwMode="auto">
          <a:xfrm rot="-6881602">
            <a:off x="5524501" y="1550987"/>
            <a:ext cx="95250" cy="1577975"/>
          </a:xfrm>
          <a:custGeom>
            <a:avLst/>
            <a:gdLst>
              <a:gd name="T0" fmla="*/ 0 w 291"/>
              <a:gd name="T1" fmla="*/ 0 h 1199"/>
              <a:gd name="T2" fmla="*/ 2147483647 w 291"/>
              <a:gd name="T3" fmla="*/ 0 h 1199"/>
              <a:gd name="T4" fmla="*/ 2147483647 w 291"/>
              <a:gd name="T5" fmla="*/ 2147483647 h 1199"/>
              <a:gd name="T6" fmla="*/ 2147483647 w 291"/>
              <a:gd name="T7" fmla="*/ 2147483647 h 1199"/>
              <a:gd name="T8" fmla="*/ 0 w 291"/>
              <a:gd name="T9" fmla="*/ 0 h 1199"/>
              <a:gd name="T10" fmla="*/ 0 60000 65536"/>
              <a:gd name="T11" fmla="*/ 0 60000 65536"/>
              <a:gd name="T12" fmla="*/ 0 60000 65536"/>
              <a:gd name="T13" fmla="*/ 0 60000 65536"/>
              <a:gd name="T14" fmla="*/ 0 60000 65536"/>
              <a:gd name="T15" fmla="*/ 0 w 291"/>
              <a:gd name="T16" fmla="*/ 0 h 1199"/>
              <a:gd name="T17" fmla="*/ 291 w 291"/>
              <a:gd name="T18" fmla="*/ 1199 h 1199"/>
            </a:gdLst>
            <a:ahLst/>
            <a:cxnLst>
              <a:cxn ang="T10">
                <a:pos x="T0" y="T1"/>
              </a:cxn>
              <a:cxn ang="T11">
                <a:pos x="T2" y="T3"/>
              </a:cxn>
              <a:cxn ang="T12">
                <a:pos x="T4" y="T5"/>
              </a:cxn>
              <a:cxn ang="T13">
                <a:pos x="T6" y="T7"/>
              </a:cxn>
              <a:cxn ang="T14">
                <a:pos x="T8" y="T9"/>
              </a:cxn>
            </a:cxnLst>
            <a:rect l="T15" t="T16" r="T17" b="T18"/>
            <a:pathLst>
              <a:path w="291" h="1199">
                <a:moveTo>
                  <a:pt x="0" y="0"/>
                </a:moveTo>
                <a:lnTo>
                  <a:pt x="291" y="0"/>
                </a:lnTo>
                <a:lnTo>
                  <a:pt x="180" y="1199"/>
                </a:lnTo>
                <a:lnTo>
                  <a:pt x="81" y="1193"/>
                </a:lnTo>
                <a:lnTo>
                  <a:pt x="0" y="0"/>
                </a:lnTo>
                <a:close/>
              </a:path>
            </a:pathLst>
          </a:custGeom>
          <a:gradFill rotWithShape="1">
            <a:gsLst>
              <a:gs pos="0">
                <a:srgbClr val="506F8B"/>
              </a:gs>
              <a:gs pos="50000">
                <a:srgbClr val="6E99C0"/>
              </a:gs>
              <a:gs pos="100000">
                <a:srgbClr val="506F8B"/>
              </a:gs>
            </a:gsLst>
            <a:lin ang="0" scaled="1"/>
          </a:gradFill>
          <a:ln w="9525" cmpd="sng">
            <a:noFill/>
            <a:bevel/>
            <a:headEnd/>
            <a:tailEnd/>
          </a:ln>
        </p:spPr>
        <p:txBody>
          <a:bodyPr wrap="none" lIns="92382" tIns="46191" rIns="92382" bIns="46191" anchor="ctr"/>
          <a:lstStyle/>
          <a:p>
            <a:endParaRPr lang="zh-CN" altLang="en-US"/>
          </a:p>
        </p:txBody>
      </p:sp>
      <p:grpSp>
        <p:nvGrpSpPr>
          <p:cNvPr id="3" name="Group 9"/>
          <p:cNvGrpSpPr>
            <a:grpSpLocks/>
          </p:cNvGrpSpPr>
          <p:nvPr/>
        </p:nvGrpSpPr>
        <p:grpSpPr bwMode="auto">
          <a:xfrm>
            <a:off x="3173413" y="1781175"/>
            <a:ext cx="1816100" cy="1450975"/>
            <a:chOff x="0" y="0"/>
            <a:chExt cx="937" cy="692"/>
          </a:xfrm>
        </p:grpSpPr>
        <p:sp>
          <p:nvSpPr>
            <p:cNvPr id="108588" name="AutoShape 11"/>
            <p:cNvSpPr>
              <a:spLocks noChangeArrowheads="1"/>
            </p:cNvSpPr>
            <p:nvPr/>
          </p:nvSpPr>
          <p:spPr bwMode="auto">
            <a:xfrm>
              <a:off x="0" y="0"/>
              <a:ext cx="937" cy="6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1434" y="10800"/>
                  </a:moveTo>
                  <a:cubicBezTo>
                    <a:pt x="11434" y="11150"/>
                    <a:pt x="11150" y="11434"/>
                    <a:pt x="10800" y="11434"/>
                  </a:cubicBezTo>
                  <a:cubicBezTo>
                    <a:pt x="10449" y="11434"/>
                    <a:pt x="10166" y="11150"/>
                    <a:pt x="10166" y="10800"/>
                  </a:cubicBezTo>
                  <a:lnTo>
                    <a:pt x="0" y="10800"/>
                  </a:lnTo>
                  <a:cubicBezTo>
                    <a:pt x="0" y="16764"/>
                    <a:pt x="4835" y="21600"/>
                    <a:pt x="10800" y="21600"/>
                  </a:cubicBezTo>
                  <a:cubicBezTo>
                    <a:pt x="16764" y="21600"/>
                    <a:pt x="21600" y="16764"/>
                    <a:pt x="21600" y="10800"/>
                  </a:cubicBezTo>
                  <a:lnTo>
                    <a:pt x="11434" y="10800"/>
                  </a:lnTo>
                  <a:close/>
                </a:path>
              </a:pathLst>
            </a:custGeom>
            <a:gradFill rotWithShape="1">
              <a:gsLst>
                <a:gs pos="0">
                  <a:srgbClr val="33689D"/>
                </a:gs>
                <a:gs pos="50000">
                  <a:srgbClr val="18314A"/>
                </a:gs>
                <a:gs pos="100000">
                  <a:srgbClr val="33689D"/>
                </a:gs>
              </a:gsLst>
              <a:lin ang="5400000" scaled="1"/>
            </a:gradFill>
            <a:ln w="9525" cmpd="sng">
              <a:noFill/>
              <a:miter lim="800000"/>
              <a:headEnd/>
              <a:tailEnd/>
            </a:ln>
          </p:spPr>
          <p:txBody>
            <a:bodyPr wrap="none" anchor="ctr"/>
            <a:lstStyle/>
            <a:p>
              <a:endParaRPr lang="zh-CN" altLang="en-US"/>
            </a:p>
          </p:txBody>
        </p:sp>
        <p:sp>
          <p:nvSpPr>
            <p:cNvPr id="108589" name="Oval 12"/>
            <p:cNvSpPr>
              <a:spLocks noChangeArrowheads="1"/>
            </p:cNvSpPr>
            <p:nvPr/>
          </p:nvSpPr>
          <p:spPr bwMode="auto">
            <a:xfrm>
              <a:off x="0" y="279"/>
              <a:ext cx="937" cy="145"/>
            </a:xfrm>
            <a:prstGeom prst="ellipse">
              <a:avLst/>
            </a:prstGeom>
            <a:gradFill rotWithShape="1">
              <a:gsLst>
                <a:gs pos="0">
                  <a:srgbClr val="33689D"/>
                </a:gs>
                <a:gs pos="100000">
                  <a:srgbClr val="6990B7"/>
                </a:gs>
              </a:gsLst>
              <a:lin ang="5400000" scaled="1"/>
            </a:gradFill>
            <a:ln w="9525">
              <a:noFill/>
              <a:bevel/>
              <a:headEnd/>
              <a:tailEnd/>
            </a:ln>
          </p:spPr>
          <p:txBody>
            <a:bodyPr wrap="none" anchor="ctr"/>
            <a:lstStyle/>
            <a:p>
              <a:pPr algn="r" eaLnBrk="0" hangingPunct="0">
                <a:buFont typeface="Arial" charset="0"/>
                <a:buNone/>
              </a:pPr>
              <a:endParaRPr lang="zh-CN" altLang="zh-CN">
                <a:latin typeface="Calibri" pitchFamily="34" charset="0"/>
                <a:ea typeface="Gulim" pitchFamily="34" charset="-127"/>
                <a:sym typeface="Arial" charset="0"/>
              </a:endParaRPr>
            </a:p>
          </p:txBody>
        </p:sp>
      </p:grpSp>
      <p:sp>
        <p:nvSpPr>
          <p:cNvPr id="79884" name="Text Box 13"/>
          <p:cNvSpPr>
            <a:spLocks noChangeArrowheads="1"/>
          </p:cNvSpPr>
          <p:nvPr/>
        </p:nvSpPr>
        <p:spPr bwMode="auto">
          <a:xfrm>
            <a:off x="3519488" y="2744788"/>
            <a:ext cx="1122362" cy="461962"/>
          </a:xfrm>
          <a:prstGeom prst="rect">
            <a:avLst/>
          </a:prstGeom>
          <a:noFill/>
          <a:ln w="9525">
            <a:noFill/>
            <a:miter lim="800000"/>
            <a:headEnd/>
            <a:tailEnd/>
          </a:ln>
        </p:spPr>
        <p:txBody>
          <a:bodyPr lIns="92382" tIns="46191" rIns="92382" bIns="46191">
            <a:spAutoFit/>
          </a:bodyPr>
          <a:lstStyle/>
          <a:p>
            <a:pPr algn="ctr" eaLnBrk="0" hangingPunct="0">
              <a:spcBef>
                <a:spcPct val="50000"/>
              </a:spcBef>
              <a:buFont typeface="Arial" charset="0"/>
              <a:buNone/>
            </a:pPr>
            <a:r>
              <a:rPr lang="en-US" altLang="zh-CN" sz="2400" b="1">
                <a:solidFill>
                  <a:srgbClr val="FFFFFF"/>
                </a:solidFill>
                <a:latin typeface="Calibri" pitchFamily="34" charset="0"/>
                <a:ea typeface="Gulim" pitchFamily="34" charset="-127"/>
                <a:sym typeface="Arial" charset="0"/>
              </a:rPr>
              <a:t>2</a:t>
            </a:r>
          </a:p>
        </p:txBody>
      </p:sp>
      <p:pic>
        <p:nvPicPr>
          <p:cNvPr id="79885" name="Picture 14" descr="shadow_1_m"/>
          <p:cNvPicPr>
            <a:picLocks noChangeAspect="1" noChangeArrowheads="1"/>
          </p:cNvPicPr>
          <p:nvPr/>
        </p:nvPicPr>
        <p:blipFill>
          <a:blip r:embed="rId3" cstate="print">
            <a:lum bright="36000"/>
          </a:blip>
          <a:srcRect/>
          <a:stretch>
            <a:fillRect/>
          </a:stretch>
        </p:blipFill>
        <p:spPr bwMode="auto">
          <a:xfrm>
            <a:off x="3576638" y="3286125"/>
            <a:ext cx="1014412" cy="206375"/>
          </a:xfrm>
          <a:prstGeom prst="rect">
            <a:avLst/>
          </a:prstGeom>
          <a:noFill/>
          <a:ln w="9525">
            <a:noFill/>
            <a:miter lim="800000"/>
            <a:headEnd/>
            <a:tailEnd/>
          </a:ln>
        </p:spPr>
      </p:pic>
      <p:sp>
        <p:nvSpPr>
          <p:cNvPr id="79886" name="Oval 15"/>
          <p:cNvSpPr>
            <a:spLocks noChangeArrowheads="1"/>
          </p:cNvSpPr>
          <p:nvPr/>
        </p:nvSpPr>
        <p:spPr bwMode="auto">
          <a:xfrm rot="3125284">
            <a:off x="3359151" y="2932112"/>
            <a:ext cx="177800" cy="41275"/>
          </a:xfrm>
          <a:prstGeom prst="ellipse">
            <a:avLst/>
          </a:prstGeom>
          <a:gradFill rotWithShape="1">
            <a:gsLst>
              <a:gs pos="0">
                <a:srgbClr val="161F26"/>
              </a:gs>
              <a:gs pos="50000">
                <a:srgbClr val="6E99C0"/>
              </a:gs>
              <a:gs pos="100000">
                <a:srgbClr val="161F26"/>
              </a:gs>
            </a:gsLst>
            <a:lin ang="0" scaled="1"/>
          </a:gradFill>
          <a:ln w="9525">
            <a:noFill/>
            <a:bevel/>
            <a:headEnd/>
            <a:tailEnd/>
          </a:ln>
        </p:spPr>
        <p:txBody>
          <a:bodyPr wrap="none" lIns="92382" tIns="46191" rIns="92382" bIns="46191" anchor="ctr"/>
          <a:lstStyle/>
          <a:p>
            <a:pPr algn="r" eaLnBrk="0" hangingPunct="0">
              <a:buFont typeface="Arial" charset="0"/>
              <a:buNone/>
            </a:pPr>
            <a:endParaRPr lang="zh-CN" altLang="zh-CN">
              <a:latin typeface="Calibri" pitchFamily="34" charset="0"/>
              <a:ea typeface="Gulim" pitchFamily="34" charset="-127"/>
              <a:sym typeface="Arial" charset="0"/>
            </a:endParaRPr>
          </a:p>
        </p:txBody>
      </p:sp>
      <p:sp>
        <p:nvSpPr>
          <p:cNvPr id="79887" name="Freeform 16"/>
          <p:cNvSpPr>
            <a:spLocks noChangeArrowheads="1"/>
          </p:cNvSpPr>
          <p:nvPr/>
        </p:nvSpPr>
        <p:spPr bwMode="auto">
          <a:xfrm rot="-8595126">
            <a:off x="2566988" y="2686050"/>
            <a:ext cx="327025" cy="2378075"/>
          </a:xfrm>
          <a:custGeom>
            <a:avLst/>
            <a:gdLst>
              <a:gd name="T0" fmla="*/ 0 w 291"/>
              <a:gd name="T1" fmla="*/ 0 h 1199"/>
              <a:gd name="T2" fmla="*/ 2147483647 w 291"/>
              <a:gd name="T3" fmla="*/ 0 h 1199"/>
              <a:gd name="T4" fmla="*/ 2147483647 w 291"/>
              <a:gd name="T5" fmla="*/ 2147483647 h 1199"/>
              <a:gd name="T6" fmla="*/ 2147483647 w 291"/>
              <a:gd name="T7" fmla="*/ 2147483647 h 1199"/>
              <a:gd name="T8" fmla="*/ 0 w 291"/>
              <a:gd name="T9" fmla="*/ 0 h 1199"/>
              <a:gd name="T10" fmla="*/ 0 60000 65536"/>
              <a:gd name="T11" fmla="*/ 0 60000 65536"/>
              <a:gd name="T12" fmla="*/ 0 60000 65536"/>
              <a:gd name="T13" fmla="*/ 0 60000 65536"/>
              <a:gd name="T14" fmla="*/ 0 60000 65536"/>
              <a:gd name="T15" fmla="*/ 0 w 291"/>
              <a:gd name="T16" fmla="*/ 0 h 1199"/>
              <a:gd name="T17" fmla="*/ 291 w 291"/>
              <a:gd name="T18" fmla="*/ 1199 h 1199"/>
            </a:gdLst>
            <a:ahLst/>
            <a:cxnLst>
              <a:cxn ang="T10">
                <a:pos x="T0" y="T1"/>
              </a:cxn>
              <a:cxn ang="T11">
                <a:pos x="T2" y="T3"/>
              </a:cxn>
              <a:cxn ang="T12">
                <a:pos x="T4" y="T5"/>
              </a:cxn>
              <a:cxn ang="T13">
                <a:pos x="T6" y="T7"/>
              </a:cxn>
              <a:cxn ang="T14">
                <a:pos x="T8" y="T9"/>
              </a:cxn>
            </a:cxnLst>
            <a:rect l="T15" t="T16" r="T17" b="T18"/>
            <a:pathLst>
              <a:path w="291" h="1199">
                <a:moveTo>
                  <a:pt x="0" y="0"/>
                </a:moveTo>
                <a:lnTo>
                  <a:pt x="291" y="0"/>
                </a:lnTo>
                <a:lnTo>
                  <a:pt x="180" y="1199"/>
                </a:lnTo>
                <a:lnTo>
                  <a:pt x="81" y="1193"/>
                </a:lnTo>
                <a:lnTo>
                  <a:pt x="0" y="0"/>
                </a:lnTo>
                <a:close/>
              </a:path>
            </a:pathLst>
          </a:custGeom>
          <a:gradFill rotWithShape="1">
            <a:gsLst>
              <a:gs pos="0">
                <a:srgbClr val="506F8B"/>
              </a:gs>
              <a:gs pos="50000">
                <a:srgbClr val="6E99C0"/>
              </a:gs>
              <a:gs pos="100000">
                <a:srgbClr val="506F8B"/>
              </a:gs>
            </a:gsLst>
            <a:lin ang="0" scaled="1"/>
          </a:gradFill>
          <a:ln w="9525" cmpd="sng">
            <a:noFill/>
            <a:bevel/>
            <a:headEnd/>
            <a:tailEnd/>
          </a:ln>
        </p:spPr>
        <p:txBody>
          <a:bodyPr wrap="none" lIns="92382" tIns="46191" rIns="92382" bIns="46191" anchor="ctr"/>
          <a:lstStyle/>
          <a:p>
            <a:endParaRPr lang="zh-CN" altLang="en-US"/>
          </a:p>
        </p:txBody>
      </p:sp>
      <p:grpSp>
        <p:nvGrpSpPr>
          <p:cNvPr id="4" name="Group 16"/>
          <p:cNvGrpSpPr>
            <a:grpSpLocks/>
          </p:cNvGrpSpPr>
          <p:nvPr/>
        </p:nvGrpSpPr>
        <p:grpSpPr bwMode="auto">
          <a:xfrm>
            <a:off x="703263" y="3810000"/>
            <a:ext cx="2628900" cy="2089150"/>
            <a:chOff x="0" y="0"/>
            <a:chExt cx="937" cy="692"/>
          </a:xfrm>
        </p:grpSpPr>
        <p:sp>
          <p:nvSpPr>
            <p:cNvPr id="108586" name="AutoShape 18"/>
            <p:cNvSpPr>
              <a:spLocks noChangeArrowheads="1"/>
            </p:cNvSpPr>
            <p:nvPr/>
          </p:nvSpPr>
          <p:spPr bwMode="auto">
            <a:xfrm>
              <a:off x="0" y="0"/>
              <a:ext cx="937" cy="6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1434" y="10800"/>
                  </a:moveTo>
                  <a:cubicBezTo>
                    <a:pt x="11434" y="11150"/>
                    <a:pt x="11150" y="11434"/>
                    <a:pt x="10800" y="11434"/>
                  </a:cubicBezTo>
                  <a:cubicBezTo>
                    <a:pt x="10449" y="11434"/>
                    <a:pt x="10166" y="11150"/>
                    <a:pt x="10166" y="10800"/>
                  </a:cubicBezTo>
                  <a:lnTo>
                    <a:pt x="0" y="10800"/>
                  </a:lnTo>
                  <a:cubicBezTo>
                    <a:pt x="0" y="16764"/>
                    <a:pt x="4835" y="21600"/>
                    <a:pt x="10800" y="21600"/>
                  </a:cubicBezTo>
                  <a:cubicBezTo>
                    <a:pt x="16764" y="21600"/>
                    <a:pt x="21600" y="16764"/>
                    <a:pt x="21600" y="10800"/>
                  </a:cubicBezTo>
                  <a:lnTo>
                    <a:pt x="11434" y="10800"/>
                  </a:lnTo>
                  <a:close/>
                </a:path>
              </a:pathLst>
            </a:custGeom>
            <a:gradFill rotWithShape="1">
              <a:gsLst>
                <a:gs pos="0">
                  <a:srgbClr val="0099CC"/>
                </a:gs>
                <a:gs pos="50000">
                  <a:srgbClr val="004961"/>
                </a:gs>
                <a:gs pos="100000">
                  <a:srgbClr val="0099CC"/>
                </a:gs>
              </a:gsLst>
              <a:lin ang="5400000" scaled="1"/>
            </a:gradFill>
            <a:ln w="9525" cmpd="sng">
              <a:noFill/>
              <a:miter lim="800000"/>
              <a:headEnd/>
              <a:tailEnd/>
            </a:ln>
          </p:spPr>
          <p:txBody>
            <a:bodyPr wrap="none" anchor="ctr"/>
            <a:lstStyle/>
            <a:p>
              <a:endParaRPr lang="zh-CN" altLang="en-US"/>
            </a:p>
          </p:txBody>
        </p:sp>
        <p:sp>
          <p:nvSpPr>
            <p:cNvPr id="108587" name="Oval 19"/>
            <p:cNvSpPr>
              <a:spLocks noChangeArrowheads="1"/>
            </p:cNvSpPr>
            <p:nvPr/>
          </p:nvSpPr>
          <p:spPr bwMode="auto">
            <a:xfrm>
              <a:off x="0" y="279"/>
              <a:ext cx="937" cy="145"/>
            </a:xfrm>
            <a:prstGeom prst="ellipse">
              <a:avLst/>
            </a:prstGeom>
            <a:gradFill rotWithShape="1">
              <a:gsLst>
                <a:gs pos="0">
                  <a:srgbClr val="0099CC"/>
                </a:gs>
                <a:gs pos="100000">
                  <a:srgbClr val="76C8E4"/>
                </a:gs>
              </a:gsLst>
              <a:lin ang="5400000" scaled="1"/>
            </a:gradFill>
            <a:ln w="9525">
              <a:noFill/>
              <a:bevel/>
              <a:headEnd/>
              <a:tailEnd/>
            </a:ln>
          </p:spPr>
          <p:txBody>
            <a:bodyPr wrap="none" anchor="ctr"/>
            <a:lstStyle/>
            <a:p>
              <a:pPr algn="r" eaLnBrk="0" hangingPunct="0">
                <a:buFont typeface="Arial" charset="0"/>
                <a:buNone/>
              </a:pPr>
              <a:endParaRPr lang="zh-CN" altLang="zh-CN">
                <a:latin typeface="Calibri" pitchFamily="34" charset="0"/>
                <a:ea typeface="Gulim" pitchFamily="34" charset="-127"/>
                <a:sym typeface="Arial" charset="0"/>
              </a:endParaRPr>
            </a:p>
          </p:txBody>
        </p:sp>
      </p:grpSp>
      <p:sp>
        <p:nvSpPr>
          <p:cNvPr id="79891" name="Text Box 20"/>
          <p:cNvSpPr>
            <a:spLocks noChangeArrowheads="1"/>
          </p:cNvSpPr>
          <p:nvPr/>
        </p:nvSpPr>
        <p:spPr bwMode="auto">
          <a:xfrm>
            <a:off x="1192213" y="5213350"/>
            <a:ext cx="1627187" cy="646113"/>
          </a:xfrm>
          <a:prstGeom prst="rect">
            <a:avLst/>
          </a:prstGeom>
          <a:noFill/>
          <a:ln w="9525">
            <a:noFill/>
            <a:miter lim="800000"/>
            <a:headEnd/>
            <a:tailEnd/>
          </a:ln>
        </p:spPr>
        <p:txBody>
          <a:bodyPr lIns="92382" tIns="46191" rIns="92382" bIns="46191">
            <a:spAutoFit/>
          </a:bodyPr>
          <a:lstStyle/>
          <a:p>
            <a:pPr algn="ctr" eaLnBrk="0" hangingPunct="0">
              <a:spcBef>
                <a:spcPct val="50000"/>
              </a:spcBef>
              <a:buFont typeface="Arial" charset="0"/>
              <a:buNone/>
            </a:pPr>
            <a:r>
              <a:rPr lang="en-US" altLang="zh-CN" sz="3600" b="1">
                <a:solidFill>
                  <a:srgbClr val="FFFFFF"/>
                </a:solidFill>
                <a:latin typeface="Calibri" pitchFamily="34" charset="0"/>
                <a:ea typeface="Gulim" pitchFamily="34" charset="-127"/>
                <a:sym typeface="Arial" charset="0"/>
              </a:rPr>
              <a:t>3</a:t>
            </a:r>
          </a:p>
        </p:txBody>
      </p:sp>
      <p:sp>
        <p:nvSpPr>
          <p:cNvPr id="79892" name="AutoShape 21"/>
          <p:cNvSpPr>
            <a:spLocks noChangeArrowheads="1"/>
          </p:cNvSpPr>
          <p:nvPr/>
        </p:nvSpPr>
        <p:spPr bwMode="auto">
          <a:xfrm flipH="1">
            <a:off x="2301875" y="3984625"/>
            <a:ext cx="828675" cy="596900"/>
          </a:xfrm>
          <a:prstGeom prst="curvedRightArrow">
            <a:avLst>
              <a:gd name="adj1" fmla="val 19588"/>
              <a:gd name="adj2" fmla="val 44681"/>
              <a:gd name="adj3" fmla="val 39194"/>
            </a:avLst>
          </a:prstGeom>
          <a:gradFill rotWithShape="1">
            <a:gsLst>
              <a:gs pos="0">
                <a:srgbClr val="FFBE93"/>
              </a:gs>
              <a:gs pos="100000">
                <a:srgbClr val="FF6600"/>
              </a:gs>
            </a:gsLst>
            <a:lin ang="0" scaled="1"/>
          </a:gradFill>
          <a:ln w="9525">
            <a:noFill/>
            <a:miter lim="800000"/>
            <a:headEnd/>
            <a:tailEnd/>
          </a:ln>
        </p:spPr>
        <p:txBody>
          <a:bodyPr wrap="none" lIns="92382" tIns="46191" rIns="92382" bIns="46191" anchor="ctr"/>
          <a:lstStyle/>
          <a:p>
            <a:pPr algn="r" eaLnBrk="0" hangingPunct="0">
              <a:buFont typeface="Arial" charset="0"/>
              <a:buNone/>
            </a:pPr>
            <a:endParaRPr lang="zh-CN" altLang="zh-CN">
              <a:latin typeface="Calibri" pitchFamily="34" charset="0"/>
              <a:ea typeface="Gulim" pitchFamily="34" charset="-127"/>
              <a:sym typeface="Arial" charset="0"/>
            </a:endParaRPr>
          </a:p>
        </p:txBody>
      </p:sp>
      <p:grpSp>
        <p:nvGrpSpPr>
          <p:cNvPr id="5" name="Group 21"/>
          <p:cNvGrpSpPr>
            <a:grpSpLocks/>
          </p:cNvGrpSpPr>
          <p:nvPr/>
        </p:nvGrpSpPr>
        <p:grpSpPr bwMode="auto">
          <a:xfrm>
            <a:off x="5883275" y="2566988"/>
            <a:ext cx="2781300" cy="1258887"/>
            <a:chOff x="0" y="0"/>
            <a:chExt cx="2780982" cy="1260000"/>
          </a:xfrm>
        </p:grpSpPr>
        <p:sp>
          <p:nvSpPr>
            <p:cNvPr id="108584" name="Rectangle 23"/>
            <p:cNvSpPr>
              <a:spLocks noChangeArrowheads="1"/>
            </p:cNvSpPr>
            <p:nvPr/>
          </p:nvSpPr>
          <p:spPr bwMode="auto">
            <a:xfrm>
              <a:off x="40640" y="5080"/>
              <a:ext cx="2740342" cy="925098"/>
            </a:xfrm>
            <a:prstGeom prst="rect">
              <a:avLst/>
            </a:prstGeom>
            <a:noFill/>
            <a:ln w="9525">
              <a:noFill/>
              <a:miter lim="800000"/>
              <a:headEnd/>
              <a:tailEnd/>
            </a:ln>
          </p:spPr>
          <p:txBody>
            <a:bodyPr lIns="92382" tIns="46191" rIns="92382" bIns="46191">
              <a:spAutoFit/>
            </a:bodyPr>
            <a:lstStyle/>
            <a:p>
              <a:pPr eaLnBrk="0" hangingPunct="0">
                <a:buFont typeface="Arial" charset="0"/>
                <a:buNone/>
              </a:pPr>
              <a:r>
                <a:rPr lang="en-US" altLang="zh-CN" sz="1800">
                  <a:solidFill>
                    <a:schemeClr val="tx1"/>
                  </a:solidFill>
                  <a:latin typeface="Calibri" pitchFamily="34" charset="0"/>
                  <a:ea typeface="Gulim" pitchFamily="34" charset="-127"/>
                  <a:sym typeface="Arial" charset="0"/>
                </a:rPr>
                <a:t>Problems caused by warm wet climate will affect the thermal comfort.</a:t>
              </a:r>
            </a:p>
          </p:txBody>
        </p:sp>
        <p:sp>
          <p:nvSpPr>
            <p:cNvPr id="108585" name="Line 24"/>
            <p:cNvSpPr>
              <a:spLocks noChangeShapeType="1"/>
            </p:cNvSpPr>
            <p:nvPr/>
          </p:nvSpPr>
          <p:spPr bwMode="auto">
            <a:xfrm>
              <a:off x="0" y="0"/>
              <a:ext cx="1" cy="1260000"/>
            </a:xfrm>
            <a:prstGeom prst="line">
              <a:avLst/>
            </a:prstGeom>
            <a:noFill/>
            <a:ln w="28575">
              <a:solidFill>
                <a:srgbClr val="FF6600"/>
              </a:solidFill>
              <a:bevel/>
              <a:headEnd/>
              <a:tailEnd/>
            </a:ln>
          </p:spPr>
          <p:txBody>
            <a:bodyPr wrap="none" lIns="92382" tIns="46191" rIns="92382" bIns="46191" anchor="ctr"/>
            <a:lstStyle/>
            <a:p>
              <a:endParaRPr lang="zh-CN" altLang="en-US"/>
            </a:p>
          </p:txBody>
        </p:sp>
      </p:grpSp>
      <p:grpSp>
        <p:nvGrpSpPr>
          <p:cNvPr id="6" name="Group 24"/>
          <p:cNvGrpSpPr>
            <a:grpSpLocks/>
          </p:cNvGrpSpPr>
          <p:nvPr/>
        </p:nvGrpSpPr>
        <p:grpSpPr bwMode="auto">
          <a:xfrm>
            <a:off x="704850" y="1814513"/>
            <a:ext cx="2493963" cy="1176337"/>
            <a:chOff x="0" y="0"/>
            <a:chExt cx="2492851" cy="1176415"/>
          </a:xfrm>
        </p:grpSpPr>
        <p:sp>
          <p:nvSpPr>
            <p:cNvPr id="108582" name="Line 25"/>
            <p:cNvSpPr>
              <a:spLocks noChangeShapeType="1"/>
            </p:cNvSpPr>
            <p:nvPr/>
          </p:nvSpPr>
          <p:spPr bwMode="auto">
            <a:xfrm>
              <a:off x="0" y="68896"/>
              <a:ext cx="1" cy="1080000"/>
            </a:xfrm>
            <a:prstGeom prst="line">
              <a:avLst/>
            </a:prstGeom>
            <a:noFill/>
            <a:ln w="28575">
              <a:solidFill>
                <a:srgbClr val="FF6600"/>
              </a:solidFill>
              <a:bevel/>
              <a:headEnd/>
              <a:tailEnd/>
            </a:ln>
          </p:spPr>
          <p:txBody>
            <a:bodyPr wrap="none" lIns="92382" tIns="46191" rIns="92382" bIns="46191" anchor="ctr"/>
            <a:lstStyle/>
            <a:p>
              <a:endParaRPr lang="zh-CN" altLang="en-US"/>
            </a:p>
          </p:txBody>
        </p:sp>
        <p:sp>
          <p:nvSpPr>
            <p:cNvPr id="108583" name="Rectangle 26"/>
            <p:cNvSpPr>
              <a:spLocks noChangeArrowheads="1"/>
            </p:cNvSpPr>
            <p:nvPr/>
          </p:nvSpPr>
          <p:spPr bwMode="auto">
            <a:xfrm>
              <a:off x="38735" y="0"/>
              <a:ext cx="2454116" cy="1176415"/>
            </a:xfrm>
            <a:prstGeom prst="rect">
              <a:avLst/>
            </a:prstGeom>
            <a:noFill/>
            <a:ln w="9525">
              <a:noFill/>
              <a:miter lim="800000"/>
              <a:headEnd/>
              <a:tailEnd/>
            </a:ln>
          </p:spPr>
          <p:txBody>
            <a:bodyPr lIns="92382" tIns="46191" rIns="92382" bIns="46191">
              <a:spAutoFit/>
            </a:bodyPr>
            <a:lstStyle/>
            <a:p>
              <a:pPr eaLnBrk="0" hangingPunct="0">
                <a:lnSpc>
                  <a:spcPct val="110000"/>
                </a:lnSpc>
                <a:buFont typeface="Arial" charset="0"/>
                <a:buNone/>
              </a:pPr>
              <a:r>
                <a:rPr lang="en-US" altLang="zh-CN" sz="1600">
                  <a:solidFill>
                    <a:schemeClr val="tx1"/>
                  </a:solidFill>
                  <a:latin typeface="Calibri" pitchFamily="34" charset="0"/>
                  <a:ea typeface="Gulim" pitchFamily="34" charset="-127"/>
                  <a:sym typeface="Arial" charset="0"/>
                </a:rPr>
                <a:t>The  air temperature and relative humidity is much higher than the thermal comfort range.</a:t>
              </a:r>
              <a:endParaRPr lang="zh-CN" altLang="en-US">
                <a:latin typeface="Calibri" pitchFamily="34" charset="0"/>
                <a:ea typeface="Gulim" pitchFamily="34" charset="-127"/>
              </a:endParaRPr>
            </a:p>
          </p:txBody>
        </p:sp>
      </p:grpSp>
      <p:grpSp>
        <p:nvGrpSpPr>
          <p:cNvPr id="7" name="Group 27"/>
          <p:cNvGrpSpPr>
            <a:grpSpLocks/>
          </p:cNvGrpSpPr>
          <p:nvPr/>
        </p:nvGrpSpPr>
        <p:grpSpPr bwMode="auto">
          <a:xfrm>
            <a:off x="3616325" y="4786313"/>
            <a:ext cx="3706813" cy="1006475"/>
            <a:chOff x="0" y="0"/>
            <a:chExt cx="3707130" cy="1007381"/>
          </a:xfrm>
        </p:grpSpPr>
        <p:sp>
          <p:nvSpPr>
            <p:cNvPr id="108580" name="Line 27"/>
            <p:cNvSpPr>
              <a:spLocks noChangeShapeType="1"/>
            </p:cNvSpPr>
            <p:nvPr/>
          </p:nvSpPr>
          <p:spPr bwMode="auto">
            <a:xfrm>
              <a:off x="0" y="26352"/>
              <a:ext cx="1" cy="900000"/>
            </a:xfrm>
            <a:prstGeom prst="line">
              <a:avLst/>
            </a:prstGeom>
            <a:noFill/>
            <a:ln w="28575">
              <a:solidFill>
                <a:srgbClr val="FF6600"/>
              </a:solidFill>
              <a:bevel/>
              <a:headEnd/>
              <a:tailEnd/>
            </a:ln>
          </p:spPr>
          <p:txBody>
            <a:bodyPr wrap="none" lIns="92382" tIns="46191" rIns="92382" bIns="46191" anchor="ctr"/>
            <a:lstStyle/>
            <a:p>
              <a:endParaRPr lang="zh-CN" altLang="en-US"/>
            </a:p>
          </p:txBody>
        </p:sp>
        <p:sp>
          <p:nvSpPr>
            <p:cNvPr id="108581" name="Rectangle 28"/>
            <p:cNvSpPr>
              <a:spLocks noChangeArrowheads="1"/>
            </p:cNvSpPr>
            <p:nvPr/>
          </p:nvSpPr>
          <p:spPr bwMode="auto">
            <a:xfrm>
              <a:off x="7620" y="0"/>
              <a:ext cx="3699510" cy="1007381"/>
            </a:xfrm>
            <a:prstGeom prst="rect">
              <a:avLst/>
            </a:prstGeom>
            <a:noFill/>
            <a:ln w="9525">
              <a:noFill/>
              <a:miter lim="800000"/>
              <a:headEnd/>
              <a:tailEnd/>
            </a:ln>
          </p:spPr>
          <p:txBody>
            <a:bodyPr lIns="92382" tIns="46191" rIns="92382" bIns="46191">
              <a:spAutoFit/>
            </a:bodyPr>
            <a:lstStyle/>
            <a:p>
              <a:pPr eaLnBrk="0" hangingPunct="0">
                <a:lnSpc>
                  <a:spcPct val="110000"/>
                </a:lnSpc>
                <a:buFont typeface="Arial" charset="0"/>
                <a:buNone/>
              </a:pPr>
              <a:r>
                <a:rPr lang="en-US" altLang="zh-CN" sz="1800">
                  <a:solidFill>
                    <a:schemeClr val="tx1"/>
                  </a:solidFill>
                  <a:latin typeface="Calibri" pitchFamily="34" charset="0"/>
                  <a:ea typeface="Gulim" pitchFamily="34" charset="-127"/>
                  <a:sym typeface="Arial" charset="0"/>
                </a:rPr>
                <a:t>The building form in the warm wet climate makes lifestyle need adjustment.</a:t>
              </a:r>
            </a:p>
          </p:txBody>
        </p:sp>
      </p:grpSp>
      <p:grpSp>
        <p:nvGrpSpPr>
          <p:cNvPr id="8" name="Group 30"/>
          <p:cNvGrpSpPr>
            <a:grpSpLocks/>
          </p:cNvGrpSpPr>
          <p:nvPr/>
        </p:nvGrpSpPr>
        <p:grpSpPr bwMode="auto">
          <a:xfrm rot="291726">
            <a:off x="1420813" y="3344863"/>
            <a:ext cx="1270000" cy="1571625"/>
            <a:chOff x="0" y="0"/>
            <a:chExt cx="482" cy="596"/>
          </a:xfrm>
        </p:grpSpPr>
        <p:sp>
          <p:nvSpPr>
            <p:cNvPr id="108578" name="Oval 30"/>
            <p:cNvSpPr>
              <a:spLocks noChangeArrowheads="1"/>
            </p:cNvSpPr>
            <p:nvPr/>
          </p:nvSpPr>
          <p:spPr bwMode="auto">
            <a:xfrm>
              <a:off x="178" y="0"/>
              <a:ext cx="126" cy="123"/>
            </a:xfrm>
            <a:prstGeom prst="ellipse">
              <a:avLst/>
            </a:prstGeom>
            <a:solidFill>
              <a:srgbClr val="FEE3AC"/>
            </a:solidFill>
            <a:ln w="9525">
              <a:noFill/>
              <a:bevel/>
              <a:headEnd/>
              <a:tailEnd/>
            </a:ln>
          </p:spPr>
          <p:txBody>
            <a:bodyPr wrap="none" anchor="ctr"/>
            <a:lstStyle/>
            <a:p>
              <a:pPr algn="r" eaLnBrk="0" hangingPunct="0">
                <a:buFont typeface="Arial" charset="0"/>
                <a:buNone/>
              </a:pPr>
              <a:endParaRPr lang="zh-CN" altLang="zh-CN">
                <a:latin typeface="Calibri" pitchFamily="34" charset="0"/>
                <a:ea typeface="Gulim" pitchFamily="34" charset="-127"/>
                <a:sym typeface="Arial" charset="0"/>
              </a:endParaRPr>
            </a:p>
          </p:txBody>
        </p:sp>
        <p:sp>
          <p:nvSpPr>
            <p:cNvPr id="108579" name="Freeform 31"/>
            <p:cNvSpPr>
              <a:spLocks noChangeArrowheads="1"/>
            </p:cNvSpPr>
            <p:nvPr/>
          </p:nvSpPr>
          <p:spPr bwMode="auto">
            <a:xfrm>
              <a:off x="0" y="18"/>
              <a:ext cx="482" cy="578"/>
            </a:xfrm>
            <a:custGeom>
              <a:avLst/>
              <a:gdLst>
                <a:gd name="T0" fmla="*/ 0 w 3312"/>
                <a:gd name="T1" fmla="*/ 0 h 3962"/>
                <a:gd name="T2" fmla="*/ 0 w 3312"/>
                <a:gd name="T3" fmla="*/ 0 h 3962"/>
                <a:gd name="T4" fmla="*/ 0 w 3312"/>
                <a:gd name="T5" fmla="*/ 0 h 3962"/>
                <a:gd name="T6" fmla="*/ 0 w 3312"/>
                <a:gd name="T7" fmla="*/ 0 h 3962"/>
                <a:gd name="T8" fmla="*/ 0 w 3312"/>
                <a:gd name="T9" fmla="*/ 0 h 3962"/>
                <a:gd name="T10" fmla="*/ 0 w 3312"/>
                <a:gd name="T11" fmla="*/ 0 h 3962"/>
                <a:gd name="T12" fmla="*/ 0 w 3312"/>
                <a:gd name="T13" fmla="*/ 0 h 3962"/>
                <a:gd name="T14" fmla="*/ 0 w 3312"/>
                <a:gd name="T15" fmla="*/ 0 h 3962"/>
                <a:gd name="T16" fmla="*/ 0 w 3312"/>
                <a:gd name="T17" fmla="*/ 0 h 3962"/>
                <a:gd name="T18" fmla="*/ 0 w 3312"/>
                <a:gd name="T19" fmla="*/ 0 h 3962"/>
                <a:gd name="T20" fmla="*/ 0 w 3312"/>
                <a:gd name="T21" fmla="*/ 0 h 3962"/>
                <a:gd name="T22" fmla="*/ 0 w 3312"/>
                <a:gd name="T23" fmla="*/ 0 h 3962"/>
                <a:gd name="T24" fmla="*/ 0 w 3312"/>
                <a:gd name="T25" fmla="*/ 0 h 3962"/>
                <a:gd name="T26" fmla="*/ 0 w 3312"/>
                <a:gd name="T27" fmla="*/ 0 h 3962"/>
                <a:gd name="T28" fmla="*/ 0 w 3312"/>
                <a:gd name="T29" fmla="*/ 0 h 3962"/>
                <a:gd name="T30" fmla="*/ 0 w 3312"/>
                <a:gd name="T31" fmla="*/ 0 h 3962"/>
                <a:gd name="T32" fmla="*/ 0 w 3312"/>
                <a:gd name="T33" fmla="*/ 0 h 3962"/>
                <a:gd name="T34" fmla="*/ 0 w 3312"/>
                <a:gd name="T35" fmla="*/ 0 h 3962"/>
                <a:gd name="T36" fmla="*/ 0 w 3312"/>
                <a:gd name="T37" fmla="*/ 0 h 3962"/>
                <a:gd name="T38" fmla="*/ 0 w 3312"/>
                <a:gd name="T39" fmla="*/ 0 h 3962"/>
                <a:gd name="T40" fmla="*/ 0 w 3312"/>
                <a:gd name="T41" fmla="*/ 0 h 3962"/>
                <a:gd name="T42" fmla="*/ 0 w 3312"/>
                <a:gd name="T43" fmla="*/ 0 h 3962"/>
                <a:gd name="T44" fmla="*/ 0 w 3312"/>
                <a:gd name="T45" fmla="*/ 0 h 3962"/>
                <a:gd name="T46" fmla="*/ 0 w 3312"/>
                <a:gd name="T47" fmla="*/ 0 h 39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12"/>
                <a:gd name="T73" fmla="*/ 0 h 3962"/>
                <a:gd name="T74" fmla="*/ 3312 w 3312"/>
                <a:gd name="T75" fmla="*/ 3962 h 39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12" h="3962">
                  <a:moveTo>
                    <a:pt x="1376" y="696"/>
                  </a:moveTo>
                  <a:cubicBezTo>
                    <a:pt x="1401" y="795"/>
                    <a:pt x="1489" y="920"/>
                    <a:pt x="1639" y="920"/>
                  </a:cubicBezTo>
                  <a:cubicBezTo>
                    <a:pt x="1801" y="920"/>
                    <a:pt x="1876" y="795"/>
                    <a:pt x="1926" y="708"/>
                  </a:cubicBezTo>
                  <a:lnTo>
                    <a:pt x="2940" y="66"/>
                  </a:lnTo>
                  <a:cubicBezTo>
                    <a:pt x="3042" y="0"/>
                    <a:pt x="3142" y="16"/>
                    <a:pt x="3204" y="78"/>
                  </a:cubicBezTo>
                  <a:cubicBezTo>
                    <a:pt x="3267" y="140"/>
                    <a:pt x="3312" y="264"/>
                    <a:pt x="3072" y="444"/>
                  </a:cubicBezTo>
                  <a:lnTo>
                    <a:pt x="2139" y="1081"/>
                  </a:lnTo>
                  <a:lnTo>
                    <a:pt x="2476" y="2372"/>
                  </a:lnTo>
                  <a:lnTo>
                    <a:pt x="2251" y="2435"/>
                  </a:lnTo>
                  <a:lnTo>
                    <a:pt x="2614" y="3589"/>
                  </a:lnTo>
                  <a:cubicBezTo>
                    <a:pt x="2651" y="3751"/>
                    <a:pt x="2639" y="3863"/>
                    <a:pt x="2539" y="3925"/>
                  </a:cubicBezTo>
                  <a:cubicBezTo>
                    <a:pt x="2401" y="3962"/>
                    <a:pt x="2289" y="3863"/>
                    <a:pt x="2226" y="3689"/>
                  </a:cubicBezTo>
                  <a:cubicBezTo>
                    <a:pt x="2101" y="3453"/>
                    <a:pt x="1876" y="2720"/>
                    <a:pt x="1789" y="2534"/>
                  </a:cubicBezTo>
                  <a:lnTo>
                    <a:pt x="1414" y="2534"/>
                  </a:lnTo>
                  <a:cubicBezTo>
                    <a:pt x="1339" y="2770"/>
                    <a:pt x="1151" y="3465"/>
                    <a:pt x="1051" y="3689"/>
                  </a:cubicBezTo>
                  <a:cubicBezTo>
                    <a:pt x="1001" y="3838"/>
                    <a:pt x="914" y="3950"/>
                    <a:pt x="789" y="3925"/>
                  </a:cubicBezTo>
                  <a:cubicBezTo>
                    <a:pt x="714" y="3875"/>
                    <a:pt x="614" y="3838"/>
                    <a:pt x="676" y="3577"/>
                  </a:cubicBezTo>
                  <a:lnTo>
                    <a:pt x="1001" y="2459"/>
                  </a:lnTo>
                  <a:lnTo>
                    <a:pt x="751" y="2397"/>
                  </a:lnTo>
                  <a:lnTo>
                    <a:pt x="1126" y="1081"/>
                  </a:lnTo>
                  <a:lnTo>
                    <a:pt x="139" y="497"/>
                  </a:lnTo>
                  <a:cubicBezTo>
                    <a:pt x="54" y="402"/>
                    <a:pt x="0" y="342"/>
                    <a:pt x="60" y="180"/>
                  </a:cubicBezTo>
                  <a:cubicBezTo>
                    <a:pt x="186" y="102"/>
                    <a:pt x="214" y="112"/>
                    <a:pt x="389" y="162"/>
                  </a:cubicBezTo>
                  <a:lnTo>
                    <a:pt x="1376" y="696"/>
                  </a:lnTo>
                  <a:close/>
                </a:path>
              </a:pathLst>
            </a:custGeom>
            <a:solidFill>
              <a:srgbClr val="FEE3AC"/>
            </a:solidFill>
            <a:ln w="9525" cmpd="sng">
              <a:noFill/>
              <a:bevel/>
              <a:headEnd/>
              <a:tailEnd/>
            </a:ln>
          </p:spPr>
          <p:txBody>
            <a:bodyPr/>
            <a:lstStyle/>
            <a:p>
              <a:endParaRPr lang="zh-CN" altLang="en-US"/>
            </a:p>
          </p:txBody>
        </p:sp>
      </p:grpSp>
      <p:grpSp>
        <p:nvGrpSpPr>
          <p:cNvPr id="9" name="Group 33"/>
          <p:cNvGrpSpPr>
            <a:grpSpLocks/>
          </p:cNvGrpSpPr>
          <p:nvPr/>
        </p:nvGrpSpPr>
        <p:grpSpPr bwMode="auto">
          <a:xfrm rot="291726">
            <a:off x="3732213" y="1627188"/>
            <a:ext cx="714375" cy="881062"/>
            <a:chOff x="0" y="0"/>
            <a:chExt cx="482" cy="596"/>
          </a:xfrm>
        </p:grpSpPr>
        <p:sp>
          <p:nvSpPr>
            <p:cNvPr id="108576" name="Oval 33"/>
            <p:cNvSpPr>
              <a:spLocks noChangeArrowheads="1"/>
            </p:cNvSpPr>
            <p:nvPr/>
          </p:nvSpPr>
          <p:spPr bwMode="auto">
            <a:xfrm>
              <a:off x="178" y="0"/>
              <a:ext cx="126" cy="123"/>
            </a:xfrm>
            <a:prstGeom prst="ellipse">
              <a:avLst/>
            </a:prstGeom>
            <a:solidFill>
              <a:srgbClr val="FFCC00"/>
            </a:solidFill>
            <a:ln w="9525">
              <a:noFill/>
              <a:bevel/>
              <a:headEnd/>
              <a:tailEnd/>
            </a:ln>
          </p:spPr>
          <p:txBody>
            <a:bodyPr wrap="none" anchor="ctr"/>
            <a:lstStyle/>
            <a:p>
              <a:pPr algn="r" eaLnBrk="0" hangingPunct="0">
                <a:buFont typeface="Arial" charset="0"/>
                <a:buNone/>
              </a:pPr>
              <a:endParaRPr lang="zh-CN" altLang="zh-CN">
                <a:latin typeface="Calibri" pitchFamily="34" charset="0"/>
                <a:ea typeface="Gulim" pitchFamily="34" charset="-127"/>
                <a:sym typeface="Arial" charset="0"/>
              </a:endParaRPr>
            </a:p>
          </p:txBody>
        </p:sp>
        <p:sp>
          <p:nvSpPr>
            <p:cNvPr id="108577" name="Freeform 34"/>
            <p:cNvSpPr>
              <a:spLocks noChangeArrowheads="1"/>
            </p:cNvSpPr>
            <p:nvPr/>
          </p:nvSpPr>
          <p:spPr bwMode="auto">
            <a:xfrm>
              <a:off x="0" y="18"/>
              <a:ext cx="482" cy="578"/>
            </a:xfrm>
            <a:custGeom>
              <a:avLst/>
              <a:gdLst>
                <a:gd name="T0" fmla="*/ 0 w 3312"/>
                <a:gd name="T1" fmla="*/ 0 h 3962"/>
                <a:gd name="T2" fmla="*/ 0 w 3312"/>
                <a:gd name="T3" fmla="*/ 0 h 3962"/>
                <a:gd name="T4" fmla="*/ 0 w 3312"/>
                <a:gd name="T5" fmla="*/ 0 h 3962"/>
                <a:gd name="T6" fmla="*/ 0 w 3312"/>
                <a:gd name="T7" fmla="*/ 0 h 3962"/>
                <a:gd name="T8" fmla="*/ 0 w 3312"/>
                <a:gd name="T9" fmla="*/ 0 h 3962"/>
                <a:gd name="T10" fmla="*/ 0 w 3312"/>
                <a:gd name="T11" fmla="*/ 0 h 3962"/>
                <a:gd name="T12" fmla="*/ 0 w 3312"/>
                <a:gd name="T13" fmla="*/ 0 h 3962"/>
                <a:gd name="T14" fmla="*/ 0 w 3312"/>
                <a:gd name="T15" fmla="*/ 0 h 3962"/>
                <a:gd name="T16" fmla="*/ 0 w 3312"/>
                <a:gd name="T17" fmla="*/ 0 h 3962"/>
                <a:gd name="T18" fmla="*/ 0 w 3312"/>
                <a:gd name="T19" fmla="*/ 0 h 3962"/>
                <a:gd name="T20" fmla="*/ 0 w 3312"/>
                <a:gd name="T21" fmla="*/ 0 h 3962"/>
                <a:gd name="T22" fmla="*/ 0 w 3312"/>
                <a:gd name="T23" fmla="*/ 0 h 3962"/>
                <a:gd name="T24" fmla="*/ 0 w 3312"/>
                <a:gd name="T25" fmla="*/ 0 h 3962"/>
                <a:gd name="T26" fmla="*/ 0 w 3312"/>
                <a:gd name="T27" fmla="*/ 0 h 3962"/>
                <a:gd name="T28" fmla="*/ 0 w 3312"/>
                <a:gd name="T29" fmla="*/ 0 h 3962"/>
                <a:gd name="T30" fmla="*/ 0 w 3312"/>
                <a:gd name="T31" fmla="*/ 0 h 3962"/>
                <a:gd name="T32" fmla="*/ 0 w 3312"/>
                <a:gd name="T33" fmla="*/ 0 h 3962"/>
                <a:gd name="T34" fmla="*/ 0 w 3312"/>
                <a:gd name="T35" fmla="*/ 0 h 3962"/>
                <a:gd name="T36" fmla="*/ 0 w 3312"/>
                <a:gd name="T37" fmla="*/ 0 h 3962"/>
                <a:gd name="T38" fmla="*/ 0 w 3312"/>
                <a:gd name="T39" fmla="*/ 0 h 3962"/>
                <a:gd name="T40" fmla="*/ 0 w 3312"/>
                <a:gd name="T41" fmla="*/ 0 h 3962"/>
                <a:gd name="T42" fmla="*/ 0 w 3312"/>
                <a:gd name="T43" fmla="*/ 0 h 3962"/>
                <a:gd name="T44" fmla="*/ 0 w 3312"/>
                <a:gd name="T45" fmla="*/ 0 h 3962"/>
                <a:gd name="T46" fmla="*/ 0 w 3312"/>
                <a:gd name="T47" fmla="*/ 0 h 39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12"/>
                <a:gd name="T73" fmla="*/ 0 h 3962"/>
                <a:gd name="T74" fmla="*/ 3312 w 3312"/>
                <a:gd name="T75" fmla="*/ 3962 h 39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12" h="3962">
                  <a:moveTo>
                    <a:pt x="1376" y="696"/>
                  </a:moveTo>
                  <a:cubicBezTo>
                    <a:pt x="1401" y="795"/>
                    <a:pt x="1489" y="920"/>
                    <a:pt x="1639" y="920"/>
                  </a:cubicBezTo>
                  <a:cubicBezTo>
                    <a:pt x="1801" y="920"/>
                    <a:pt x="1876" y="795"/>
                    <a:pt x="1926" y="708"/>
                  </a:cubicBezTo>
                  <a:lnTo>
                    <a:pt x="2940" y="66"/>
                  </a:lnTo>
                  <a:cubicBezTo>
                    <a:pt x="3042" y="0"/>
                    <a:pt x="3142" y="16"/>
                    <a:pt x="3204" y="78"/>
                  </a:cubicBezTo>
                  <a:cubicBezTo>
                    <a:pt x="3267" y="140"/>
                    <a:pt x="3312" y="264"/>
                    <a:pt x="3072" y="444"/>
                  </a:cubicBezTo>
                  <a:lnTo>
                    <a:pt x="2139" y="1081"/>
                  </a:lnTo>
                  <a:lnTo>
                    <a:pt x="2476" y="2372"/>
                  </a:lnTo>
                  <a:lnTo>
                    <a:pt x="2251" y="2435"/>
                  </a:lnTo>
                  <a:lnTo>
                    <a:pt x="2614" y="3589"/>
                  </a:lnTo>
                  <a:cubicBezTo>
                    <a:pt x="2651" y="3751"/>
                    <a:pt x="2639" y="3863"/>
                    <a:pt x="2539" y="3925"/>
                  </a:cubicBezTo>
                  <a:cubicBezTo>
                    <a:pt x="2401" y="3962"/>
                    <a:pt x="2289" y="3863"/>
                    <a:pt x="2226" y="3689"/>
                  </a:cubicBezTo>
                  <a:cubicBezTo>
                    <a:pt x="2101" y="3453"/>
                    <a:pt x="1876" y="2720"/>
                    <a:pt x="1789" y="2534"/>
                  </a:cubicBezTo>
                  <a:lnTo>
                    <a:pt x="1414" y="2534"/>
                  </a:lnTo>
                  <a:cubicBezTo>
                    <a:pt x="1339" y="2770"/>
                    <a:pt x="1151" y="3465"/>
                    <a:pt x="1051" y="3689"/>
                  </a:cubicBezTo>
                  <a:cubicBezTo>
                    <a:pt x="1001" y="3838"/>
                    <a:pt x="914" y="3950"/>
                    <a:pt x="789" y="3925"/>
                  </a:cubicBezTo>
                  <a:cubicBezTo>
                    <a:pt x="714" y="3875"/>
                    <a:pt x="614" y="3838"/>
                    <a:pt x="676" y="3577"/>
                  </a:cubicBezTo>
                  <a:lnTo>
                    <a:pt x="1001" y="2459"/>
                  </a:lnTo>
                  <a:lnTo>
                    <a:pt x="751" y="2397"/>
                  </a:lnTo>
                  <a:lnTo>
                    <a:pt x="1126" y="1081"/>
                  </a:lnTo>
                  <a:lnTo>
                    <a:pt x="139" y="497"/>
                  </a:lnTo>
                  <a:cubicBezTo>
                    <a:pt x="54" y="402"/>
                    <a:pt x="0" y="342"/>
                    <a:pt x="60" y="180"/>
                  </a:cubicBezTo>
                  <a:cubicBezTo>
                    <a:pt x="186" y="102"/>
                    <a:pt x="214" y="112"/>
                    <a:pt x="389" y="162"/>
                  </a:cubicBezTo>
                  <a:lnTo>
                    <a:pt x="1376" y="696"/>
                  </a:lnTo>
                  <a:close/>
                </a:path>
              </a:pathLst>
            </a:custGeom>
            <a:solidFill>
              <a:srgbClr val="FFCC00"/>
            </a:solidFill>
            <a:ln w="9525" cmpd="sng">
              <a:noFill/>
              <a:bevel/>
              <a:headEnd/>
              <a:tailEnd/>
            </a:ln>
          </p:spPr>
          <p:txBody>
            <a:bodyPr/>
            <a:lstStyle/>
            <a:p>
              <a:endParaRPr lang="zh-CN" altLang="en-US"/>
            </a:p>
          </p:txBody>
        </p:sp>
      </p:grpSp>
      <p:sp>
        <p:nvSpPr>
          <p:cNvPr id="79908" name="AutoShape 35"/>
          <p:cNvSpPr>
            <a:spLocks noChangeArrowheads="1"/>
          </p:cNvSpPr>
          <p:nvPr/>
        </p:nvSpPr>
        <p:spPr bwMode="auto">
          <a:xfrm>
            <a:off x="923925" y="3998913"/>
            <a:ext cx="828675" cy="596900"/>
          </a:xfrm>
          <a:prstGeom prst="curvedRightArrow">
            <a:avLst>
              <a:gd name="adj1" fmla="val 16546"/>
              <a:gd name="adj2" fmla="val 38981"/>
              <a:gd name="adj3" fmla="val 39419"/>
            </a:avLst>
          </a:prstGeom>
          <a:gradFill rotWithShape="1">
            <a:gsLst>
              <a:gs pos="0">
                <a:srgbClr val="FFBE93"/>
              </a:gs>
              <a:gs pos="100000">
                <a:srgbClr val="FF6600"/>
              </a:gs>
            </a:gsLst>
            <a:lin ang="0" scaled="1"/>
          </a:gradFill>
          <a:ln w="9525">
            <a:noFill/>
            <a:miter lim="800000"/>
            <a:headEnd/>
            <a:tailEnd/>
          </a:ln>
        </p:spPr>
        <p:txBody>
          <a:bodyPr wrap="none" lIns="92382" tIns="46191" rIns="92382" bIns="46191" anchor="ctr"/>
          <a:lstStyle/>
          <a:p>
            <a:pPr algn="r" eaLnBrk="0" hangingPunct="0">
              <a:buFont typeface="Arial" charset="0"/>
              <a:buNone/>
            </a:pPr>
            <a:endParaRPr lang="zh-CN" altLang="zh-CN">
              <a:latin typeface="Calibri" pitchFamily="34" charset="0"/>
              <a:ea typeface="Gulim" pitchFamily="34" charset="-127"/>
              <a:sym typeface="Arial" charset="0"/>
            </a:endParaRPr>
          </a:p>
        </p:txBody>
      </p:sp>
      <p:grpSp>
        <p:nvGrpSpPr>
          <p:cNvPr id="10" name="Group 37"/>
          <p:cNvGrpSpPr>
            <a:grpSpLocks/>
          </p:cNvGrpSpPr>
          <p:nvPr/>
        </p:nvGrpSpPr>
        <p:grpSpPr bwMode="auto">
          <a:xfrm rot="363836">
            <a:off x="6569075" y="1312863"/>
            <a:ext cx="368300" cy="452437"/>
            <a:chOff x="0" y="0"/>
            <a:chExt cx="482" cy="596"/>
          </a:xfrm>
        </p:grpSpPr>
        <p:sp>
          <p:nvSpPr>
            <p:cNvPr id="108574" name="Oval 37"/>
            <p:cNvSpPr>
              <a:spLocks noChangeArrowheads="1"/>
            </p:cNvSpPr>
            <p:nvPr/>
          </p:nvSpPr>
          <p:spPr bwMode="auto">
            <a:xfrm>
              <a:off x="178" y="0"/>
              <a:ext cx="126" cy="123"/>
            </a:xfrm>
            <a:prstGeom prst="ellipse">
              <a:avLst/>
            </a:prstGeom>
            <a:solidFill>
              <a:srgbClr val="CC9900"/>
            </a:solidFill>
            <a:ln w="9525">
              <a:noFill/>
              <a:bevel/>
              <a:headEnd/>
              <a:tailEnd/>
            </a:ln>
          </p:spPr>
          <p:txBody>
            <a:bodyPr wrap="none" anchor="ctr"/>
            <a:lstStyle/>
            <a:p>
              <a:pPr algn="r" eaLnBrk="0" hangingPunct="0">
                <a:buFont typeface="Arial" charset="0"/>
                <a:buNone/>
              </a:pPr>
              <a:endParaRPr lang="zh-CN" altLang="zh-CN">
                <a:latin typeface="Calibri" pitchFamily="34" charset="0"/>
                <a:ea typeface="Gulim" pitchFamily="34" charset="-127"/>
                <a:sym typeface="Arial" charset="0"/>
              </a:endParaRPr>
            </a:p>
          </p:txBody>
        </p:sp>
        <p:sp>
          <p:nvSpPr>
            <p:cNvPr id="108575" name="Freeform 38"/>
            <p:cNvSpPr>
              <a:spLocks noChangeArrowheads="1"/>
            </p:cNvSpPr>
            <p:nvPr/>
          </p:nvSpPr>
          <p:spPr bwMode="auto">
            <a:xfrm>
              <a:off x="0" y="18"/>
              <a:ext cx="482" cy="578"/>
            </a:xfrm>
            <a:custGeom>
              <a:avLst/>
              <a:gdLst>
                <a:gd name="T0" fmla="*/ 0 w 3312"/>
                <a:gd name="T1" fmla="*/ 0 h 3962"/>
                <a:gd name="T2" fmla="*/ 0 w 3312"/>
                <a:gd name="T3" fmla="*/ 0 h 3962"/>
                <a:gd name="T4" fmla="*/ 0 w 3312"/>
                <a:gd name="T5" fmla="*/ 0 h 3962"/>
                <a:gd name="T6" fmla="*/ 0 w 3312"/>
                <a:gd name="T7" fmla="*/ 0 h 3962"/>
                <a:gd name="T8" fmla="*/ 0 w 3312"/>
                <a:gd name="T9" fmla="*/ 0 h 3962"/>
                <a:gd name="T10" fmla="*/ 0 w 3312"/>
                <a:gd name="T11" fmla="*/ 0 h 3962"/>
                <a:gd name="T12" fmla="*/ 0 w 3312"/>
                <a:gd name="T13" fmla="*/ 0 h 3962"/>
                <a:gd name="T14" fmla="*/ 0 w 3312"/>
                <a:gd name="T15" fmla="*/ 0 h 3962"/>
                <a:gd name="T16" fmla="*/ 0 w 3312"/>
                <a:gd name="T17" fmla="*/ 0 h 3962"/>
                <a:gd name="T18" fmla="*/ 0 w 3312"/>
                <a:gd name="T19" fmla="*/ 0 h 3962"/>
                <a:gd name="T20" fmla="*/ 0 w 3312"/>
                <a:gd name="T21" fmla="*/ 0 h 3962"/>
                <a:gd name="T22" fmla="*/ 0 w 3312"/>
                <a:gd name="T23" fmla="*/ 0 h 3962"/>
                <a:gd name="T24" fmla="*/ 0 w 3312"/>
                <a:gd name="T25" fmla="*/ 0 h 3962"/>
                <a:gd name="T26" fmla="*/ 0 w 3312"/>
                <a:gd name="T27" fmla="*/ 0 h 3962"/>
                <a:gd name="T28" fmla="*/ 0 w 3312"/>
                <a:gd name="T29" fmla="*/ 0 h 3962"/>
                <a:gd name="T30" fmla="*/ 0 w 3312"/>
                <a:gd name="T31" fmla="*/ 0 h 3962"/>
                <a:gd name="T32" fmla="*/ 0 w 3312"/>
                <a:gd name="T33" fmla="*/ 0 h 3962"/>
                <a:gd name="T34" fmla="*/ 0 w 3312"/>
                <a:gd name="T35" fmla="*/ 0 h 3962"/>
                <a:gd name="T36" fmla="*/ 0 w 3312"/>
                <a:gd name="T37" fmla="*/ 0 h 3962"/>
                <a:gd name="T38" fmla="*/ 0 w 3312"/>
                <a:gd name="T39" fmla="*/ 0 h 3962"/>
                <a:gd name="T40" fmla="*/ 0 w 3312"/>
                <a:gd name="T41" fmla="*/ 0 h 3962"/>
                <a:gd name="T42" fmla="*/ 0 w 3312"/>
                <a:gd name="T43" fmla="*/ 0 h 3962"/>
                <a:gd name="T44" fmla="*/ 0 w 3312"/>
                <a:gd name="T45" fmla="*/ 0 h 3962"/>
                <a:gd name="T46" fmla="*/ 0 w 3312"/>
                <a:gd name="T47" fmla="*/ 0 h 39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12"/>
                <a:gd name="T73" fmla="*/ 0 h 3962"/>
                <a:gd name="T74" fmla="*/ 3312 w 3312"/>
                <a:gd name="T75" fmla="*/ 3962 h 39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12" h="3962">
                  <a:moveTo>
                    <a:pt x="1376" y="696"/>
                  </a:moveTo>
                  <a:cubicBezTo>
                    <a:pt x="1401" y="795"/>
                    <a:pt x="1489" y="920"/>
                    <a:pt x="1639" y="920"/>
                  </a:cubicBezTo>
                  <a:cubicBezTo>
                    <a:pt x="1801" y="920"/>
                    <a:pt x="1876" y="795"/>
                    <a:pt x="1926" y="708"/>
                  </a:cubicBezTo>
                  <a:lnTo>
                    <a:pt x="2940" y="66"/>
                  </a:lnTo>
                  <a:cubicBezTo>
                    <a:pt x="3042" y="0"/>
                    <a:pt x="3142" y="16"/>
                    <a:pt x="3204" y="78"/>
                  </a:cubicBezTo>
                  <a:cubicBezTo>
                    <a:pt x="3267" y="140"/>
                    <a:pt x="3312" y="264"/>
                    <a:pt x="3072" y="444"/>
                  </a:cubicBezTo>
                  <a:lnTo>
                    <a:pt x="2139" y="1081"/>
                  </a:lnTo>
                  <a:lnTo>
                    <a:pt x="2476" y="2372"/>
                  </a:lnTo>
                  <a:lnTo>
                    <a:pt x="2251" y="2435"/>
                  </a:lnTo>
                  <a:lnTo>
                    <a:pt x="2614" y="3589"/>
                  </a:lnTo>
                  <a:cubicBezTo>
                    <a:pt x="2651" y="3751"/>
                    <a:pt x="2639" y="3863"/>
                    <a:pt x="2539" y="3925"/>
                  </a:cubicBezTo>
                  <a:cubicBezTo>
                    <a:pt x="2401" y="3962"/>
                    <a:pt x="2289" y="3863"/>
                    <a:pt x="2226" y="3689"/>
                  </a:cubicBezTo>
                  <a:cubicBezTo>
                    <a:pt x="2101" y="3453"/>
                    <a:pt x="1876" y="2720"/>
                    <a:pt x="1789" y="2534"/>
                  </a:cubicBezTo>
                  <a:lnTo>
                    <a:pt x="1414" y="2534"/>
                  </a:lnTo>
                  <a:cubicBezTo>
                    <a:pt x="1339" y="2770"/>
                    <a:pt x="1151" y="3465"/>
                    <a:pt x="1051" y="3689"/>
                  </a:cubicBezTo>
                  <a:cubicBezTo>
                    <a:pt x="1001" y="3838"/>
                    <a:pt x="914" y="3950"/>
                    <a:pt x="789" y="3925"/>
                  </a:cubicBezTo>
                  <a:cubicBezTo>
                    <a:pt x="714" y="3875"/>
                    <a:pt x="614" y="3838"/>
                    <a:pt x="676" y="3577"/>
                  </a:cubicBezTo>
                  <a:lnTo>
                    <a:pt x="1001" y="2459"/>
                  </a:lnTo>
                  <a:lnTo>
                    <a:pt x="751" y="2397"/>
                  </a:lnTo>
                  <a:lnTo>
                    <a:pt x="1126" y="1081"/>
                  </a:lnTo>
                  <a:lnTo>
                    <a:pt x="139" y="497"/>
                  </a:lnTo>
                  <a:cubicBezTo>
                    <a:pt x="54" y="402"/>
                    <a:pt x="0" y="342"/>
                    <a:pt x="60" y="180"/>
                  </a:cubicBezTo>
                  <a:cubicBezTo>
                    <a:pt x="186" y="102"/>
                    <a:pt x="214" y="112"/>
                    <a:pt x="389" y="162"/>
                  </a:cubicBezTo>
                  <a:lnTo>
                    <a:pt x="1376" y="696"/>
                  </a:lnTo>
                  <a:close/>
                </a:path>
              </a:pathLst>
            </a:custGeom>
            <a:solidFill>
              <a:srgbClr val="CC9900"/>
            </a:solidFill>
            <a:ln w="9525" cmpd="sng">
              <a:noFill/>
              <a:bevel/>
              <a:headEnd/>
              <a:tailEnd/>
            </a:ln>
          </p:spPr>
          <p:txBody>
            <a:bodyPr/>
            <a:lstStyle/>
            <a:p>
              <a:endParaRPr lang="zh-CN" altLang="en-US"/>
            </a:p>
          </p:txBody>
        </p:sp>
      </p:grpSp>
      <p:grpSp>
        <p:nvGrpSpPr>
          <p:cNvPr id="11" name="Group 40"/>
          <p:cNvGrpSpPr>
            <a:grpSpLocks/>
          </p:cNvGrpSpPr>
          <p:nvPr/>
        </p:nvGrpSpPr>
        <p:grpSpPr bwMode="auto">
          <a:xfrm>
            <a:off x="3363913" y="1939925"/>
            <a:ext cx="1465262" cy="377825"/>
            <a:chOff x="0" y="0"/>
            <a:chExt cx="1390" cy="350"/>
          </a:xfrm>
        </p:grpSpPr>
        <p:sp>
          <p:nvSpPr>
            <p:cNvPr id="108572" name="AutoShape 40"/>
            <p:cNvSpPr>
              <a:spLocks noChangeArrowheads="1"/>
            </p:cNvSpPr>
            <p:nvPr/>
          </p:nvSpPr>
          <p:spPr bwMode="auto">
            <a:xfrm flipH="1">
              <a:off x="868" y="0"/>
              <a:ext cx="522" cy="341"/>
            </a:xfrm>
            <a:prstGeom prst="curvedRightArrow">
              <a:avLst>
                <a:gd name="adj1" fmla="val 19588"/>
                <a:gd name="adj2" fmla="val 44681"/>
                <a:gd name="adj3" fmla="val 43217"/>
              </a:avLst>
            </a:prstGeom>
            <a:gradFill rotWithShape="1">
              <a:gsLst>
                <a:gs pos="0">
                  <a:srgbClr val="FFBE93"/>
                </a:gs>
                <a:gs pos="100000">
                  <a:srgbClr val="FF6600"/>
                </a:gs>
              </a:gsLst>
              <a:lin ang="0" scaled="1"/>
            </a:gradFill>
            <a:ln w="9525">
              <a:noFill/>
              <a:miter lim="800000"/>
              <a:headEnd/>
              <a:tailEnd/>
            </a:ln>
          </p:spPr>
          <p:txBody>
            <a:bodyPr wrap="none" anchor="ctr"/>
            <a:lstStyle/>
            <a:p>
              <a:pPr algn="r" eaLnBrk="0" hangingPunct="0">
                <a:buFont typeface="Arial" charset="0"/>
                <a:buNone/>
              </a:pPr>
              <a:endParaRPr lang="zh-CN" altLang="zh-CN">
                <a:latin typeface="Calibri" pitchFamily="34" charset="0"/>
                <a:ea typeface="Gulim" pitchFamily="34" charset="-127"/>
                <a:sym typeface="Arial" charset="0"/>
              </a:endParaRPr>
            </a:p>
          </p:txBody>
        </p:sp>
        <p:sp>
          <p:nvSpPr>
            <p:cNvPr id="108573" name="AutoShape 41"/>
            <p:cNvSpPr>
              <a:spLocks noChangeArrowheads="1"/>
            </p:cNvSpPr>
            <p:nvPr/>
          </p:nvSpPr>
          <p:spPr bwMode="auto">
            <a:xfrm>
              <a:off x="0" y="9"/>
              <a:ext cx="522" cy="341"/>
            </a:xfrm>
            <a:prstGeom prst="curvedRightArrow">
              <a:avLst>
                <a:gd name="adj1" fmla="val 16546"/>
                <a:gd name="adj2" fmla="val 38981"/>
                <a:gd name="adj3" fmla="val 43465"/>
              </a:avLst>
            </a:prstGeom>
            <a:gradFill rotWithShape="1">
              <a:gsLst>
                <a:gs pos="0">
                  <a:srgbClr val="FFBE93"/>
                </a:gs>
                <a:gs pos="100000">
                  <a:srgbClr val="FF6600"/>
                </a:gs>
              </a:gsLst>
              <a:lin ang="0" scaled="1"/>
            </a:gradFill>
            <a:ln w="9525">
              <a:noFill/>
              <a:miter lim="800000"/>
              <a:headEnd/>
              <a:tailEnd/>
            </a:ln>
          </p:spPr>
          <p:txBody>
            <a:bodyPr wrap="none" anchor="ctr"/>
            <a:lstStyle/>
            <a:p>
              <a:pPr algn="r" eaLnBrk="0" hangingPunct="0">
                <a:buFont typeface="Arial" charset="0"/>
                <a:buNone/>
              </a:pPr>
              <a:endParaRPr lang="zh-CN" altLang="zh-CN">
                <a:latin typeface="Calibri" pitchFamily="34" charset="0"/>
                <a:ea typeface="Gulim" pitchFamily="34" charset="-127"/>
                <a:sym typeface="Arial" charset="0"/>
              </a:endParaRPr>
            </a:p>
          </p:txBody>
        </p:sp>
      </p:grpSp>
      <p:grpSp>
        <p:nvGrpSpPr>
          <p:cNvPr id="12" name="Group 43"/>
          <p:cNvGrpSpPr>
            <a:grpSpLocks/>
          </p:cNvGrpSpPr>
          <p:nvPr/>
        </p:nvGrpSpPr>
        <p:grpSpPr bwMode="auto">
          <a:xfrm>
            <a:off x="6272213" y="1485900"/>
            <a:ext cx="979487" cy="203200"/>
            <a:chOff x="0" y="0"/>
            <a:chExt cx="1390" cy="350"/>
          </a:xfrm>
        </p:grpSpPr>
        <p:sp>
          <p:nvSpPr>
            <p:cNvPr id="108570" name="AutoShape 43"/>
            <p:cNvSpPr>
              <a:spLocks noChangeArrowheads="1"/>
            </p:cNvSpPr>
            <p:nvPr/>
          </p:nvSpPr>
          <p:spPr bwMode="auto">
            <a:xfrm flipH="1">
              <a:off x="868" y="0"/>
              <a:ext cx="522" cy="341"/>
            </a:xfrm>
            <a:prstGeom prst="curvedRightArrow">
              <a:avLst>
                <a:gd name="adj1" fmla="val 19588"/>
                <a:gd name="adj2" fmla="val 44681"/>
                <a:gd name="adj3" fmla="val 43217"/>
              </a:avLst>
            </a:prstGeom>
            <a:gradFill rotWithShape="1">
              <a:gsLst>
                <a:gs pos="0">
                  <a:srgbClr val="FFBE93"/>
                </a:gs>
                <a:gs pos="100000">
                  <a:srgbClr val="FF6600"/>
                </a:gs>
              </a:gsLst>
              <a:lin ang="0" scaled="1"/>
            </a:gradFill>
            <a:ln w="9525">
              <a:noFill/>
              <a:miter lim="800000"/>
              <a:headEnd/>
              <a:tailEnd/>
            </a:ln>
          </p:spPr>
          <p:txBody>
            <a:bodyPr wrap="none" anchor="ctr"/>
            <a:lstStyle/>
            <a:p>
              <a:pPr algn="r" eaLnBrk="0" hangingPunct="0">
                <a:buFont typeface="Arial" charset="0"/>
                <a:buNone/>
              </a:pPr>
              <a:endParaRPr lang="zh-CN" altLang="zh-CN">
                <a:latin typeface="Calibri" pitchFamily="34" charset="0"/>
                <a:ea typeface="Gulim" pitchFamily="34" charset="-127"/>
                <a:sym typeface="Arial" charset="0"/>
              </a:endParaRPr>
            </a:p>
          </p:txBody>
        </p:sp>
        <p:sp>
          <p:nvSpPr>
            <p:cNvPr id="108571" name="AutoShape 44"/>
            <p:cNvSpPr>
              <a:spLocks noChangeArrowheads="1"/>
            </p:cNvSpPr>
            <p:nvPr/>
          </p:nvSpPr>
          <p:spPr bwMode="auto">
            <a:xfrm>
              <a:off x="0" y="9"/>
              <a:ext cx="522" cy="341"/>
            </a:xfrm>
            <a:prstGeom prst="curvedRightArrow">
              <a:avLst>
                <a:gd name="adj1" fmla="val 16546"/>
                <a:gd name="adj2" fmla="val 38981"/>
                <a:gd name="adj3" fmla="val 43465"/>
              </a:avLst>
            </a:prstGeom>
            <a:gradFill rotWithShape="1">
              <a:gsLst>
                <a:gs pos="0">
                  <a:srgbClr val="FFBE93"/>
                </a:gs>
                <a:gs pos="100000">
                  <a:srgbClr val="FF6600"/>
                </a:gs>
              </a:gsLst>
              <a:lin ang="0" scaled="1"/>
            </a:gradFill>
            <a:ln w="9525">
              <a:noFill/>
              <a:miter lim="800000"/>
              <a:headEnd/>
              <a:tailEnd/>
            </a:ln>
          </p:spPr>
          <p:txBody>
            <a:bodyPr wrap="none" anchor="ctr"/>
            <a:lstStyle/>
            <a:p>
              <a:pPr algn="r" eaLnBrk="0" hangingPunct="0">
                <a:buFont typeface="Arial" charset="0"/>
                <a:buNone/>
              </a:pPr>
              <a:endParaRPr lang="zh-CN" altLang="zh-CN">
                <a:latin typeface="Calibri" pitchFamily="34" charset="0"/>
                <a:ea typeface="Gulim" pitchFamily="34" charset="-127"/>
                <a:sym typeface="Arial" charset="0"/>
              </a:endParaRPr>
            </a:p>
          </p:txBody>
        </p:sp>
      </p:grpSp>
      <p:sp>
        <p:nvSpPr>
          <p:cNvPr id="108567" name="矩形 46"/>
          <p:cNvSpPr>
            <a:spLocks noChangeArrowheads="1"/>
          </p:cNvSpPr>
          <p:nvPr/>
        </p:nvSpPr>
        <p:spPr bwMode="auto">
          <a:xfrm>
            <a:off x="314325" y="720725"/>
            <a:ext cx="8648700" cy="523875"/>
          </a:xfrm>
          <a:prstGeom prst="rect">
            <a:avLst/>
          </a:prstGeom>
          <a:noFill/>
          <a:ln w="9525">
            <a:noFill/>
            <a:miter lim="800000"/>
            <a:headEnd/>
            <a:tailEnd/>
          </a:ln>
        </p:spPr>
        <p:txBody>
          <a:bodyPr>
            <a:spAutoFit/>
          </a:bodyPr>
          <a:lstStyle/>
          <a:p>
            <a:pPr eaLnBrk="0" hangingPunct="0">
              <a:buFont typeface="Arial" charset="0"/>
              <a:buNone/>
            </a:pPr>
            <a:r>
              <a:rPr lang="en-US" altLang="zh-CN" sz="2800" b="1">
                <a:solidFill>
                  <a:schemeClr val="tx1"/>
                </a:solidFill>
                <a:latin typeface="Calibri" pitchFamily="34" charset="0"/>
                <a:ea typeface="微软雅黑"/>
                <a:cs typeface="微软雅黑"/>
                <a:sym typeface="Times New Roman" pitchFamily="18" charset="0"/>
              </a:rPr>
              <a:t>7.6.1.2 </a:t>
            </a:r>
            <a:r>
              <a:rPr lang="en-US" altLang="zh-CN" sz="2800" b="1">
                <a:solidFill>
                  <a:schemeClr val="tx1"/>
                </a:solidFill>
                <a:latin typeface="Calibri" pitchFamily="34" charset="0"/>
                <a:ea typeface="Gulim" pitchFamily="34" charset="-127"/>
                <a:sym typeface="Arial" charset="0"/>
              </a:rPr>
              <a:t>Warm wet climate challenges and problems</a:t>
            </a:r>
            <a:endParaRPr lang="zh-CN" altLang="en-US" sz="2800" b="1">
              <a:solidFill>
                <a:schemeClr val="tx1"/>
              </a:solidFill>
              <a:latin typeface="Calibri" pitchFamily="34" charset="0"/>
              <a:ea typeface="微软雅黑"/>
              <a:cs typeface="微软雅黑"/>
              <a:sym typeface="Times New Roman" pitchFamily="18" charset="0"/>
            </a:endParaRPr>
          </a:p>
        </p:txBody>
      </p:sp>
      <p:sp>
        <p:nvSpPr>
          <p:cNvPr id="108568" name="页脚占位符 4"/>
          <p:cNvSpPr>
            <a:spLocks noGrp="1" noChangeArrowheads="1"/>
          </p:cNvSpPr>
          <p:nvPr/>
        </p:nvSpPr>
        <p:spPr bwMode="auto">
          <a:xfrm>
            <a:off x="3581400" y="6461125"/>
            <a:ext cx="5295900" cy="246063"/>
          </a:xfrm>
          <a:prstGeom prst="rect">
            <a:avLst/>
          </a:prstGeom>
          <a:noFill/>
          <a:ln w="9525">
            <a:noFill/>
            <a:miter lim="800000"/>
            <a:headEnd/>
            <a:tailEnd/>
          </a:ln>
        </p:spPr>
        <p:txBody>
          <a:bodyPr anchor="ctr">
            <a:spAutoFit/>
          </a:bodyPr>
          <a:lstStyle/>
          <a:p>
            <a:pPr algn="r" eaLnBrk="0" hangingPunct="0">
              <a:buFont typeface="Arial" charset="0"/>
              <a:buNone/>
            </a:pPr>
            <a:r>
              <a:rPr lang="en-US" altLang="zh-CN" sz="1000">
                <a:solidFill>
                  <a:schemeClr val="tx1"/>
                </a:solidFill>
                <a:latin typeface="Calibri" pitchFamily="34" charset="0"/>
                <a:sym typeface="Arial" charset="0"/>
              </a:rPr>
              <a:t>A Multidisciplinary Approach to Curriculum Development in Sustainable Built Environment</a:t>
            </a:r>
            <a:endParaRPr lang="zh-CN" altLang="en-US">
              <a:latin typeface="Calibri" pitchFamily="34" charset="0"/>
              <a:ea typeface="Gulim" pitchFamily="34" charset="-127"/>
            </a:endParaRPr>
          </a:p>
        </p:txBody>
      </p:sp>
      <p:sp>
        <p:nvSpPr>
          <p:cNvPr id="51" name="灯片编号占位符 50"/>
          <p:cNvSpPr>
            <a:spLocks noGrp="1"/>
          </p:cNvSpPr>
          <p:nvPr>
            <p:ph type="sldNum" sz="quarter" idx="11"/>
          </p:nvPr>
        </p:nvSpPr>
        <p:spPr>
          <a:xfrm>
            <a:off x="161925" y="6337300"/>
            <a:ext cx="2133600" cy="365125"/>
          </a:xfrm>
        </p:spPr>
        <p:txBody>
          <a:bodyPr/>
          <a:lstStyle/>
          <a:p>
            <a:pPr>
              <a:defRPr/>
            </a:pPr>
            <a:fld id="{8CD1E81D-9590-4AF9-8BD5-7F4639277CAD}" type="slidenum">
              <a:rPr lang="zh-CN" altLang="en-US"/>
              <a:pPr>
                <a:defRPr/>
              </a:pPr>
              <a:t>73</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p:cBhvr>
                                        <p:cTn id="14" dur="1000" decel="50000">
                                          <p:stCondLst>
                                            <p:cond delay="0"/>
                                          </p:stCondLst>
                                        </p:cTn>
                                        <p:tgtEl>
                                          <p:spTgt spid="2"/>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79877"/>
                                        </p:tgtEl>
                                        <p:attrNameLst>
                                          <p:attrName>style.visibility</p:attrName>
                                        </p:attrNameLst>
                                      </p:cBhvr>
                                      <p:to>
                                        <p:strVal val="visible"/>
                                      </p:to>
                                    </p:set>
                                    <p:anim calcmode="lin" valueType="num">
                                      <p:cBhvr>
                                        <p:cTn id="17" dur="500" decel="50000" fill="hold">
                                          <p:stCondLst>
                                            <p:cond delay="0"/>
                                          </p:stCondLst>
                                        </p:cTn>
                                        <p:tgtEl>
                                          <p:spTgt spid="79877"/>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79877"/>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79877"/>
                                        </p:tgtEl>
                                        <p:attrNameLst>
                                          <p:attrName>ppt_w</p:attrName>
                                        </p:attrNameLst>
                                      </p:cBhvr>
                                      <p:tavLst>
                                        <p:tav tm="0">
                                          <p:val>
                                            <p:strVal val="#ppt_w*.05"/>
                                          </p:val>
                                        </p:tav>
                                        <p:tav tm="100000">
                                          <p:val>
                                            <p:strVal val="#ppt_w"/>
                                          </p:val>
                                        </p:tav>
                                      </p:tavLst>
                                    </p:anim>
                                    <p:anim calcmode="lin" valueType="num">
                                      <p:cBhvr>
                                        <p:cTn id="20" dur="1000" fill="hold"/>
                                        <p:tgtEl>
                                          <p:spTgt spid="79877"/>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79877"/>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79877"/>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79877"/>
                                        </p:tgtEl>
                                        <p:attrNameLst>
                                          <p:attrName>ppt_y</p:attrName>
                                        </p:attrNameLst>
                                      </p:cBhvr>
                                      <p:tavLst>
                                        <p:tav tm="0">
                                          <p:val>
                                            <p:strVal val="#ppt_y+.1"/>
                                          </p:val>
                                        </p:tav>
                                        <p:tav tm="100000">
                                          <p:val>
                                            <p:strVal val="#ppt_y"/>
                                          </p:val>
                                        </p:tav>
                                      </p:tavLst>
                                    </p:anim>
                                    <p:animEffect>
                                      <p:cBhvr>
                                        <p:cTn id="24" dur="1000" decel="50000">
                                          <p:stCondLst>
                                            <p:cond delay="0"/>
                                          </p:stCondLst>
                                        </p:cTn>
                                        <p:tgtEl>
                                          <p:spTgt spid="79877"/>
                                        </p:tgtEl>
                                      </p:cBhvr>
                                    </p:animEffect>
                                  </p:childTnLst>
                                </p:cTn>
                              </p:par>
                              <p:par>
                                <p:cTn id="25" presetID="25" presetClass="entr" presetSubtype="0" fill="hold" nodeType="withEffect">
                                  <p:stCondLst>
                                    <p:cond delay="0"/>
                                  </p:stCondLst>
                                  <p:childTnLst>
                                    <p:set>
                                      <p:cBhvr>
                                        <p:cTn id="26" dur="1" fill="hold">
                                          <p:stCondLst>
                                            <p:cond delay="0"/>
                                          </p:stCondLst>
                                        </p:cTn>
                                        <p:tgtEl>
                                          <p:spTgt spid="79878"/>
                                        </p:tgtEl>
                                        <p:attrNameLst>
                                          <p:attrName>style.visibility</p:attrName>
                                        </p:attrNameLst>
                                      </p:cBhvr>
                                      <p:to>
                                        <p:strVal val="visible"/>
                                      </p:to>
                                    </p:set>
                                    <p:anim calcmode="lin" valueType="num">
                                      <p:cBhvr>
                                        <p:cTn id="27" dur="500" decel="50000" fill="hold">
                                          <p:stCondLst>
                                            <p:cond delay="0"/>
                                          </p:stCondLst>
                                        </p:cTn>
                                        <p:tgtEl>
                                          <p:spTgt spid="79878"/>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79878"/>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79878"/>
                                        </p:tgtEl>
                                        <p:attrNameLst>
                                          <p:attrName>ppt_w</p:attrName>
                                        </p:attrNameLst>
                                      </p:cBhvr>
                                      <p:tavLst>
                                        <p:tav tm="0">
                                          <p:val>
                                            <p:strVal val="#ppt_w*.05"/>
                                          </p:val>
                                        </p:tav>
                                        <p:tav tm="100000">
                                          <p:val>
                                            <p:strVal val="#ppt_w"/>
                                          </p:val>
                                        </p:tav>
                                      </p:tavLst>
                                    </p:anim>
                                    <p:anim calcmode="lin" valueType="num">
                                      <p:cBhvr>
                                        <p:cTn id="30" dur="1000" fill="hold"/>
                                        <p:tgtEl>
                                          <p:spTgt spid="79878"/>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79878"/>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79878"/>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79878"/>
                                        </p:tgtEl>
                                        <p:attrNameLst>
                                          <p:attrName>ppt_y</p:attrName>
                                        </p:attrNameLst>
                                      </p:cBhvr>
                                      <p:tavLst>
                                        <p:tav tm="0">
                                          <p:val>
                                            <p:strVal val="#ppt_y+.1"/>
                                          </p:val>
                                        </p:tav>
                                        <p:tav tm="100000">
                                          <p:val>
                                            <p:strVal val="#ppt_y"/>
                                          </p:val>
                                        </p:tav>
                                      </p:tavLst>
                                    </p:anim>
                                    <p:animEffect>
                                      <p:cBhvr>
                                        <p:cTn id="34" dur="1000" decel="50000">
                                          <p:stCondLst>
                                            <p:cond delay="0"/>
                                          </p:stCondLst>
                                        </p:cTn>
                                        <p:tgtEl>
                                          <p:spTgt spid="79878"/>
                                        </p:tgtEl>
                                      </p:cBhvr>
                                    </p:animEffect>
                                  </p:childTnLst>
                                </p:cTn>
                              </p:par>
                              <p:par>
                                <p:cTn id="35" presetID="25" presetClass="entr" presetSubtype="0" fill="hold" grpId="0" nodeType="withEffect">
                                  <p:stCondLst>
                                    <p:cond delay="0"/>
                                  </p:stCondLst>
                                  <p:childTnLst>
                                    <p:set>
                                      <p:cBhvr>
                                        <p:cTn id="36" dur="1" fill="hold">
                                          <p:stCondLst>
                                            <p:cond delay="0"/>
                                          </p:stCondLst>
                                        </p:cTn>
                                        <p:tgtEl>
                                          <p:spTgt spid="79879"/>
                                        </p:tgtEl>
                                        <p:attrNameLst>
                                          <p:attrName>style.visibility</p:attrName>
                                        </p:attrNameLst>
                                      </p:cBhvr>
                                      <p:to>
                                        <p:strVal val="visible"/>
                                      </p:to>
                                    </p:set>
                                    <p:anim calcmode="lin" valueType="num">
                                      <p:cBhvr>
                                        <p:cTn id="37" dur="500" decel="50000" fill="hold">
                                          <p:stCondLst>
                                            <p:cond delay="0"/>
                                          </p:stCondLst>
                                        </p:cTn>
                                        <p:tgtEl>
                                          <p:spTgt spid="79879"/>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79879"/>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79879"/>
                                        </p:tgtEl>
                                        <p:attrNameLst>
                                          <p:attrName>ppt_w</p:attrName>
                                        </p:attrNameLst>
                                      </p:cBhvr>
                                      <p:tavLst>
                                        <p:tav tm="0">
                                          <p:val>
                                            <p:strVal val="#ppt_w*.05"/>
                                          </p:val>
                                        </p:tav>
                                        <p:tav tm="100000">
                                          <p:val>
                                            <p:strVal val="#ppt_w"/>
                                          </p:val>
                                        </p:tav>
                                      </p:tavLst>
                                    </p:anim>
                                    <p:anim calcmode="lin" valueType="num">
                                      <p:cBhvr>
                                        <p:cTn id="40" dur="1000" fill="hold"/>
                                        <p:tgtEl>
                                          <p:spTgt spid="79879"/>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79879"/>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79879"/>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79879"/>
                                        </p:tgtEl>
                                        <p:attrNameLst>
                                          <p:attrName>ppt_y</p:attrName>
                                        </p:attrNameLst>
                                      </p:cBhvr>
                                      <p:tavLst>
                                        <p:tav tm="0">
                                          <p:val>
                                            <p:strVal val="#ppt_y+.1"/>
                                          </p:val>
                                        </p:tav>
                                        <p:tav tm="100000">
                                          <p:val>
                                            <p:strVal val="#ppt_y"/>
                                          </p:val>
                                        </p:tav>
                                      </p:tavLst>
                                    </p:anim>
                                    <p:animEffect>
                                      <p:cBhvr>
                                        <p:cTn id="44" dur="1000" decel="50000">
                                          <p:stCondLst>
                                            <p:cond delay="0"/>
                                          </p:stCondLst>
                                        </p:cTn>
                                        <p:tgtEl>
                                          <p:spTgt spid="79879"/>
                                        </p:tgtEl>
                                      </p:cBhvr>
                                    </p:animEffect>
                                  </p:childTnLst>
                                </p:cTn>
                              </p:par>
                              <p:par>
                                <p:cTn id="45" presetID="25" presetClass="entr" presetSubtype="0" fill="hold" grpId="0" nodeType="withEffect">
                                  <p:stCondLst>
                                    <p:cond delay="0"/>
                                  </p:stCondLst>
                                  <p:childTnLst>
                                    <p:set>
                                      <p:cBhvr>
                                        <p:cTn id="46" dur="1" fill="hold">
                                          <p:stCondLst>
                                            <p:cond delay="0"/>
                                          </p:stCondLst>
                                        </p:cTn>
                                        <p:tgtEl>
                                          <p:spTgt spid="79880"/>
                                        </p:tgtEl>
                                        <p:attrNameLst>
                                          <p:attrName>style.visibility</p:attrName>
                                        </p:attrNameLst>
                                      </p:cBhvr>
                                      <p:to>
                                        <p:strVal val="visible"/>
                                      </p:to>
                                    </p:set>
                                    <p:anim calcmode="lin" valueType="num">
                                      <p:cBhvr>
                                        <p:cTn id="47" dur="500" decel="50000" fill="hold">
                                          <p:stCondLst>
                                            <p:cond delay="0"/>
                                          </p:stCondLst>
                                        </p:cTn>
                                        <p:tgtEl>
                                          <p:spTgt spid="79880"/>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79880"/>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79880"/>
                                        </p:tgtEl>
                                        <p:attrNameLst>
                                          <p:attrName>ppt_w</p:attrName>
                                        </p:attrNameLst>
                                      </p:cBhvr>
                                      <p:tavLst>
                                        <p:tav tm="0">
                                          <p:val>
                                            <p:strVal val="#ppt_w*.05"/>
                                          </p:val>
                                        </p:tav>
                                        <p:tav tm="100000">
                                          <p:val>
                                            <p:strVal val="#ppt_w"/>
                                          </p:val>
                                        </p:tav>
                                      </p:tavLst>
                                    </p:anim>
                                    <p:anim calcmode="lin" valueType="num">
                                      <p:cBhvr>
                                        <p:cTn id="50" dur="1000" fill="hold"/>
                                        <p:tgtEl>
                                          <p:spTgt spid="79880"/>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79880"/>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79880"/>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79880"/>
                                        </p:tgtEl>
                                        <p:attrNameLst>
                                          <p:attrName>ppt_y</p:attrName>
                                        </p:attrNameLst>
                                      </p:cBhvr>
                                      <p:tavLst>
                                        <p:tav tm="0">
                                          <p:val>
                                            <p:strVal val="#ppt_y+.1"/>
                                          </p:val>
                                        </p:tav>
                                        <p:tav tm="100000">
                                          <p:val>
                                            <p:strVal val="#ppt_y"/>
                                          </p:val>
                                        </p:tav>
                                      </p:tavLst>
                                    </p:anim>
                                    <p:animEffect>
                                      <p:cBhvr>
                                        <p:cTn id="54" dur="1000" decel="50000">
                                          <p:stCondLst>
                                            <p:cond delay="0"/>
                                          </p:stCondLst>
                                        </p:cTn>
                                        <p:tgtEl>
                                          <p:spTgt spid="79880"/>
                                        </p:tgtEl>
                                      </p:cBhvr>
                                    </p:animEffect>
                                  </p:childTnLst>
                                </p:cTn>
                              </p:par>
                              <p:par>
                                <p:cTn id="55" presetID="25" presetClass="entr" presetSubtype="0" fill="hold" nodeType="withEffect">
                                  <p:stCondLst>
                                    <p:cond delay="0"/>
                                  </p:stCondLst>
                                  <p:childTnLst>
                                    <p:set>
                                      <p:cBhvr>
                                        <p:cTn id="56" dur="1" fill="hold">
                                          <p:stCondLst>
                                            <p:cond delay="0"/>
                                          </p:stCondLst>
                                        </p:cTn>
                                        <p:tgtEl>
                                          <p:spTgt spid="3"/>
                                        </p:tgtEl>
                                        <p:attrNameLst>
                                          <p:attrName>style.visibility</p:attrName>
                                        </p:attrNameLst>
                                      </p:cBhvr>
                                      <p:to>
                                        <p:strVal val="visible"/>
                                      </p:to>
                                    </p:set>
                                    <p:anim calcmode="lin" valueType="num">
                                      <p:cBhvr>
                                        <p:cTn id="5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60" dur="1000" fill="hold"/>
                                        <p:tgtEl>
                                          <p:spTgt spid="3"/>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3"/>
                                        </p:tgtEl>
                                        <p:attrNameLst>
                                          <p:attrName>ppt_y</p:attrName>
                                        </p:attrNameLst>
                                      </p:cBhvr>
                                      <p:tavLst>
                                        <p:tav tm="0">
                                          <p:val>
                                            <p:strVal val="#ppt_y+.1"/>
                                          </p:val>
                                        </p:tav>
                                        <p:tav tm="100000">
                                          <p:val>
                                            <p:strVal val="#ppt_y"/>
                                          </p:val>
                                        </p:tav>
                                      </p:tavLst>
                                    </p:anim>
                                    <p:animEffect>
                                      <p:cBhvr>
                                        <p:cTn id="64" dur="1000" decel="50000">
                                          <p:stCondLst>
                                            <p:cond delay="0"/>
                                          </p:stCondLst>
                                        </p:cTn>
                                        <p:tgtEl>
                                          <p:spTgt spid="3"/>
                                        </p:tgtEl>
                                      </p:cBhvr>
                                    </p:animEffect>
                                  </p:childTnLst>
                                </p:cTn>
                              </p:par>
                              <p:par>
                                <p:cTn id="65" presetID="25" presetClass="entr" presetSubtype="0" fill="hold" grpId="0" nodeType="withEffect">
                                  <p:stCondLst>
                                    <p:cond delay="0"/>
                                  </p:stCondLst>
                                  <p:childTnLst>
                                    <p:set>
                                      <p:cBhvr>
                                        <p:cTn id="66" dur="1" fill="hold">
                                          <p:stCondLst>
                                            <p:cond delay="0"/>
                                          </p:stCondLst>
                                        </p:cTn>
                                        <p:tgtEl>
                                          <p:spTgt spid="79884"/>
                                        </p:tgtEl>
                                        <p:attrNameLst>
                                          <p:attrName>style.visibility</p:attrName>
                                        </p:attrNameLst>
                                      </p:cBhvr>
                                      <p:to>
                                        <p:strVal val="visible"/>
                                      </p:to>
                                    </p:set>
                                    <p:anim calcmode="lin" valueType="num">
                                      <p:cBhvr>
                                        <p:cTn id="67" dur="500" decel="50000" fill="hold">
                                          <p:stCondLst>
                                            <p:cond delay="0"/>
                                          </p:stCondLst>
                                        </p:cTn>
                                        <p:tgtEl>
                                          <p:spTgt spid="79884"/>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79884"/>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79884"/>
                                        </p:tgtEl>
                                        <p:attrNameLst>
                                          <p:attrName>ppt_w</p:attrName>
                                        </p:attrNameLst>
                                      </p:cBhvr>
                                      <p:tavLst>
                                        <p:tav tm="0">
                                          <p:val>
                                            <p:strVal val="#ppt_w*.05"/>
                                          </p:val>
                                        </p:tav>
                                        <p:tav tm="100000">
                                          <p:val>
                                            <p:strVal val="#ppt_w"/>
                                          </p:val>
                                        </p:tav>
                                      </p:tavLst>
                                    </p:anim>
                                    <p:anim calcmode="lin" valueType="num">
                                      <p:cBhvr>
                                        <p:cTn id="70" dur="1000" fill="hold"/>
                                        <p:tgtEl>
                                          <p:spTgt spid="79884"/>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79884"/>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79884"/>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79884"/>
                                        </p:tgtEl>
                                        <p:attrNameLst>
                                          <p:attrName>ppt_y</p:attrName>
                                        </p:attrNameLst>
                                      </p:cBhvr>
                                      <p:tavLst>
                                        <p:tav tm="0">
                                          <p:val>
                                            <p:strVal val="#ppt_y+.1"/>
                                          </p:val>
                                        </p:tav>
                                        <p:tav tm="100000">
                                          <p:val>
                                            <p:strVal val="#ppt_y"/>
                                          </p:val>
                                        </p:tav>
                                      </p:tavLst>
                                    </p:anim>
                                    <p:animEffect>
                                      <p:cBhvr>
                                        <p:cTn id="74" dur="1000" decel="50000">
                                          <p:stCondLst>
                                            <p:cond delay="0"/>
                                          </p:stCondLst>
                                        </p:cTn>
                                        <p:tgtEl>
                                          <p:spTgt spid="79884"/>
                                        </p:tgtEl>
                                      </p:cBhvr>
                                    </p:animEffect>
                                  </p:childTnLst>
                                </p:cTn>
                              </p:par>
                              <p:par>
                                <p:cTn id="75" presetID="25" presetClass="entr" presetSubtype="0" fill="hold" nodeType="withEffect">
                                  <p:stCondLst>
                                    <p:cond delay="0"/>
                                  </p:stCondLst>
                                  <p:childTnLst>
                                    <p:set>
                                      <p:cBhvr>
                                        <p:cTn id="76" dur="1" fill="hold">
                                          <p:stCondLst>
                                            <p:cond delay="0"/>
                                          </p:stCondLst>
                                        </p:cTn>
                                        <p:tgtEl>
                                          <p:spTgt spid="79885"/>
                                        </p:tgtEl>
                                        <p:attrNameLst>
                                          <p:attrName>style.visibility</p:attrName>
                                        </p:attrNameLst>
                                      </p:cBhvr>
                                      <p:to>
                                        <p:strVal val="visible"/>
                                      </p:to>
                                    </p:set>
                                    <p:anim calcmode="lin" valueType="num">
                                      <p:cBhvr>
                                        <p:cTn id="77" dur="500" decel="50000" fill="hold">
                                          <p:stCondLst>
                                            <p:cond delay="0"/>
                                          </p:stCondLst>
                                        </p:cTn>
                                        <p:tgtEl>
                                          <p:spTgt spid="79885"/>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79885"/>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79885"/>
                                        </p:tgtEl>
                                        <p:attrNameLst>
                                          <p:attrName>ppt_w</p:attrName>
                                        </p:attrNameLst>
                                      </p:cBhvr>
                                      <p:tavLst>
                                        <p:tav tm="0">
                                          <p:val>
                                            <p:strVal val="#ppt_w*.05"/>
                                          </p:val>
                                        </p:tav>
                                        <p:tav tm="100000">
                                          <p:val>
                                            <p:strVal val="#ppt_w"/>
                                          </p:val>
                                        </p:tav>
                                      </p:tavLst>
                                    </p:anim>
                                    <p:anim calcmode="lin" valueType="num">
                                      <p:cBhvr>
                                        <p:cTn id="80" dur="1000" fill="hold"/>
                                        <p:tgtEl>
                                          <p:spTgt spid="79885"/>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79885"/>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79885"/>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79885"/>
                                        </p:tgtEl>
                                        <p:attrNameLst>
                                          <p:attrName>ppt_y</p:attrName>
                                        </p:attrNameLst>
                                      </p:cBhvr>
                                      <p:tavLst>
                                        <p:tav tm="0">
                                          <p:val>
                                            <p:strVal val="#ppt_y+.1"/>
                                          </p:val>
                                        </p:tav>
                                        <p:tav tm="100000">
                                          <p:val>
                                            <p:strVal val="#ppt_y"/>
                                          </p:val>
                                        </p:tav>
                                      </p:tavLst>
                                    </p:anim>
                                    <p:animEffect>
                                      <p:cBhvr>
                                        <p:cTn id="84" dur="1000" decel="50000">
                                          <p:stCondLst>
                                            <p:cond delay="0"/>
                                          </p:stCondLst>
                                        </p:cTn>
                                        <p:tgtEl>
                                          <p:spTgt spid="79885"/>
                                        </p:tgtEl>
                                      </p:cBhvr>
                                    </p:animEffect>
                                  </p:childTnLst>
                                </p:cTn>
                              </p:par>
                              <p:par>
                                <p:cTn id="85" presetID="25" presetClass="entr" presetSubtype="0" fill="hold" grpId="0" nodeType="withEffect">
                                  <p:stCondLst>
                                    <p:cond delay="0"/>
                                  </p:stCondLst>
                                  <p:childTnLst>
                                    <p:set>
                                      <p:cBhvr>
                                        <p:cTn id="86" dur="1" fill="hold">
                                          <p:stCondLst>
                                            <p:cond delay="0"/>
                                          </p:stCondLst>
                                        </p:cTn>
                                        <p:tgtEl>
                                          <p:spTgt spid="79886"/>
                                        </p:tgtEl>
                                        <p:attrNameLst>
                                          <p:attrName>style.visibility</p:attrName>
                                        </p:attrNameLst>
                                      </p:cBhvr>
                                      <p:to>
                                        <p:strVal val="visible"/>
                                      </p:to>
                                    </p:set>
                                    <p:anim calcmode="lin" valueType="num">
                                      <p:cBhvr>
                                        <p:cTn id="87" dur="500" decel="50000" fill="hold">
                                          <p:stCondLst>
                                            <p:cond delay="0"/>
                                          </p:stCondLst>
                                        </p:cTn>
                                        <p:tgtEl>
                                          <p:spTgt spid="79886"/>
                                        </p:tgtEl>
                                        <p:attrNameLst>
                                          <p:attrName>style.rotation</p:attrName>
                                        </p:attrNameLst>
                                      </p:cBhvr>
                                      <p:tavLst>
                                        <p:tav tm="0">
                                          <p:val>
                                            <p:fltVal val="-90"/>
                                          </p:val>
                                        </p:tav>
                                        <p:tav tm="100000">
                                          <p:val>
                                            <p:fltVal val="0"/>
                                          </p:val>
                                        </p:tav>
                                      </p:tavLst>
                                    </p:anim>
                                    <p:anim calcmode="lin" valueType="num">
                                      <p:cBhvr>
                                        <p:cTn id="88" dur="500" decel="50000" fill="hold">
                                          <p:stCondLst>
                                            <p:cond delay="0"/>
                                          </p:stCondLst>
                                        </p:cTn>
                                        <p:tgtEl>
                                          <p:spTgt spid="79886"/>
                                        </p:tgtEl>
                                        <p:attrNameLst>
                                          <p:attrName>ppt_w</p:attrName>
                                        </p:attrNameLst>
                                      </p:cBhvr>
                                      <p:tavLst>
                                        <p:tav tm="0">
                                          <p:val>
                                            <p:strVal val="#ppt_w"/>
                                          </p:val>
                                        </p:tav>
                                        <p:tav tm="100000">
                                          <p:val>
                                            <p:strVal val="#ppt_w*.05"/>
                                          </p:val>
                                        </p:tav>
                                      </p:tavLst>
                                    </p:anim>
                                    <p:anim calcmode="lin" valueType="num">
                                      <p:cBhvr>
                                        <p:cTn id="89" dur="500" accel="50000" fill="hold">
                                          <p:stCondLst>
                                            <p:cond delay="500"/>
                                          </p:stCondLst>
                                        </p:cTn>
                                        <p:tgtEl>
                                          <p:spTgt spid="79886"/>
                                        </p:tgtEl>
                                        <p:attrNameLst>
                                          <p:attrName>ppt_w</p:attrName>
                                        </p:attrNameLst>
                                      </p:cBhvr>
                                      <p:tavLst>
                                        <p:tav tm="0">
                                          <p:val>
                                            <p:strVal val="#ppt_w*.05"/>
                                          </p:val>
                                        </p:tav>
                                        <p:tav tm="100000">
                                          <p:val>
                                            <p:strVal val="#ppt_w"/>
                                          </p:val>
                                        </p:tav>
                                      </p:tavLst>
                                    </p:anim>
                                    <p:anim calcmode="lin" valueType="num">
                                      <p:cBhvr>
                                        <p:cTn id="90" dur="1000" fill="hold"/>
                                        <p:tgtEl>
                                          <p:spTgt spid="79886"/>
                                        </p:tgtEl>
                                        <p:attrNameLst>
                                          <p:attrName>ppt_h</p:attrName>
                                        </p:attrNameLst>
                                      </p:cBhvr>
                                      <p:tavLst>
                                        <p:tav tm="0">
                                          <p:val>
                                            <p:strVal val="#ppt_h"/>
                                          </p:val>
                                        </p:tav>
                                        <p:tav tm="100000">
                                          <p:val>
                                            <p:strVal val="#ppt_h"/>
                                          </p:val>
                                        </p:tav>
                                      </p:tavLst>
                                    </p:anim>
                                    <p:anim calcmode="lin" valueType="num">
                                      <p:cBhvr>
                                        <p:cTn id="91" dur="500" decel="50000" fill="hold">
                                          <p:stCondLst>
                                            <p:cond delay="0"/>
                                          </p:stCondLst>
                                        </p:cTn>
                                        <p:tgtEl>
                                          <p:spTgt spid="79886"/>
                                        </p:tgtEl>
                                        <p:attrNameLst>
                                          <p:attrName>ppt_x</p:attrName>
                                        </p:attrNameLst>
                                      </p:cBhvr>
                                      <p:tavLst>
                                        <p:tav tm="0">
                                          <p:val>
                                            <p:strVal val="#ppt_x+.4"/>
                                          </p:val>
                                        </p:tav>
                                        <p:tav tm="100000">
                                          <p:val>
                                            <p:strVal val="#ppt_x"/>
                                          </p:val>
                                        </p:tav>
                                      </p:tavLst>
                                    </p:anim>
                                    <p:anim calcmode="lin" valueType="num">
                                      <p:cBhvr>
                                        <p:cTn id="92" dur="500" decel="50000" fill="hold">
                                          <p:stCondLst>
                                            <p:cond delay="0"/>
                                          </p:stCondLst>
                                        </p:cTn>
                                        <p:tgtEl>
                                          <p:spTgt spid="79886"/>
                                        </p:tgtEl>
                                        <p:attrNameLst>
                                          <p:attrName>ppt_y</p:attrName>
                                        </p:attrNameLst>
                                      </p:cBhvr>
                                      <p:tavLst>
                                        <p:tav tm="0">
                                          <p:val>
                                            <p:strVal val="#ppt_y-.2"/>
                                          </p:val>
                                        </p:tav>
                                        <p:tav tm="100000">
                                          <p:val>
                                            <p:strVal val="#ppt_y+.1"/>
                                          </p:val>
                                        </p:tav>
                                      </p:tavLst>
                                    </p:anim>
                                    <p:anim calcmode="lin" valueType="num">
                                      <p:cBhvr>
                                        <p:cTn id="93" dur="500" accel="50000" fill="hold">
                                          <p:stCondLst>
                                            <p:cond delay="500"/>
                                          </p:stCondLst>
                                        </p:cTn>
                                        <p:tgtEl>
                                          <p:spTgt spid="79886"/>
                                        </p:tgtEl>
                                        <p:attrNameLst>
                                          <p:attrName>ppt_y</p:attrName>
                                        </p:attrNameLst>
                                      </p:cBhvr>
                                      <p:tavLst>
                                        <p:tav tm="0">
                                          <p:val>
                                            <p:strVal val="#ppt_y+.1"/>
                                          </p:val>
                                        </p:tav>
                                        <p:tav tm="100000">
                                          <p:val>
                                            <p:strVal val="#ppt_y"/>
                                          </p:val>
                                        </p:tav>
                                      </p:tavLst>
                                    </p:anim>
                                    <p:animEffect>
                                      <p:cBhvr>
                                        <p:cTn id="94" dur="1000" decel="50000">
                                          <p:stCondLst>
                                            <p:cond delay="0"/>
                                          </p:stCondLst>
                                        </p:cTn>
                                        <p:tgtEl>
                                          <p:spTgt spid="79886"/>
                                        </p:tgtEl>
                                      </p:cBhvr>
                                    </p:animEffect>
                                  </p:childTnLst>
                                </p:cTn>
                              </p:par>
                              <p:par>
                                <p:cTn id="95" presetID="25" presetClass="entr" presetSubtype="0" fill="hold" grpId="0" nodeType="withEffect">
                                  <p:stCondLst>
                                    <p:cond delay="0"/>
                                  </p:stCondLst>
                                  <p:childTnLst>
                                    <p:set>
                                      <p:cBhvr>
                                        <p:cTn id="96" dur="1" fill="hold">
                                          <p:stCondLst>
                                            <p:cond delay="0"/>
                                          </p:stCondLst>
                                        </p:cTn>
                                        <p:tgtEl>
                                          <p:spTgt spid="79887"/>
                                        </p:tgtEl>
                                        <p:attrNameLst>
                                          <p:attrName>style.visibility</p:attrName>
                                        </p:attrNameLst>
                                      </p:cBhvr>
                                      <p:to>
                                        <p:strVal val="visible"/>
                                      </p:to>
                                    </p:set>
                                    <p:anim calcmode="lin" valueType="num">
                                      <p:cBhvr>
                                        <p:cTn id="97" dur="500" decel="50000" fill="hold">
                                          <p:stCondLst>
                                            <p:cond delay="0"/>
                                          </p:stCondLst>
                                        </p:cTn>
                                        <p:tgtEl>
                                          <p:spTgt spid="79887"/>
                                        </p:tgtEl>
                                        <p:attrNameLst>
                                          <p:attrName>style.rotation</p:attrName>
                                        </p:attrNameLst>
                                      </p:cBhvr>
                                      <p:tavLst>
                                        <p:tav tm="0">
                                          <p:val>
                                            <p:fltVal val="-90"/>
                                          </p:val>
                                        </p:tav>
                                        <p:tav tm="100000">
                                          <p:val>
                                            <p:fltVal val="0"/>
                                          </p:val>
                                        </p:tav>
                                      </p:tavLst>
                                    </p:anim>
                                    <p:anim calcmode="lin" valueType="num">
                                      <p:cBhvr>
                                        <p:cTn id="98" dur="500" decel="50000" fill="hold">
                                          <p:stCondLst>
                                            <p:cond delay="0"/>
                                          </p:stCondLst>
                                        </p:cTn>
                                        <p:tgtEl>
                                          <p:spTgt spid="79887"/>
                                        </p:tgtEl>
                                        <p:attrNameLst>
                                          <p:attrName>ppt_w</p:attrName>
                                        </p:attrNameLst>
                                      </p:cBhvr>
                                      <p:tavLst>
                                        <p:tav tm="0">
                                          <p:val>
                                            <p:strVal val="#ppt_w"/>
                                          </p:val>
                                        </p:tav>
                                        <p:tav tm="100000">
                                          <p:val>
                                            <p:strVal val="#ppt_w*.05"/>
                                          </p:val>
                                        </p:tav>
                                      </p:tavLst>
                                    </p:anim>
                                    <p:anim calcmode="lin" valueType="num">
                                      <p:cBhvr>
                                        <p:cTn id="99" dur="500" accel="50000" fill="hold">
                                          <p:stCondLst>
                                            <p:cond delay="500"/>
                                          </p:stCondLst>
                                        </p:cTn>
                                        <p:tgtEl>
                                          <p:spTgt spid="79887"/>
                                        </p:tgtEl>
                                        <p:attrNameLst>
                                          <p:attrName>ppt_w</p:attrName>
                                        </p:attrNameLst>
                                      </p:cBhvr>
                                      <p:tavLst>
                                        <p:tav tm="0">
                                          <p:val>
                                            <p:strVal val="#ppt_w*.05"/>
                                          </p:val>
                                        </p:tav>
                                        <p:tav tm="100000">
                                          <p:val>
                                            <p:strVal val="#ppt_w"/>
                                          </p:val>
                                        </p:tav>
                                      </p:tavLst>
                                    </p:anim>
                                    <p:anim calcmode="lin" valueType="num">
                                      <p:cBhvr>
                                        <p:cTn id="100" dur="1000" fill="hold"/>
                                        <p:tgtEl>
                                          <p:spTgt spid="79887"/>
                                        </p:tgtEl>
                                        <p:attrNameLst>
                                          <p:attrName>ppt_h</p:attrName>
                                        </p:attrNameLst>
                                      </p:cBhvr>
                                      <p:tavLst>
                                        <p:tav tm="0">
                                          <p:val>
                                            <p:strVal val="#ppt_h"/>
                                          </p:val>
                                        </p:tav>
                                        <p:tav tm="100000">
                                          <p:val>
                                            <p:strVal val="#ppt_h"/>
                                          </p:val>
                                        </p:tav>
                                      </p:tavLst>
                                    </p:anim>
                                    <p:anim calcmode="lin" valueType="num">
                                      <p:cBhvr>
                                        <p:cTn id="101" dur="500" decel="50000" fill="hold">
                                          <p:stCondLst>
                                            <p:cond delay="0"/>
                                          </p:stCondLst>
                                        </p:cTn>
                                        <p:tgtEl>
                                          <p:spTgt spid="79887"/>
                                        </p:tgtEl>
                                        <p:attrNameLst>
                                          <p:attrName>ppt_x</p:attrName>
                                        </p:attrNameLst>
                                      </p:cBhvr>
                                      <p:tavLst>
                                        <p:tav tm="0">
                                          <p:val>
                                            <p:strVal val="#ppt_x+.4"/>
                                          </p:val>
                                        </p:tav>
                                        <p:tav tm="100000">
                                          <p:val>
                                            <p:strVal val="#ppt_x"/>
                                          </p:val>
                                        </p:tav>
                                      </p:tavLst>
                                    </p:anim>
                                    <p:anim calcmode="lin" valueType="num">
                                      <p:cBhvr>
                                        <p:cTn id="102" dur="500" decel="50000" fill="hold">
                                          <p:stCondLst>
                                            <p:cond delay="0"/>
                                          </p:stCondLst>
                                        </p:cTn>
                                        <p:tgtEl>
                                          <p:spTgt spid="79887"/>
                                        </p:tgtEl>
                                        <p:attrNameLst>
                                          <p:attrName>ppt_y</p:attrName>
                                        </p:attrNameLst>
                                      </p:cBhvr>
                                      <p:tavLst>
                                        <p:tav tm="0">
                                          <p:val>
                                            <p:strVal val="#ppt_y-.2"/>
                                          </p:val>
                                        </p:tav>
                                        <p:tav tm="100000">
                                          <p:val>
                                            <p:strVal val="#ppt_y+.1"/>
                                          </p:val>
                                        </p:tav>
                                      </p:tavLst>
                                    </p:anim>
                                    <p:anim calcmode="lin" valueType="num">
                                      <p:cBhvr>
                                        <p:cTn id="103" dur="500" accel="50000" fill="hold">
                                          <p:stCondLst>
                                            <p:cond delay="500"/>
                                          </p:stCondLst>
                                        </p:cTn>
                                        <p:tgtEl>
                                          <p:spTgt spid="79887"/>
                                        </p:tgtEl>
                                        <p:attrNameLst>
                                          <p:attrName>ppt_y</p:attrName>
                                        </p:attrNameLst>
                                      </p:cBhvr>
                                      <p:tavLst>
                                        <p:tav tm="0">
                                          <p:val>
                                            <p:strVal val="#ppt_y+.1"/>
                                          </p:val>
                                        </p:tav>
                                        <p:tav tm="100000">
                                          <p:val>
                                            <p:strVal val="#ppt_y"/>
                                          </p:val>
                                        </p:tav>
                                      </p:tavLst>
                                    </p:anim>
                                    <p:animEffect>
                                      <p:cBhvr>
                                        <p:cTn id="104" dur="1000" decel="50000">
                                          <p:stCondLst>
                                            <p:cond delay="0"/>
                                          </p:stCondLst>
                                        </p:cTn>
                                        <p:tgtEl>
                                          <p:spTgt spid="79887"/>
                                        </p:tgtEl>
                                      </p:cBhvr>
                                    </p:animEffect>
                                  </p:childTnLst>
                                </p:cTn>
                              </p:par>
                              <p:par>
                                <p:cTn id="105" presetID="25" presetClass="entr" presetSubtype="0" fill="hold" nodeType="with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0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0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10" dur="1000" fill="hold"/>
                                        <p:tgtEl>
                                          <p:spTgt spid="4"/>
                                        </p:tgtEl>
                                        <p:attrNameLst>
                                          <p:attrName>ppt_h</p:attrName>
                                        </p:attrNameLst>
                                      </p:cBhvr>
                                      <p:tavLst>
                                        <p:tav tm="0">
                                          <p:val>
                                            <p:strVal val="#ppt_h"/>
                                          </p:val>
                                        </p:tav>
                                        <p:tav tm="100000">
                                          <p:val>
                                            <p:strVal val="#ppt_h"/>
                                          </p:val>
                                        </p:tav>
                                      </p:tavLst>
                                    </p:anim>
                                    <p:anim calcmode="lin" valueType="num">
                                      <p:cBhvr>
                                        <p:cTn id="1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13" dur="500" accel="50000" fill="hold">
                                          <p:stCondLst>
                                            <p:cond delay="500"/>
                                          </p:stCondLst>
                                        </p:cTn>
                                        <p:tgtEl>
                                          <p:spTgt spid="4"/>
                                        </p:tgtEl>
                                        <p:attrNameLst>
                                          <p:attrName>ppt_y</p:attrName>
                                        </p:attrNameLst>
                                      </p:cBhvr>
                                      <p:tavLst>
                                        <p:tav tm="0">
                                          <p:val>
                                            <p:strVal val="#ppt_y+.1"/>
                                          </p:val>
                                        </p:tav>
                                        <p:tav tm="100000">
                                          <p:val>
                                            <p:strVal val="#ppt_y"/>
                                          </p:val>
                                        </p:tav>
                                      </p:tavLst>
                                    </p:anim>
                                    <p:animEffect>
                                      <p:cBhvr>
                                        <p:cTn id="114" dur="1000" decel="50000">
                                          <p:stCondLst>
                                            <p:cond delay="0"/>
                                          </p:stCondLst>
                                        </p:cTn>
                                        <p:tgtEl>
                                          <p:spTgt spid="4"/>
                                        </p:tgtEl>
                                      </p:cBhvr>
                                    </p:animEffect>
                                  </p:childTnLst>
                                </p:cTn>
                              </p:par>
                              <p:par>
                                <p:cTn id="115" presetID="25" presetClass="entr" presetSubtype="0" fill="hold" grpId="0" nodeType="withEffect">
                                  <p:stCondLst>
                                    <p:cond delay="0"/>
                                  </p:stCondLst>
                                  <p:childTnLst>
                                    <p:set>
                                      <p:cBhvr>
                                        <p:cTn id="116" dur="1" fill="hold">
                                          <p:stCondLst>
                                            <p:cond delay="0"/>
                                          </p:stCondLst>
                                        </p:cTn>
                                        <p:tgtEl>
                                          <p:spTgt spid="79891"/>
                                        </p:tgtEl>
                                        <p:attrNameLst>
                                          <p:attrName>style.visibility</p:attrName>
                                        </p:attrNameLst>
                                      </p:cBhvr>
                                      <p:to>
                                        <p:strVal val="visible"/>
                                      </p:to>
                                    </p:set>
                                    <p:anim calcmode="lin" valueType="num">
                                      <p:cBhvr>
                                        <p:cTn id="117" dur="500" decel="50000" fill="hold">
                                          <p:stCondLst>
                                            <p:cond delay="0"/>
                                          </p:stCondLst>
                                        </p:cTn>
                                        <p:tgtEl>
                                          <p:spTgt spid="79891"/>
                                        </p:tgtEl>
                                        <p:attrNameLst>
                                          <p:attrName>style.rotation</p:attrName>
                                        </p:attrNameLst>
                                      </p:cBhvr>
                                      <p:tavLst>
                                        <p:tav tm="0">
                                          <p:val>
                                            <p:fltVal val="-90"/>
                                          </p:val>
                                        </p:tav>
                                        <p:tav tm="100000">
                                          <p:val>
                                            <p:fltVal val="0"/>
                                          </p:val>
                                        </p:tav>
                                      </p:tavLst>
                                    </p:anim>
                                    <p:anim calcmode="lin" valueType="num">
                                      <p:cBhvr>
                                        <p:cTn id="118" dur="500" decel="50000" fill="hold">
                                          <p:stCondLst>
                                            <p:cond delay="0"/>
                                          </p:stCondLst>
                                        </p:cTn>
                                        <p:tgtEl>
                                          <p:spTgt spid="79891"/>
                                        </p:tgtEl>
                                        <p:attrNameLst>
                                          <p:attrName>ppt_w</p:attrName>
                                        </p:attrNameLst>
                                      </p:cBhvr>
                                      <p:tavLst>
                                        <p:tav tm="0">
                                          <p:val>
                                            <p:strVal val="#ppt_w"/>
                                          </p:val>
                                        </p:tav>
                                        <p:tav tm="100000">
                                          <p:val>
                                            <p:strVal val="#ppt_w*.05"/>
                                          </p:val>
                                        </p:tav>
                                      </p:tavLst>
                                    </p:anim>
                                    <p:anim calcmode="lin" valueType="num">
                                      <p:cBhvr>
                                        <p:cTn id="119" dur="500" accel="50000" fill="hold">
                                          <p:stCondLst>
                                            <p:cond delay="500"/>
                                          </p:stCondLst>
                                        </p:cTn>
                                        <p:tgtEl>
                                          <p:spTgt spid="79891"/>
                                        </p:tgtEl>
                                        <p:attrNameLst>
                                          <p:attrName>ppt_w</p:attrName>
                                        </p:attrNameLst>
                                      </p:cBhvr>
                                      <p:tavLst>
                                        <p:tav tm="0">
                                          <p:val>
                                            <p:strVal val="#ppt_w*.05"/>
                                          </p:val>
                                        </p:tav>
                                        <p:tav tm="100000">
                                          <p:val>
                                            <p:strVal val="#ppt_w"/>
                                          </p:val>
                                        </p:tav>
                                      </p:tavLst>
                                    </p:anim>
                                    <p:anim calcmode="lin" valueType="num">
                                      <p:cBhvr>
                                        <p:cTn id="120" dur="1000" fill="hold"/>
                                        <p:tgtEl>
                                          <p:spTgt spid="79891"/>
                                        </p:tgtEl>
                                        <p:attrNameLst>
                                          <p:attrName>ppt_h</p:attrName>
                                        </p:attrNameLst>
                                      </p:cBhvr>
                                      <p:tavLst>
                                        <p:tav tm="0">
                                          <p:val>
                                            <p:strVal val="#ppt_h"/>
                                          </p:val>
                                        </p:tav>
                                        <p:tav tm="100000">
                                          <p:val>
                                            <p:strVal val="#ppt_h"/>
                                          </p:val>
                                        </p:tav>
                                      </p:tavLst>
                                    </p:anim>
                                    <p:anim calcmode="lin" valueType="num">
                                      <p:cBhvr>
                                        <p:cTn id="121" dur="500" decel="50000" fill="hold">
                                          <p:stCondLst>
                                            <p:cond delay="0"/>
                                          </p:stCondLst>
                                        </p:cTn>
                                        <p:tgtEl>
                                          <p:spTgt spid="79891"/>
                                        </p:tgtEl>
                                        <p:attrNameLst>
                                          <p:attrName>ppt_x</p:attrName>
                                        </p:attrNameLst>
                                      </p:cBhvr>
                                      <p:tavLst>
                                        <p:tav tm="0">
                                          <p:val>
                                            <p:strVal val="#ppt_x+.4"/>
                                          </p:val>
                                        </p:tav>
                                        <p:tav tm="100000">
                                          <p:val>
                                            <p:strVal val="#ppt_x"/>
                                          </p:val>
                                        </p:tav>
                                      </p:tavLst>
                                    </p:anim>
                                    <p:anim calcmode="lin" valueType="num">
                                      <p:cBhvr>
                                        <p:cTn id="122" dur="500" decel="50000" fill="hold">
                                          <p:stCondLst>
                                            <p:cond delay="0"/>
                                          </p:stCondLst>
                                        </p:cTn>
                                        <p:tgtEl>
                                          <p:spTgt spid="79891"/>
                                        </p:tgtEl>
                                        <p:attrNameLst>
                                          <p:attrName>ppt_y</p:attrName>
                                        </p:attrNameLst>
                                      </p:cBhvr>
                                      <p:tavLst>
                                        <p:tav tm="0">
                                          <p:val>
                                            <p:strVal val="#ppt_y-.2"/>
                                          </p:val>
                                        </p:tav>
                                        <p:tav tm="100000">
                                          <p:val>
                                            <p:strVal val="#ppt_y+.1"/>
                                          </p:val>
                                        </p:tav>
                                      </p:tavLst>
                                    </p:anim>
                                    <p:anim calcmode="lin" valueType="num">
                                      <p:cBhvr>
                                        <p:cTn id="123" dur="500" accel="50000" fill="hold">
                                          <p:stCondLst>
                                            <p:cond delay="500"/>
                                          </p:stCondLst>
                                        </p:cTn>
                                        <p:tgtEl>
                                          <p:spTgt spid="79891"/>
                                        </p:tgtEl>
                                        <p:attrNameLst>
                                          <p:attrName>ppt_y</p:attrName>
                                        </p:attrNameLst>
                                      </p:cBhvr>
                                      <p:tavLst>
                                        <p:tav tm="0">
                                          <p:val>
                                            <p:strVal val="#ppt_y+.1"/>
                                          </p:val>
                                        </p:tav>
                                        <p:tav tm="100000">
                                          <p:val>
                                            <p:strVal val="#ppt_y"/>
                                          </p:val>
                                        </p:tav>
                                      </p:tavLst>
                                    </p:anim>
                                    <p:animEffect>
                                      <p:cBhvr>
                                        <p:cTn id="124" dur="1000" decel="50000">
                                          <p:stCondLst>
                                            <p:cond delay="0"/>
                                          </p:stCondLst>
                                        </p:cTn>
                                        <p:tgtEl>
                                          <p:spTgt spid="79891"/>
                                        </p:tgtEl>
                                      </p:cBhvr>
                                    </p:animEffect>
                                  </p:childTnLst>
                                </p:cTn>
                              </p:par>
                              <p:par>
                                <p:cTn id="125" presetID="25" presetClass="entr" presetSubtype="0" fill="hold" grpId="0" nodeType="withEffect">
                                  <p:stCondLst>
                                    <p:cond delay="0"/>
                                  </p:stCondLst>
                                  <p:childTnLst>
                                    <p:set>
                                      <p:cBhvr>
                                        <p:cTn id="126" dur="1" fill="hold">
                                          <p:stCondLst>
                                            <p:cond delay="0"/>
                                          </p:stCondLst>
                                        </p:cTn>
                                        <p:tgtEl>
                                          <p:spTgt spid="79892"/>
                                        </p:tgtEl>
                                        <p:attrNameLst>
                                          <p:attrName>style.visibility</p:attrName>
                                        </p:attrNameLst>
                                      </p:cBhvr>
                                      <p:to>
                                        <p:strVal val="visible"/>
                                      </p:to>
                                    </p:set>
                                    <p:anim calcmode="lin" valueType="num">
                                      <p:cBhvr>
                                        <p:cTn id="127" dur="500" decel="50000" fill="hold">
                                          <p:stCondLst>
                                            <p:cond delay="0"/>
                                          </p:stCondLst>
                                        </p:cTn>
                                        <p:tgtEl>
                                          <p:spTgt spid="79892"/>
                                        </p:tgtEl>
                                        <p:attrNameLst>
                                          <p:attrName>style.rotation</p:attrName>
                                        </p:attrNameLst>
                                      </p:cBhvr>
                                      <p:tavLst>
                                        <p:tav tm="0">
                                          <p:val>
                                            <p:fltVal val="-90"/>
                                          </p:val>
                                        </p:tav>
                                        <p:tav tm="100000">
                                          <p:val>
                                            <p:fltVal val="0"/>
                                          </p:val>
                                        </p:tav>
                                      </p:tavLst>
                                    </p:anim>
                                    <p:anim calcmode="lin" valueType="num">
                                      <p:cBhvr>
                                        <p:cTn id="128" dur="500" decel="50000" fill="hold">
                                          <p:stCondLst>
                                            <p:cond delay="0"/>
                                          </p:stCondLst>
                                        </p:cTn>
                                        <p:tgtEl>
                                          <p:spTgt spid="79892"/>
                                        </p:tgtEl>
                                        <p:attrNameLst>
                                          <p:attrName>ppt_w</p:attrName>
                                        </p:attrNameLst>
                                      </p:cBhvr>
                                      <p:tavLst>
                                        <p:tav tm="0">
                                          <p:val>
                                            <p:strVal val="#ppt_w"/>
                                          </p:val>
                                        </p:tav>
                                        <p:tav tm="100000">
                                          <p:val>
                                            <p:strVal val="#ppt_w*.05"/>
                                          </p:val>
                                        </p:tav>
                                      </p:tavLst>
                                    </p:anim>
                                    <p:anim calcmode="lin" valueType="num">
                                      <p:cBhvr>
                                        <p:cTn id="129" dur="500" accel="50000" fill="hold">
                                          <p:stCondLst>
                                            <p:cond delay="500"/>
                                          </p:stCondLst>
                                        </p:cTn>
                                        <p:tgtEl>
                                          <p:spTgt spid="79892"/>
                                        </p:tgtEl>
                                        <p:attrNameLst>
                                          <p:attrName>ppt_w</p:attrName>
                                        </p:attrNameLst>
                                      </p:cBhvr>
                                      <p:tavLst>
                                        <p:tav tm="0">
                                          <p:val>
                                            <p:strVal val="#ppt_w*.05"/>
                                          </p:val>
                                        </p:tav>
                                        <p:tav tm="100000">
                                          <p:val>
                                            <p:strVal val="#ppt_w"/>
                                          </p:val>
                                        </p:tav>
                                      </p:tavLst>
                                    </p:anim>
                                    <p:anim calcmode="lin" valueType="num">
                                      <p:cBhvr>
                                        <p:cTn id="130" dur="1000" fill="hold"/>
                                        <p:tgtEl>
                                          <p:spTgt spid="79892"/>
                                        </p:tgtEl>
                                        <p:attrNameLst>
                                          <p:attrName>ppt_h</p:attrName>
                                        </p:attrNameLst>
                                      </p:cBhvr>
                                      <p:tavLst>
                                        <p:tav tm="0">
                                          <p:val>
                                            <p:strVal val="#ppt_h"/>
                                          </p:val>
                                        </p:tav>
                                        <p:tav tm="100000">
                                          <p:val>
                                            <p:strVal val="#ppt_h"/>
                                          </p:val>
                                        </p:tav>
                                      </p:tavLst>
                                    </p:anim>
                                    <p:anim calcmode="lin" valueType="num">
                                      <p:cBhvr>
                                        <p:cTn id="131" dur="500" decel="50000" fill="hold">
                                          <p:stCondLst>
                                            <p:cond delay="0"/>
                                          </p:stCondLst>
                                        </p:cTn>
                                        <p:tgtEl>
                                          <p:spTgt spid="79892"/>
                                        </p:tgtEl>
                                        <p:attrNameLst>
                                          <p:attrName>ppt_x</p:attrName>
                                        </p:attrNameLst>
                                      </p:cBhvr>
                                      <p:tavLst>
                                        <p:tav tm="0">
                                          <p:val>
                                            <p:strVal val="#ppt_x+.4"/>
                                          </p:val>
                                        </p:tav>
                                        <p:tav tm="100000">
                                          <p:val>
                                            <p:strVal val="#ppt_x"/>
                                          </p:val>
                                        </p:tav>
                                      </p:tavLst>
                                    </p:anim>
                                    <p:anim calcmode="lin" valueType="num">
                                      <p:cBhvr>
                                        <p:cTn id="132" dur="500" decel="50000" fill="hold">
                                          <p:stCondLst>
                                            <p:cond delay="0"/>
                                          </p:stCondLst>
                                        </p:cTn>
                                        <p:tgtEl>
                                          <p:spTgt spid="79892"/>
                                        </p:tgtEl>
                                        <p:attrNameLst>
                                          <p:attrName>ppt_y</p:attrName>
                                        </p:attrNameLst>
                                      </p:cBhvr>
                                      <p:tavLst>
                                        <p:tav tm="0">
                                          <p:val>
                                            <p:strVal val="#ppt_y-.2"/>
                                          </p:val>
                                        </p:tav>
                                        <p:tav tm="100000">
                                          <p:val>
                                            <p:strVal val="#ppt_y+.1"/>
                                          </p:val>
                                        </p:tav>
                                      </p:tavLst>
                                    </p:anim>
                                    <p:anim calcmode="lin" valueType="num">
                                      <p:cBhvr>
                                        <p:cTn id="133" dur="500" accel="50000" fill="hold">
                                          <p:stCondLst>
                                            <p:cond delay="500"/>
                                          </p:stCondLst>
                                        </p:cTn>
                                        <p:tgtEl>
                                          <p:spTgt spid="79892"/>
                                        </p:tgtEl>
                                        <p:attrNameLst>
                                          <p:attrName>ppt_y</p:attrName>
                                        </p:attrNameLst>
                                      </p:cBhvr>
                                      <p:tavLst>
                                        <p:tav tm="0">
                                          <p:val>
                                            <p:strVal val="#ppt_y+.1"/>
                                          </p:val>
                                        </p:tav>
                                        <p:tav tm="100000">
                                          <p:val>
                                            <p:strVal val="#ppt_y"/>
                                          </p:val>
                                        </p:tav>
                                      </p:tavLst>
                                    </p:anim>
                                    <p:animEffect>
                                      <p:cBhvr>
                                        <p:cTn id="134" dur="1000" decel="50000">
                                          <p:stCondLst>
                                            <p:cond delay="0"/>
                                          </p:stCondLst>
                                        </p:cTn>
                                        <p:tgtEl>
                                          <p:spTgt spid="79892"/>
                                        </p:tgtEl>
                                      </p:cBhvr>
                                    </p:animEffect>
                                  </p:childTnLst>
                                </p:cTn>
                              </p:par>
                              <p:par>
                                <p:cTn id="135" presetID="25" presetClass="entr" presetSubtype="0" fill="hold" nodeType="withEffect">
                                  <p:stCondLst>
                                    <p:cond delay="0"/>
                                  </p:stCondLst>
                                  <p:childTnLst>
                                    <p:set>
                                      <p:cBhvr>
                                        <p:cTn id="136" dur="1" fill="hold">
                                          <p:stCondLst>
                                            <p:cond delay="0"/>
                                          </p:stCondLst>
                                        </p:cTn>
                                        <p:tgtEl>
                                          <p:spTgt spid="5"/>
                                        </p:tgtEl>
                                        <p:attrNameLst>
                                          <p:attrName>style.visibility</p:attrName>
                                        </p:attrNameLst>
                                      </p:cBhvr>
                                      <p:to>
                                        <p:strVal val="visible"/>
                                      </p:to>
                                    </p:set>
                                    <p:anim calcmode="lin" valueType="num">
                                      <p:cBhvr>
                                        <p:cTn id="13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3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3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40" dur="1000" fill="hold"/>
                                        <p:tgtEl>
                                          <p:spTgt spid="5"/>
                                        </p:tgtEl>
                                        <p:attrNameLst>
                                          <p:attrName>ppt_h</p:attrName>
                                        </p:attrNameLst>
                                      </p:cBhvr>
                                      <p:tavLst>
                                        <p:tav tm="0">
                                          <p:val>
                                            <p:strVal val="#ppt_h"/>
                                          </p:val>
                                        </p:tav>
                                        <p:tav tm="100000">
                                          <p:val>
                                            <p:strVal val="#ppt_h"/>
                                          </p:val>
                                        </p:tav>
                                      </p:tavLst>
                                    </p:anim>
                                    <p:anim calcmode="lin" valueType="num">
                                      <p:cBhvr>
                                        <p:cTn id="14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4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43" dur="500" accel="50000" fill="hold">
                                          <p:stCondLst>
                                            <p:cond delay="500"/>
                                          </p:stCondLst>
                                        </p:cTn>
                                        <p:tgtEl>
                                          <p:spTgt spid="5"/>
                                        </p:tgtEl>
                                        <p:attrNameLst>
                                          <p:attrName>ppt_y</p:attrName>
                                        </p:attrNameLst>
                                      </p:cBhvr>
                                      <p:tavLst>
                                        <p:tav tm="0">
                                          <p:val>
                                            <p:strVal val="#ppt_y+.1"/>
                                          </p:val>
                                        </p:tav>
                                        <p:tav tm="100000">
                                          <p:val>
                                            <p:strVal val="#ppt_y"/>
                                          </p:val>
                                        </p:tav>
                                      </p:tavLst>
                                    </p:anim>
                                    <p:animEffect>
                                      <p:cBhvr>
                                        <p:cTn id="144" dur="1000" decel="50000">
                                          <p:stCondLst>
                                            <p:cond delay="0"/>
                                          </p:stCondLst>
                                        </p:cTn>
                                        <p:tgtEl>
                                          <p:spTgt spid="5"/>
                                        </p:tgtEl>
                                      </p:cBhvr>
                                    </p:animEffect>
                                  </p:childTnLst>
                                </p:cTn>
                              </p:par>
                              <p:par>
                                <p:cTn id="145" presetID="25" presetClass="entr" presetSubtype="0" fill="hold" nodeType="withEffect">
                                  <p:stCondLst>
                                    <p:cond delay="0"/>
                                  </p:stCondLst>
                                  <p:childTnLst>
                                    <p:set>
                                      <p:cBhvr>
                                        <p:cTn id="146" dur="1" fill="hold">
                                          <p:stCondLst>
                                            <p:cond delay="0"/>
                                          </p:stCondLst>
                                        </p:cTn>
                                        <p:tgtEl>
                                          <p:spTgt spid="6"/>
                                        </p:tgtEl>
                                        <p:attrNameLst>
                                          <p:attrName>style.visibility</p:attrName>
                                        </p:attrNameLst>
                                      </p:cBhvr>
                                      <p:to>
                                        <p:strVal val="visible"/>
                                      </p:to>
                                    </p:set>
                                    <p:anim calcmode="lin" valueType="num">
                                      <p:cBhvr>
                                        <p:cTn id="14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4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4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50" dur="1000" fill="hold"/>
                                        <p:tgtEl>
                                          <p:spTgt spid="6"/>
                                        </p:tgtEl>
                                        <p:attrNameLst>
                                          <p:attrName>ppt_h</p:attrName>
                                        </p:attrNameLst>
                                      </p:cBhvr>
                                      <p:tavLst>
                                        <p:tav tm="0">
                                          <p:val>
                                            <p:strVal val="#ppt_h"/>
                                          </p:val>
                                        </p:tav>
                                        <p:tav tm="100000">
                                          <p:val>
                                            <p:strVal val="#ppt_h"/>
                                          </p:val>
                                        </p:tav>
                                      </p:tavLst>
                                    </p:anim>
                                    <p:anim calcmode="lin" valueType="num">
                                      <p:cBhvr>
                                        <p:cTn id="15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5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53" dur="500" accel="50000" fill="hold">
                                          <p:stCondLst>
                                            <p:cond delay="500"/>
                                          </p:stCondLst>
                                        </p:cTn>
                                        <p:tgtEl>
                                          <p:spTgt spid="6"/>
                                        </p:tgtEl>
                                        <p:attrNameLst>
                                          <p:attrName>ppt_y</p:attrName>
                                        </p:attrNameLst>
                                      </p:cBhvr>
                                      <p:tavLst>
                                        <p:tav tm="0">
                                          <p:val>
                                            <p:strVal val="#ppt_y+.1"/>
                                          </p:val>
                                        </p:tav>
                                        <p:tav tm="100000">
                                          <p:val>
                                            <p:strVal val="#ppt_y"/>
                                          </p:val>
                                        </p:tav>
                                      </p:tavLst>
                                    </p:anim>
                                    <p:animEffect>
                                      <p:cBhvr>
                                        <p:cTn id="154" dur="1000" decel="50000">
                                          <p:stCondLst>
                                            <p:cond delay="0"/>
                                          </p:stCondLst>
                                        </p:cTn>
                                        <p:tgtEl>
                                          <p:spTgt spid="6"/>
                                        </p:tgtEl>
                                      </p:cBhvr>
                                    </p:animEffect>
                                  </p:childTnLst>
                                </p:cTn>
                              </p:par>
                              <p:par>
                                <p:cTn id="155" presetID="25" presetClass="entr" presetSubtype="0" fill="hold" nodeType="withEffect">
                                  <p:stCondLst>
                                    <p:cond delay="0"/>
                                  </p:stCondLst>
                                  <p:childTnLst>
                                    <p:set>
                                      <p:cBhvr>
                                        <p:cTn id="156" dur="1" fill="hold">
                                          <p:stCondLst>
                                            <p:cond delay="0"/>
                                          </p:stCondLst>
                                        </p:cTn>
                                        <p:tgtEl>
                                          <p:spTgt spid="7"/>
                                        </p:tgtEl>
                                        <p:attrNameLst>
                                          <p:attrName>style.visibility</p:attrName>
                                        </p:attrNameLst>
                                      </p:cBhvr>
                                      <p:to>
                                        <p:strVal val="visible"/>
                                      </p:to>
                                    </p:set>
                                    <p:anim calcmode="lin" valueType="num">
                                      <p:cBhvr>
                                        <p:cTn id="15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5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5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60" dur="1000" fill="hold"/>
                                        <p:tgtEl>
                                          <p:spTgt spid="7"/>
                                        </p:tgtEl>
                                        <p:attrNameLst>
                                          <p:attrName>ppt_h</p:attrName>
                                        </p:attrNameLst>
                                      </p:cBhvr>
                                      <p:tavLst>
                                        <p:tav tm="0">
                                          <p:val>
                                            <p:strVal val="#ppt_h"/>
                                          </p:val>
                                        </p:tav>
                                        <p:tav tm="100000">
                                          <p:val>
                                            <p:strVal val="#ppt_h"/>
                                          </p:val>
                                        </p:tav>
                                      </p:tavLst>
                                    </p:anim>
                                    <p:anim calcmode="lin" valueType="num">
                                      <p:cBhvr>
                                        <p:cTn id="16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6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63" dur="500" accel="50000" fill="hold">
                                          <p:stCondLst>
                                            <p:cond delay="500"/>
                                          </p:stCondLst>
                                        </p:cTn>
                                        <p:tgtEl>
                                          <p:spTgt spid="7"/>
                                        </p:tgtEl>
                                        <p:attrNameLst>
                                          <p:attrName>ppt_y</p:attrName>
                                        </p:attrNameLst>
                                      </p:cBhvr>
                                      <p:tavLst>
                                        <p:tav tm="0">
                                          <p:val>
                                            <p:strVal val="#ppt_y+.1"/>
                                          </p:val>
                                        </p:tav>
                                        <p:tav tm="100000">
                                          <p:val>
                                            <p:strVal val="#ppt_y"/>
                                          </p:val>
                                        </p:tav>
                                      </p:tavLst>
                                    </p:anim>
                                    <p:animEffect>
                                      <p:cBhvr>
                                        <p:cTn id="164" dur="1000" decel="50000">
                                          <p:stCondLst>
                                            <p:cond delay="0"/>
                                          </p:stCondLst>
                                        </p:cTn>
                                        <p:tgtEl>
                                          <p:spTgt spid="7"/>
                                        </p:tgtEl>
                                      </p:cBhvr>
                                    </p:animEffect>
                                  </p:childTnLst>
                                </p:cTn>
                              </p:par>
                              <p:par>
                                <p:cTn id="165" presetID="25" presetClass="entr" presetSubtype="0" fill="hold" nodeType="withEffect">
                                  <p:stCondLst>
                                    <p:cond delay="0"/>
                                  </p:stCondLst>
                                  <p:childTnLst>
                                    <p:set>
                                      <p:cBhvr>
                                        <p:cTn id="166" dur="1" fill="hold">
                                          <p:stCondLst>
                                            <p:cond delay="0"/>
                                          </p:stCondLst>
                                        </p:cTn>
                                        <p:tgtEl>
                                          <p:spTgt spid="8"/>
                                        </p:tgtEl>
                                        <p:attrNameLst>
                                          <p:attrName>style.visibility</p:attrName>
                                        </p:attrNameLst>
                                      </p:cBhvr>
                                      <p:to>
                                        <p:strVal val="visible"/>
                                      </p:to>
                                    </p:set>
                                    <p:anim calcmode="lin" valueType="num">
                                      <p:cBhvr>
                                        <p:cTn id="16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16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16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70" dur="1000" fill="hold"/>
                                        <p:tgtEl>
                                          <p:spTgt spid="8"/>
                                        </p:tgtEl>
                                        <p:attrNameLst>
                                          <p:attrName>ppt_h</p:attrName>
                                        </p:attrNameLst>
                                      </p:cBhvr>
                                      <p:tavLst>
                                        <p:tav tm="0">
                                          <p:val>
                                            <p:strVal val="#ppt_h"/>
                                          </p:val>
                                        </p:tav>
                                        <p:tav tm="100000">
                                          <p:val>
                                            <p:strVal val="#ppt_h"/>
                                          </p:val>
                                        </p:tav>
                                      </p:tavLst>
                                    </p:anim>
                                    <p:anim calcmode="lin" valueType="num">
                                      <p:cBhvr>
                                        <p:cTn id="17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7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73" dur="500" accel="50000" fill="hold">
                                          <p:stCondLst>
                                            <p:cond delay="500"/>
                                          </p:stCondLst>
                                        </p:cTn>
                                        <p:tgtEl>
                                          <p:spTgt spid="8"/>
                                        </p:tgtEl>
                                        <p:attrNameLst>
                                          <p:attrName>ppt_y</p:attrName>
                                        </p:attrNameLst>
                                      </p:cBhvr>
                                      <p:tavLst>
                                        <p:tav tm="0">
                                          <p:val>
                                            <p:strVal val="#ppt_y+.1"/>
                                          </p:val>
                                        </p:tav>
                                        <p:tav tm="100000">
                                          <p:val>
                                            <p:strVal val="#ppt_y"/>
                                          </p:val>
                                        </p:tav>
                                      </p:tavLst>
                                    </p:anim>
                                    <p:animEffect>
                                      <p:cBhvr>
                                        <p:cTn id="174" dur="1000" decel="50000">
                                          <p:stCondLst>
                                            <p:cond delay="0"/>
                                          </p:stCondLst>
                                        </p:cTn>
                                        <p:tgtEl>
                                          <p:spTgt spid="8"/>
                                        </p:tgtEl>
                                      </p:cBhvr>
                                    </p:animEffect>
                                  </p:childTnLst>
                                </p:cTn>
                              </p:par>
                              <p:par>
                                <p:cTn id="175" presetID="25" presetClass="entr" presetSubtype="0" fill="hold" nodeType="withEffect">
                                  <p:stCondLst>
                                    <p:cond delay="0"/>
                                  </p:stCondLst>
                                  <p:childTnLst>
                                    <p:set>
                                      <p:cBhvr>
                                        <p:cTn id="176" dur="1" fill="hold">
                                          <p:stCondLst>
                                            <p:cond delay="0"/>
                                          </p:stCondLst>
                                        </p:cTn>
                                        <p:tgtEl>
                                          <p:spTgt spid="9"/>
                                        </p:tgtEl>
                                        <p:attrNameLst>
                                          <p:attrName>style.visibility</p:attrName>
                                        </p:attrNameLst>
                                      </p:cBhvr>
                                      <p:to>
                                        <p:strVal val="visible"/>
                                      </p:to>
                                    </p:set>
                                    <p:anim calcmode="lin" valueType="num">
                                      <p:cBhvr>
                                        <p:cTn id="17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7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17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80" dur="1000" fill="hold"/>
                                        <p:tgtEl>
                                          <p:spTgt spid="9"/>
                                        </p:tgtEl>
                                        <p:attrNameLst>
                                          <p:attrName>ppt_h</p:attrName>
                                        </p:attrNameLst>
                                      </p:cBhvr>
                                      <p:tavLst>
                                        <p:tav tm="0">
                                          <p:val>
                                            <p:strVal val="#ppt_h"/>
                                          </p:val>
                                        </p:tav>
                                        <p:tav tm="100000">
                                          <p:val>
                                            <p:strVal val="#ppt_h"/>
                                          </p:val>
                                        </p:tav>
                                      </p:tavLst>
                                    </p:anim>
                                    <p:anim calcmode="lin" valueType="num">
                                      <p:cBhvr>
                                        <p:cTn id="18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8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83" dur="500" accel="50000" fill="hold">
                                          <p:stCondLst>
                                            <p:cond delay="500"/>
                                          </p:stCondLst>
                                        </p:cTn>
                                        <p:tgtEl>
                                          <p:spTgt spid="9"/>
                                        </p:tgtEl>
                                        <p:attrNameLst>
                                          <p:attrName>ppt_y</p:attrName>
                                        </p:attrNameLst>
                                      </p:cBhvr>
                                      <p:tavLst>
                                        <p:tav tm="0">
                                          <p:val>
                                            <p:strVal val="#ppt_y+.1"/>
                                          </p:val>
                                        </p:tav>
                                        <p:tav tm="100000">
                                          <p:val>
                                            <p:strVal val="#ppt_y"/>
                                          </p:val>
                                        </p:tav>
                                      </p:tavLst>
                                    </p:anim>
                                    <p:animEffect>
                                      <p:cBhvr>
                                        <p:cTn id="184" dur="1000" decel="50000">
                                          <p:stCondLst>
                                            <p:cond delay="0"/>
                                          </p:stCondLst>
                                        </p:cTn>
                                        <p:tgtEl>
                                          <p:spTgt spid="9"/>
                                        </p:tgtEl>
                                      </p:cBhvr>
                                    </p:animEffect>
                                  </p:childTnLst>
                                </p:cTn>
                              </p:par>
                              <p:par>
                                <p:cTn id="185" presetID="25" presetClass="entr" presetSubtype="0" fill="hold" grpId="0" nodeType="withEffect">
                                  <p:stCondLst>
                                    <p:cond delay="0"/>
                                  </p:stCondLst>
                                  <p:childTnLst>
                                    <p:set>
                                      <p:cBhvr>
                                        <p:cTn id="186" dur="1" fill="hold">
                                          <p:stCondLst>
                                            <p:cond delay="0"/>
                                          </p:stCondLst>
                                        </p:cTn>
                                        <p:tgtEl>
                                          <p:spTgt spid="79908"/>
                                        </p:tgtEl>
                                        <p:attrNameLst>
                                          <p:attrName>style.visibility</p:attrName>
                                        </p:attrNameLst>
                                      </p:cBhvr>
                                      <p:to>
                                        <p:strVal val="visible"/>
                                      </p:to>
                                    </p:set>
                                    <p:anim calcmode="lin" valueType="num">
                                      <p:cBhvr>
                                        <p:cTn id="187" dur="500" decel="50000" fill="hold">
                                          <p:stCondLst>
                                            <p:cond delay="0"/>
                                          </p:stCondLst>
                                        </p:cTn>
                                        <p:tgtEl>
                                          <p:spTgt spid="79908"/>
                                        </p:tgtEl>
                                        <p:attrNameLst>
                                          <p:attrName>style.rotation</p:attrName>
                                        </p:attrNameLst>
                                      </p:cBhvr>
                                      <p:tavLst>
                                        <p:tav tm="0">
                                          <p:val>
                                            <p:fltVal val="-90"/>
                                          </p:val>
                                        </p:tav>
                                        <p:tav tm="100000">
                                          <p:val>
                                            <p:fltVal val="0"/>
                                          </p:val>
                                        </p:tav>
                                      </p:tavLst>
                                    </p:anim>
                                    <p:anim calcmode="lin" valueType="num">
                                      <p:cBhvr>
                                        <p:cTn id="188" dur="500" decel="50000" fill="hold">
                                          <p:stCondLst>
                                            <p:cond delay="0"/>
                                          </p:stCondLst>
                                        </p:cTn>
                                        <p:tgtEl>
                                          <p:spTgt spid="79908"/>
                                        </p:tgtEl>
                                        <p:attrNameLst>
                                          <p:attrName>ppt_w</p:attrName>
                                        </p:attrNameLst>
                                      </p:cBhvr>
                                      <p:tavLst>
                                        <p:tav tm="0">
                                          <p:val>
                                            <p:strVal val="#ppt_w"/>
                                          </p:val>
                                        </p:tav>
                                        <p:tav tm="100000">
                                          <p:val>
                                            <p:strVal val="#ppt_w*.05"/>
                                          </p:val>
                                        </p:tav>
                                      </p:tavLst>
                                    </p:anim>
                                    <p:anim calcmode="lin" valueType="num">
                                      <p:cBhvr>
                                        <p:cTn id="189" dur="500" accel="50000" fill="hold">
                                          <p:stCondLst>
                                            <p:cond delay="500"/>
                                          </p:stCondLst>
                                        </p:cTn>
                                        <p:tgtEl>
                                          <p:spTgt spid="79908"/>
                                        </p:tgtEl>
                                        <p:attrNameLst>
                                          <p:attrName>ppt_w</p:attrName>
                                        </p:attrNameLst>
                                      </p:cBhvr>
                                      <p:tavLst>
                                        <p:tav tm="0">
                                          <p:val>
                                            <p:strVal val="#ppt_w*.05"/>
                                          </p:val>
                                        </p:tav>
                                        <p:tav tm="100000">
                                          <p:val>
                                            <p:strVal val="#ppt_w"/>
                                          </p:val>
                                        </p:tav>
                                      </p:tavLst>
                                    </p:anim>
                                    <p:anim calcmode="lin" valueType="num">
                                      <p:cBhvr>
                                        <p:cTn id="190" dur="1000" fill="hold"/>
                                        <p:tgtEl>
                                          <p:spTgt spid="79908"/>
                                        </p:tgtEl>
                                        <p:attrNameLst>
                                          <p:attrName>ppt_h</p:attrName>
                                        </p:attrNameLst>
                                      </p:cBhvr>
                                      <p:tavLst>
                                        <p:tav tm="0">
                                          <p:val>
                                            <p:strVal val="#ppt_h"/>
                                          </p:val>
                                        </p:tav>
                                        <p:tav tm="100000">
                                          <p:val>
                                            <p:strVal val="#ppt_h"/>
                                          </p:val>
                                        </p:tav>
                                      </p:tavLst>
                                    </p:anim>
                                    <p:anim calcmode="lin" valueType="num">
                                      <p:cBhvr>
                                        <p:cTn id="191" dur="500" decel="50000" fill="hold">
                                          <p:stCondLst>
                                            <p:cond delay="0"/>
                                          </p:stCondLst>
                                        </p:cTn>
                                        <p:tgtEl>
                                          <p:spTgt spid="79908"/>
                                        </p:tgtEl>
                                        <p:attrNameLst>
                                          <p:attrName>ppt_x</p:attrName>
                                        </p:attrNameLst>
                                      </p:cBhvr>
                                      <p:tavLst>
                                        <p:tav tm="0">
                                          <p:val>
                                            <p:strVal val="#ppt_x+.4"/>
                                          </p:val>
                                        </p:tav>
                                        <p:tav tm="100000">
                                          <p:val>
                                            <p:strVal val="#ppt_x"/>
                                          </p:val>
                                        </p:tav>
                                      </p:tavLst>
                                    </p:anim>
                                    <p:anim calcmode="lin" valueType="num">
                                      <p:cBhvr>
                                        <p:cTn id="192" dur="500" decel="50000" fill="hold">
                                          <p:stCondLst>
                                            <p:cond delay="0"/>
                                          </p:stCondLst>
                                        </p:cTn>
                                        <p:tgtEl>
                                          <p:spTgt spid="79908"/>
                                        </p:tgtEl>
                                        <p:attrNameLst>
                                          <p:attrName>ppt_y</p:attrName>
                                        </p:attrNameLst>
                                      </p:cBhvr>
                                      <p:tavLst>
                                        <p:tav tm="0">
                                          <p:val>
                                            <p:strVal val="#ppt_y-.2"/>
                                          </p:val>
                                        </p:tav>
                                        <p:tav tm="100000">
                                          <p:val>
                                            <p:strVal val="#ppt_y+.1"/>
                                          </p:val>
                                        </p:tav>
                                      </p:tavLst>
                                    </p:anim>
                                    <p:anim calcmode="lin" valueType="num">
                                      <p:cBhvr>
                                        <p:cTn id="193" dur="500" accel="50000" fill="hold">
                                          <p:stCondLst>
                                            <p:cond delay="500"/>
                                          </p:stCondLst>
                                        </p:cTn>
                                        <p:tgtEl>
                                          <p:spTgt spid="79908"/>
                                        </p:tgtEl>
                                        <p:attrNameLst>
                                          <p:attrName>ppt_y</p:attrName>
                                        </p:attrNameLst>
                                      </p:cBhvr>
                                      <p:tavLst>
                                        <p:tav tm="0">
                                          <p:val>
                                            <p:strVal val="#ppt_y+.1"/>
                                          </p:val>
                                        </p:tav>
                                        <p:tav tm="100000">
                                          <p:val>
                                            <p:strVal val="#ppt_y"/>
                                          </p:val>
                                        </p:tav>
                                      </p:tavLst>
                                    </p:anim>
                                    <p:animEffect>
                                      <p:cBhvr>
                                        <p:cTn id="194" dur="1000" decel="50000">
                                          <p:stCondLst>
                                            <p:cond delay="0"/>
                                          </p:stCondLst>
                                        </p:cTn>
                                        <p:tgtEl>
                                          <p:spTgt spid="79908"/>
                                        </p:tgtEl>
                                      </p:cBhvr>
                                    </p:animEffect>
                                  </p:childTnLst>
                                </p:cTn>
                              </p:par>
                              <p:par>
                                <p:cTn id="195" presetID="25" presetClass="entr" presetSubtype="0" fill="hold" nodeType="withEffect">
                                  <p:stCondLst>
                                    <p:cond delay="0"/>
                                  </p:stCondLst>
                                  <p:childTnLst>
                                    <p:set>
                                      <p:cBhvr>
                                        <p:cTn id="196" dur="1" fill="hold">
                                          <p:stCondLst>
                                            <p:cond delay="0"/>
                                          </p:stCondLst>
                                        </p:cTn>
                                        <p:tgtEl>
                                          <p:spTgt spid="10"/>
                                        </p:tgtEl>
                                        <p:attrNameLst>
                                          <p:attrName>style.visibility</p:attrName>
                                        </p:attrNameLst>
                                      </p:cBhvr>
                                      <p:to>
                                        <p:strVal val="visible"/>
                                      </p:to>
                                    </p:set>
                                    <p:anim calcmode="lin" valueType="num">
                                      <p:cBhvr>
                                        <p:cTn id="19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9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9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200" dur="1000" fill="hold"/>
                                        <p:tgtEl>
                                          <p:spTgt spid="10"/>
                                        </p:tgtEl>
                                        <p:attrNameLst>
                                          <p:attrName>ppt_h</p:attrName>
                                        </p:attrNameLst>
                                      </p:cBhvr>
                                      <p:tavLst>
                                        <p:tav tm="0">
                                          <p:val>
                                            <p:strVal val="#ppt_h"/>
                                          </p:val>
                                        </p:tav>
                                        <p:tav tm="100000">
                                          <p:val>
                                            <p:strVal val="#ppt_h"/>
                                          </p:val>
                                        </p:tav>
                                      </p:tavLst>
                                    </p:anim>
                                    <p:anim calcmode="lin" valueType="num">
                                      <p:cBhvr>
                                        <p:cTn id="20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20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203" dur="500" accel="50000" fill="hold">
                                          <p:stCondLst>
                                            <p:cond delay="500"/>
                                          </p:stCondLst>
                                        </p:cTn>
                                        <p:tgtEl>
                                          <p:spTgt spid="10"/>
                                        </p:tgtEl>
                                        <p:attrNameLst>
                                          <p:attrName>ppt_y</p:attrName>
                                        </p:attrNameLst>
                                      </p:cBhvr>
                                      <p:tavLst>
                                        <p:tav tm="0">
                                          <p:val>
                                            <p:strVal val="#ppt_y+.1"/>
                                          </p:val>
                                        </p:tav>
                                        <p:tav tm="100000">
                                          <p:val>
                                            <p:strVal val="#ppt_y"/>
                                          </p:val>
                                        </p:tav>
                                      </p:tavLst>
                                    </p:anim>
                                    <p:animEffect>
                                      <p:cBhvr>
                                        <p:cTn id="204" dur="1000" decel="50000">
                                          <p:stCondLst>
                                            <p:cond delay="0"/>
                                          </p:stCondLst>
                                        </p:cTn>
                                        <p:tgtEl>
                                          <p:spTgt spid="10"/>
                                        </p:tgtEl>
                                      </p:cBhvr>
                                    </p:animEffect>
                                  </p:childTnLst>
                                </p:cTn>
                              </p:par>
                              <p:par>
                                <p:cTn id="205" presetID="25" presetClass="entr" presetSubtype="0" fill="hold" nodeType="withEffect">
                                  <p:stCondLst>
                                    <p:cond delay="0"/>
                                  </p:stCondLst>
                                  <p:childTnLst>
                                    <p:set>
                                      <p:cBhvr>
                                        <p:cTn id="206" dur="1" fill="hold">
                                          <p:stCondLst>
                                            <p:cond delay="0"/>
                                          </p:stCondLst>
                                        </p:cTn>
                                        <p:tgtEl>
                                          <p:spTgt spid="11"/>
                                        </p:tgtEl>
                                        <p:attrNameLst>
                                          <p:attrName>style.visibility</p:attrName>
                                        </p:attrNameLst>
                                      </p:cBhvr>
                                      <p:to>
                                        <p:strVal val="visible"/>
                                      </p:to>
                                    </p:set>
                                    <p:anim calcmode="lin" valueType="num">
                                      <p:cBhvr>
                                        <p:cTn id="20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20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20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210" dur="1000" fill="hold"/>
                                        <p:tgtEl>
                                          <p:spTgt spid="11"/>
                                        </p:tgtEl>
                                        <p:attrNameLst>
                                          <p:attrName>ppt_h</p:attrName>
                                        </p:attrNameLst>
                                      </p:cBhvr>
                                      <p:tavLst>
                                        <p:tav tm="0">
                                          <p:val>
                                            <p:strVal val="#ppt_h"/>
                                          </p:val>
                                        </p:tav>
                                        <p:tav tm="100000">
                                          <p:val>
                                            <p:strVal val="#ppt_h"/>
                                          </p:val>
                                        </p:tav>
                                      </p:tavLst>
                                    </p:anim>
                                    <p:anim calcmode="lin" valueType="num">
                                      <p:cBhvr>
                                        <p:cTn id="21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21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213" dur="500" accel="50000" fill="hold">
                                          <p:stCondLst>
                                            <p:cond delay="500"/>
                                          </p:stCondLst>
                                        </p:cTn>
                                        <p:tgtEl>
                                          <p:spTgt spid="11"/>
                                        </p:tgtEl>
                                        <p:attrNameLst>
                                          <p:attrName>ppt_y</p:attrName>
                                        </p:attrNameLst>
                                      </p:cBhvr>
                                      <p:tavLst>
                                        <p:tav tm="0">
                                          <p:val>
                                            <p:strVal val="#ppt_y+.1"/>
                                          </p:val>
                                        </p:tav>
                                        <p:tav tm="100000">
                                          <p:val>
                                            <p:strVal val="#ppt_y"/>
                                          </p:val>
                                        </p:tav>
                                      </p:tavLst>
                                    </p:anim>
                                    <p:animEffect>
                                      <p:cBhvr>
                                        <p:cTn id="214" dur="1000" decel="50000">
                                          <p:stCondLst>
                                            <p:cond delay="0"/>
                                          </p:stCondLst>
                                        </p:cTn>
                                        <p:tgtEl>
                                          <p:spTgt spid="11"/>
                                        </p:tgtEl>
                                      </p:cBhvr>
                                    </p:animEffect>
                                  </p:childTnLst>
                                </p:cTn>
                              </p:par>
                              <p:par>
                                <p:cTn id="215" presetID="25" presetClass="entr" presetSubtype="0" fill="hold" nodeType="withEffect">
                                  <p:stCondLst>
                                    <p:cond delay="0"/>
                                  </p:stCondLst>
                                  <p:childTnLst>
                                    <p:set>
                                      <p:cBhvr>
                                        <p:cTn id="216" dur="1" fill="hold">
                                          <p:stCondLst>
                                            <p:cond delay="0"/>
                                          </p:stCondLst>
                                        </p:cTn>
                                        <p:tgtEl>
                                          <p:spTgt spid="12"/>
                                        </p:tgtEl>
                                        <p:attrNameLst>
                                          <p:attrName>style.visibility</p:attrName>
                                        </p:attrNameLst>
                                      </p:cBhvr>
                                      <p:to>
                                        <p:strVal val="visible"/>
                                      </p:to>
                                    </p:set>
                                    <p:anim calcmode="lin" valueType="num">
                                      <p:cBhvr>
                                        <p:cTn id="21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1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1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20" dur="1000" fill="hold"/>
                                        <p:tgtEl>
                                          <p:spTgt spid="12"/>
                                        </p:tgtEl>
                                        <p:attrNameLst>
                                          <p:attrName>ppt_h</p:attrName>
                                        </p:attrNameLst>
                                      </p:cBhvr>
                                      <p:tavLst>
                                        <p:tav tm="0">
                                          <p:val>
                                            <p:strVal val="#ppt_h"/>
                                          </p:val>
                                        </p:tav>
                                        <p:tav tm="100000">
                                          <p:val>
                                            <p:strVal val="#ppt_h"/>
                                          </p:val>
                                        </p:tav>
                                      </p:tavLst>
                                    </p:anim>
                                    <p:anim calcmode="lin" valueType="num">
                                      <p:cBhvr>
                                        <p:cTn id="22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2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23" dur="500" accel="50000" fill="hold">
                                          <p:stCondLst>
                                            <p:cond delay="500"/>
                                          </p:stCondLst>
                                        </p:cTn>
                                        <p:tgtEl>
                                          <p:spTgt spid="12"/>
                                        </p:tgtEl>
                                        <p:attrNameLst>
                                          <p:attrName>ppt_y</p:attrName>
                                        </p:attrNameLst>
                                      </p:cBhvr>
                                      <p:tavLst>
                                        <p:tav tm="0">
                                          <p:val>
                                            <p:strVal val="#ppt_y+.1"/>
                                          </p:val>
                                        </p:tav>
                                        <p:tav tm="100000">
                                          <p:val>
                                            <p:strVal val="#ppt_y"/>
                                          </p:val>
                                        </p:tav>
                                      </p:tavLst>
                                    </p:anim>
                                    <p:animEffect>
                                      <p:cBhvr>
                                        <p:cTn id="224"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7" grpId="0" bldLvl="0" autoUpdateAnimBg="0"/>
      <p:bldP spid="79879" grpId="0" bldLvl="0" animBg="1" autoUpdateAnimBg="0"/>
      <p:bldP spid="79880" grpId="0" animBg="1"/>
      <p:bldP spid="79884" grpId="0" bldLvl="0" autoUpdateAnimBg="0"/>
      <p:bldP spid="79886" grpId="0" bldLvl="0" animBg="1" autoUpdateAnimBg="0"/>
      <p:bldP spid="79887" grpId="0" animBg="1"/>
      <p:bldP spid="79891" grpId="0" bldLvl="0" autoUpdateAnimBg="0"/>
      <p:bldP spid="79892" grpId="0" bldLvl="0" animBg="1" autoUpdateAnimBg="0"/>
      <p:bldP spid="79908" grpId="0" bldLvl="0" animBg="1"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384550" y="3079750"/>
            <a:ext cx="2524125" cy="1795463"/>
            <a:chOff x="0" y="0"/>
            <a:chExt cx="2523417" cy="1794941"/>
          </a:xfrm>
        </p:grpSpPr>
        <p:sp>
          <p:nvSpPr>
            <p:cNvPr id="109577" name="椭圆 6"/>
            <p:cNvSpPr>
              <a:spLocks noChangeArrowheads="1"/>
            </p:cNvSpPr>
            <p:nvPr/>
          </p:nvSpPr>
          <p:spPr bwMode="auto">
            <a:xfrm>
              <a:off x="368832" y="0"/>
              <a:ext cx="1789578" cy="1682493"/>
            </a:xfrm>
            <a:prstGeom prst="ellipse">
              <a:avLst/>
            </a:prstGeom>
            <a:solidFill>
              <a:srgbClr val="FFFFFF"/>
            </a:solidFill>
            <a:ln w="25400">
              <a:solidFill>
                <a:srgbClr val="BD7510"/>
              </a:solidFill>
              <a:bevel/>
              <a:headEnd/>
              <a:tailEnd/>
            </a:ln>
          </p:spPr>
          <p:txBody>
            <a:bodyPr anchor="ctr"/>
            <a:lstStyle/>
            <a:p>
              <a:pPr algn="ctr" eaLnBrk="0" hangingPunct="0">
                <a:buFont typeface="Arial" charset="0"/>
                <a:buNone/>
              </a:pPr>
              <a:r>
                <a:rPr lang="en-US" altLang="zh-CN" sz="2400">
                  <a:solidFill>
                    <a:schemeClr val="tx1"/>
                  </a:solidFill>
                  <a:latin typeface="Calibri" pitchFamily="34" charset="0"/>
                  <a:ea typeface="Gulim" pitchFamily="34" charset="-127"/>
                  <a:sym typeface="Arial" charset="0"/>
                </a:rPr>
                <a:t>Strategi    es</a:t>
              </a:r>
              <a:endParaRPr lang="zh-CN" altLang="en-US" sz="2400">
                <a:solidFill>
                  <a:schemeClr val="tx1"/>
                </a:solidFill>
                <a:latin typeface="Calibri" pitchFamily="34" charset="0"/>
                <a:ea typeface="微软雅黑"/>
                <a:cs typeface="微软雅黑"/>
                <a:sym typeface="Times New Roman" pitchFamily="18" charset="0"/>
              </a:endParaRPr>
            </a:p>
          </p:txBody>
        </p:sp>
        <p:sp>
          <p:nvSpPr>
            <p:cNvPr id="109578" name="右箭头 7"/>
            <p:cNvSpPr>
              <a:spLocks noChangeArrowheads="1"/>
            </p:cNvSpPr>
            <p:nvPr/>
          </p:nvSpPr>
          <p:spPr bwMode="auto">
            <a:xfrm rot="-2407802">
              <a:off x="1930400" y="69399"/>
              <a:ext cx="593017" cy="419665"/>
            </a:xfrm>
            <a:prstGeom prst="rightArrow">
              <a:avLst>
                <a:gd name="adj1" fmla="val 57380"/>
                <a:gd name="adj2" fmla="val 49994"/>
              </a:avLst>
            </a:prstGeom>
            <a:solidFill>
              <a:srgbClr val="FFFFFF"/>
            </a:solidFill>
            <a:ln w="25400">
              <a:solidFill>
                <a:srgbClr val="BD7510"/>
              </a:solidFill>
              <a:bevel/>
              <a:headEnd/>
              <a:tailEnd/>
            </a:ln>
          </p:spPr>
          <p:txBody>
            <a:bodyPr anchor="ctr"/>
            <a:lstStyle/>
            <a:p>
              <a:pPr algn="r" eaLnBrk="0" hangingPunct="0">
                <a:buFont typeface="Arial" charset="0"/>
                <a:buNone/>
              </a:pPr>
              <a:endParaRPr lang="zh-CN" altLang="zh-CN">
                <a:solidFill>
                  <a:srgbClr val="FFFFFF"/>
                </a:solidFill>
                <a:latin typeface="Calibri" pitchFamily="34" charset="0"/>
                <a:ea typeface="Gulim" pitchFamily="34" charset="-127"/>
                <a:sym typeface="Arial" charset="0"/>
              </a:endParaRPr>
            </a:p>
          </p:txBody>
        </p:sp>
        <p:sp>
          <p:nvSpPr>
            <p:cNvPr id="109579" name="右箭头 8"/>
            <p:cNvSpPr>
              <a:spLocks noChangeArrowheads="1"/>
            </p:cNvSpPr>
            <p:nvPr/>
          </p:nvSpPr>
          <p:spPr bwMode="auto">
            <a:xfrm rot="8776370">
              <a:off x="63500" y="1250499"/>
              <a:ext cx="593017" cy="419665"/>
            </a:xfrm>
            <a:prstGeom prst="rightArrow">
              <a:avLst>
                <a:gd name="adj1" fmla="val 57380"/>
                <a:gd name="adj2" fmla="val 49994"/>
              </a:avLst>
            </a:prstGeom>
            <a:solidFill>
              <a:srgbClr val="FFFFFF"/>
            </a:solidFill>
            <a:ln w="25400">
              <a:solidFill>
                <a:srgbClr val="BD7510"/>
              </a:solidFill>
              <a:bevel/>
              <a:headEnd/>
              <a:tailEnd/>
            </a:ln>
          </p:spPr>
          <p:txBody>
            <a:bodyPr anchor="ctr"/>
            <a:lstStyle/>
            <a:p>
              <a:pPr algn="r" eaLnBrk="0" hangingPunct="0">
                <a:buFont typeface="Arial" charset="0"/>
                <a:buNone/>
              </a:pPr>
              <a:endParaRPr lang="zh-CN" altLang="zh-CN">
                <a:solidFill>
                  <a:srgbClr val="FFFFFF"/>
                </a:solidFill>
                <a:latin typeface="Calibri" pitchFamily="34" charset="0"/>
                <a:ea typeface="Gulim" pitchFamily="34" charset="-127"/>
                <a:sym typeface="Arial" charset="0"/>
              </a:endParaRPr>
            </a:p>
          </p:txBody>
        </p:sp>
        <p:sp>
          <p:nvSpPr>
            <p:cNvPr id="109580" name="右箭头 9"/>
            <p:cNvSpPr>
              <a:spLocks noChangeArrowheads="1"/>
            </p:cNvSpPr>
            <p:nvPr/>
          </p:nvSpPr>
          <p:spPr bwMode="auto">
            <a:xfrm rot="-8299162">
              <a:off x="0" y="43999"/>
              <a:ext cx="593017" cy="419665"/>
            </a:xfrm>
            <a:prstGeom prst="rightArrow">
              <a:avLst>
                <a:gd name="adj1" fmla="val 57380"/>
                <a:gd name="adj2" fmla="val 49994"/>
              </a:avLst>
            </a:prstGeom>
            <a:solidFill>
              <a:srgbClr val="FFFFFF"/>
            </a:solidFill>
            <a:ln w="25400">
              <a:solidFill>
                <a:srgbClr val="BD7510"/>
              </a:solidFill>
              <a:bevel/>
              <a:headEnd/>
              <a:tailEnd/>
            </a:ln>
          </p:spPr>
          <p:txBody>
            <a:bodyPr anchor="ctr"/>
            <a:lstStyle/>
            <a:p>
              <a:pPr algn="r" eaLnBrk="0" hangingPunct="0">
                <a:buFont typeface="Arial" charset="0"/>
                <a:buNone/>
              </a:pPr>
              <a:endParaRPr lang="zh-CN" altLang="zh-CN">
                <a:solidFill>
                  <a:srgbClr val="FFFFFF"/>
                </a:solidFill>
                <a:latin typeface="Calibri" pitchFamily="34" charset="0"/>
                <a:ea typeface="Gulim" pitchFamily="34" charset="-127"/>
                <a:sym typeface="Arial" charset="0"/>
              </a:endParaRPr>
            </a:p>
          </p:txBody>
        </p:sp>
        <p:sp>
          <p:nvSpPr>
            <p:cNvPr id="109581" name="右箭头 10"/>
            <p:cNvSpPr>
              <a:spLocks noChangeArrowheads="1"/>
            </p:cNvSpPr>
            <p:nvPr/>
          </p:nvSpPr>
          <p:spPr bwMode="auto">
            <a:xfrm rot="2818619">
              <a:off x="1828799" y="1288599"/>
              <a:ext cx="593017" cy="419665"/>
            </a:xfrm>
            <a:prstGeom prst="rightArrow">
              <a:avLst>
                <a:gd name="adj1" fmla="val 57380"/>
                <a:gd name="adj2" fmla="val 49994"/>
              </a:avLst>
            </a:prstGeom>
            <a:solidFill>
              <a:srgbClr val="FFFFFF"/>
            </a:solidFill>
            <a:ln w="25400">
              <a:solidFill>
                <a:srgbClr val="BD7510"/>
              </a:solidFill>
              <a:bevel/>
              <a:headEnd/>
              <a:tailEnd/>
            </a:ln>
          </p:spPr>
          <p:txBody>
            <a:bodyPr anchor="ctr"/>
            <a:lstStyle/>
            <a:p>
              <a:pPr algn="r" eaLnBrk="0" hangingPunct="0">
                <a:buFont typeface="Arial" charset="0"/>
                <a:buNone/>
              </a:pPr>
              <a:endParaRPr lang="zh-CN" altLang="zh-CN">
                <a:solidFill>
                  <a:srgbClr val="FFFFFF"/>
                </a:solidFill>
                <a:latin typeface="Calibri" pitchFamily="34" charset="0"/>
                <a:ea typeface="Gulim" pitchFamily="34" charset="-127"/>
                <a:sym typeface="Arial" charset="0"/>
              </a:endParaRPr>
            </a:p>
          </p:txBody>
        </p:sp>
      </p:grpSp>
      <p:sp>
        <p:nvSpPr>
          <p:cNvPr id="80904" name="AutoShape 21"/>
          <p:cNvSpPr>
            <a:spLocks noChangeArrowheads="1"/>
          </p:cNvSpPr>
          <p:nvPr/>
        </p:nvSpPr>
        <p:spPr bwMode="auto">
          <a:xfrm>
            <a:off x="911225" y="2098675"/>
            <a:ext cx="2593975" cy="898525"/>
          </a:xfrm>
          <a:prstGeom prst="roundRect">
            <a:avLst>
              <a:gd name="adj" fmla="val 16667"/>
            </a:avLst>
          </a:prstGeom>
          <a:gradFill rotWithShape="1">
            <a:gsLst>
              <a:gs pos="0">
                <a:srgbClr val="D18213"/>
              </a:gs>
              <a:gs pos="100000">
                <a:srgbClr val="603B08"/>
              </a:gs>
            </a:gsLst>
            <a:lin ang="0" scaled="1"/>
          </a:gradFill>
          <a:ln w="28575">
            <a:solidFill>
              <a:schemeClr val="tx1"/>
            </a:solidFill>
            <a:bevel/>
            <a:headEnd/>
            <a:tailEnd/>
          </a:ln>
        </p:spPr>
        <p:txBody>
          <a:bodyPr wrap="none" lIns="92382" tIns="46191" rIns="92382" bIns="46191" anchor="ctr"/>
          <a:lstStyle/>
          <a:p>
            <a:pPr algn="ctr" eaLnBrk="0" hangingPunct="0">
              <a:buFont typeface="Arial" charset="0"/>
              <a:buNone/>
            </a:pPr>
            <a:r>
              <a:rPr lang="en-US" altLang="zh-CN" sz="1800">
                <a:latin typeface="Calibri" pitchFamily="34" charset="0"/>
                <a:ea typeface="Gulim" pitchFamily="34" charset="-127"/>
                <a:sym typeface="Arial" charset="0"/>
              </a:rPr>
              <a:t>Indoor natural </a:t>
            </a:r>
            <a:endParaRPr lang="zh-CN" altLang="en-US" sz="1800">
              <a:latin typeface="Calibri" pitchFamily="34" charset="0"/>
              <a:ea typeface="Gulim" pitchFamily="34" charset="-127"/>
              <a:sym typeface="Arial" charset="0"/>
            </a:endParaRPr>
          </a:p>
          <a:p>
            <a:pPr algn="ctr" eaLnBrk="0" hangingPunct="0">
              <a:buFont typeface="Arial" charset="0"/>
              <a:buNone/>
            </a:pPr>
            <a:r>
              <a:rPr lang="en-US" altLang="zh-CN" sz="1800">
                <a:latin typeface="Calibri" pitchFamily="34" charset="0"/>
                <a:ea typeface="Gulim" pitchFamily="34" charset="-127"/>
                <a:sym typeface="Arial" charset="0"/>
              </a:rPr>
              <a:t>ventilation</a:t>
            </a:r>
            <a:endParaRPr lang="en-US" altLang="zh-CN" sz="1800">
              <a:solidFill>
                <a:srgbClr val="0070C0"/>
              </a:solidFill>
              <a:latin typeface="Calibri" pitchFamily="34" charset="0"/>
              <a:ea typeface="Gulim" pitchFamily="34" charset="-127"/>
              <a:sym typeface="Arial" charset="0"/>
            </a:endParaRPr>
          </a:p>
        </p:txBody>
      </p:sp>
      <p:sp>
        <p:nvSpPr>
          <p:cNvPr id="80905" name="AutoShape 26"/>
          <p:cNvSpPr>
            <a:spLocks noChangeArrowheads="1"/>
          </p:cNvSpPr>
          <p:nvPr/>
        </p:nvSpPr>
        <p:spPr bwMode="auto">
          <a:xfrm>
            <a:off x="5734050" y="2082800"/>
            <a:ext cx="2676525" cy="900113"/>
          </a:xfrm>
          <a:prstGeom prst="roundRect">
            <a:avLst>
              <a:gd name="adj" fmla="val 16667"/>
            </a:avLst>
          </a:prstGeom>
          <a:gradFill rotWithShape="1">
            <a:gsLst>
              <a:gs pos="0">
                <a:srgbClr val="020C52"/>
              </a:gs>
              <a:gs pos="100000">
                <a:srgbClr val="051AB3"/>
              </a:gs>
            </a:gsLst>
            <a:lin ang="0" scaled="1"/>
          </a:gradFill>
          <a:ln w="28575">
            <a:solidFill>
              <a:schemeClr val="tx1"/>
            </a:solidFill>
            <a:bevel/>
            <a:headEnd/>
            <a:tailEnd/>
          </a:ln>
        </p:spPr>
        <p:txBody>
          <a:bodyPr wrap="none" lIns="92382" tIns="46191" rIns="92382" bIns="46191" anchor="ctr"/>
          <a:lstStyle/>
          <a:p>
            <a:pPr algn="ctr" eaLnBrk="0" hangingPunct="0">
              <a:buFont typeface="Arial" charset="0"/>
              <a:buNone/>
            </a:pPr>
            <a:r>
              <a:rPr lang="en-US" altLang="zh-CN" sz="1800">
                <a:latin typeface="Calibri" pitchFamily="34" charset="0"/>
                <a:ea typeface="Gulim" pitchFamily="34" charset="-127"/>
                <a:sym typeface="Arial" charset="0"/>
              </a:rPr>
              <a:t>Sun-shade</a:t>
            </a:r>
          </a:p>
        </p:txBody>
      </p:sp>
      <p:sp>
        <p:nvSpPr>
          <p:cNvPr id="80906" name="AutoShape 21"/>
          <p:cNvSpPr>
            <a:spLocks noChangeArrowheads="1"/>
          </p:cNvSpPr>
          <p:nvPr/>
        </p:nvSpPr>
        <p:spPr bwMode="auto">
          <a:xfrm>
            <a:off x="5797550" y="4775200"/>
            <a:ext cx="2593975" cy="898525"/>
          </a:xfrm>
          <a:prstGeom prst="roundRect">
            <a:avLst>
              <a:gd name="adj" fmla="val 16667"/>
            </a:avLst>
          </a:prstGeom>
          <a:gradFill rotWithShape="1">
            <a:gsLst>
              <a:gs pos="0">
                <a:srgbClr val="D18213"/>
              </a:gs>
              <a:gs pos="100000">
                <a:srgbClr val="603B08"/>
              </a:gs>
            </a:gsLst>
            <a:lin ang="0" scaled="1"/>
          </a:gradFill>
          <a:ln w="28575">
            <a:solidFill>
              <a:schemeClr val="tx1"/>
            </a:solidFill>
            <a:bevel/>
            <a:headEnd/>
            <a:tailEnd/>
          </a:ln>
        </p:spPr>
        <p:txBody>
          <a:bodyPr wrap="none" lIns="92382" tIns="46191" rIns="92382" bIns="46191" anchor="ctr"/>
          <a:lstStyle/>
          <a:p>
            <a:pPr algn="ctr" eaLnBrk="0" hangingPunct="0">
              <a:buFont typeface="Arial" charset="0"/>
              <a:buNone/>
            </a:pPr>
            <a:r>
              <a:rPr lang="en-US" altLang="zh-CN" sz="1800">
                <a:latin typeface="Calibri" pitchFamily="34" charset="0"/>
                <a:ea typeface="Gulim" pitchFamily="34" charset="-127"/>
                <a:sym typeface="Arial" charset="0"/>
              </a:rPr>
              <a:t>Building</a:t>
            </a:r>
            <a:endParaRPr lang="zh-CN" altLang="en-US" sz="1800">
              <a:latin typeface="Calibri" pitchFamily="34" charset="0"/>
              <a:ea typeface="Gulim" pitchFamily="34" charset="-127"/>
              <a:sym typeface="Arial" charset="0"/>
            </a:endParaRPr>
          </a:p>
          <a:p>
            <a:pPr algn="ctr" eaLnBrk="0" hangingPunct="0">
              <a:buFont typeface="Arial" charset="0"/>
              <a:buNone/>
            </a:pPr>
            <a:r>
              <a:rPr lang="en-US" altLang="zh-CN" sz="1800">
                <a:latin typeface="Calibri" pitchFamily="34" charset="0"/>
                <a:ea typeface="Gulim" pitchFamily="34" charset="-127"/>
                <a:sym typeface="Arial" charset="0"/>
              </a:rPr>
              <a:t> waterproofing</a:t>
            </a:r>
            <a:endParaRPr lang="en-US" altLang="zh-CN" sz="1800">
              <a:solidFill>
                <a:srgbClr val="0070C0"/>
              </a:solidFill>
              <a:latin typeface="Calibri" pitchFamily="34" charset="0"/>
              <a:ea typeface="Gulim" pitchFamily="34" charset="-127"/>
              <a:sym typeface="Arial" charset="0"/>
            </a:endParaRPr>
          </a:p>
        </p:txBody>
      </p:sp>
      <p:sp>
        <p:nvSpPr>
          <p:cNvPr id="80907" name="AutoShape 26"/>
          <p:cNvSpPr>
            <a:spLocks noChangeArrowheads="1"/>
          </p:cNvSpPr>
          <p:nvPr/>
        </p:nvSpPr>
        <p:spPr bwMode="auto">
          <a:xfrm>
            <a:off x="828675" y="4787900"/>
            <a:ext cx="2676525" cy="900113"/>
          </a:xfrm>
          <a:prstGeom prst="roundRect">
            <a:avLst>
              <a:gd name="adj" fmla="val 16667"/>
            </a:avLst>
          </a:prstGeom>
          <a:gradFill rotWithShape="1">
            <a:gsLst>
              <a:gs pos="0">
                <a:srgbClr val="020C52"/>
              </a:gs>
              <a:gs pos="100000">
                <a:srgbClr val="051AB3"/>
              </a:gs>
            </a:gsLst>
            <a:lin ang="0" scaled="1"/>
          </a:gradFill>
          <a:ln w="28575">
            <a:solidFill>
              <a:schemeClr val="tx1"/>
            </a:solidFill>
            <a:bevel/>
            <a:headEnd/>
            <a:tailEnd/>
          </a:ln>
        </p:spPr>
        <p:txBody>
          <a:bodyPr wrap="none" lIns="92382" tIns="46191" rIns="92382" bIns="46191" anchor="ctr"/>
          <a:lstStyle/>
          <a:p>
            <a:pPr algn="ctr" eaLnBrk="0" hangingPunct="0">
              <a:buFont typeface="Arial" charset="0"/>
              <a:buNone/>
            </a:pPr>
            <a:r>
              <a:rPr lang="en-US" altLang="zh-CN" sz="1800">
                <a:latin typeface="Calibri" pitchFamily="34" charset="0"/>
                <a:ea typeface="Gulim" pitchFamily="34" charset="-127"/>
                <a:sym typeface="Arial" charset="0"/>
              </a:rPr>
              <a:t>Light building</a:t>
            </a:r>
            <a:endParaRPr lang="zh-CN" altLang="en-US" sz="1800">
              <a:latin typeface="Calibri" pitchFamily="34" charset="0"/>
              <a:ea typeface="Gulim" pitchFamily="34" charset="-127"/>
              <a:sym typeface="Arial" charset="0"/>
            </a:endParaRPr>
          </a:p>
          <a:p>
            <a:pPr algn="ctr" eaLnBrk="0" hangingPunct="0">
              <a:buFont typeface="Arial" charset="0"/>
              <a:buNone/>
            </a:pPr>
            <a:r>
              <a:rPr lang="en-US" altLang="zh-CN" sz="1800">
                <a:latin typeface="Calibri" pitchFamily="34" charset="0"/>
                <a:ea typeface="Gulim" pitchFamily="34" charset="-127"/>
                <a:sym typeface="Arial" charset="0"/>
              </a:rPr>
              <a:t>envelope</a:t>
            </a:r>
          </a:p>
        </p:txBody>
      </p:sp>
      <p:sp>
        <p:nvSpPr>
          <p:cNvPr id="109574" name="矩形 11"/>
          <p:cNvSpPr>
            <a:spLocks noChangeArrowheads="1"/>
          </p:cNvSpPr>
          <p:nvPr/>
        </p:nvSpPr>
        <p:spPr bwMode="auto">
          <a:xfrm>
            <a:off x="352425" y="868363"/>
            <a:ext cx="6524625" cy="522287"/>
          </a:xfrm>
          <a:prstGeom prst="rect">
            <a:avLst/>
          </a:prstGeom>
          <a:noFill/>
          <a:ln w="9525">
            <a:noFill/>
            <a:miter lim="800000"/>
            <a:headEnd/>
            <a:tailEnd/>
          </a:ln>
        </p:spPr>
        <p:txBody>
          <a:bodyPr>
            <a:spAutoFit/>
          </a:bodyPr>
          <a:lstStyle/>
          <a:p>
            <a:pPr eaLnBrk="0" hangingPunct="0">
              <a:buFont typeface="Arial" charset="0"/>
              <a:buNone/>
            </a:pPr>
            <a:r>
              <a:rPr lang="en-US" altLang="zh-CN" sz="2800" b="1">
                <a:solidFill>
                  <a:schemeClr val="tx1"/>
                </a:solidFill>
                <a:latin typeface="Calibri" pitchFamily="34" charset="0"/>
                <a:ea typeface="微软雅黑"/>
                <a:cs typeface="微软雅黑"/>
                <a:sym typeface="Times New Roman" pitchFamily="18" charset="0"/>
              </a:rPr>
              <a:t>7.6.1.3 </a:t>
            </a:r>
            <a:r>
              <a:rPr lang="en-US" altLang="zh-CN" sz="2800" b="1">
                <a:solidFill>
                  <a:schemeClr val="tx1"/>
                </a:solidFill>
                <a:latin typeface="Calibri" pitchFamily="34" charset="0"/>
                <a:ea typeface="Gulim" pitchFamily="34" charset="-127"/>
                <a:sym typeface="Arial" charset="0"/>
              </a:rPr>
              <a:t>Basic implementation strategies</a:t>
            </a:r>
            <a:endParaRPr lang="zh-CN" altLang="en-US" sz="2800" b="1">
              <a:solidFill>
                <a:schemeClr val="tx1"/>
              </a:solidFill>
              <a:latin typeface="Calibri" pitchFamily="34" charset="0"/>
              <a:ea typeface="微软雅黑"/>
              <a:cs typeface="微软雅黑"/>
              <a:sym typeface="Times New Roman" pitchFamily="18" charset="0"/>
            </a:endParaRPr>
          </a:p>
        </p:txBody>
      </p:sp>
      <p:sp>
        <p:nvSpPr>
          <p:cNvPr id="109575" name="页脚占位符 4"/>
          <p:cNvSpPr>
            <a:spLocks noGrp="1" noChangeArrowheads="1"/>
          </p:cNvSpPr>
          <p:nvPr/>
        </p:nvSpPr>
        <p:spPr bwMode="auto">
          <a:xfrm>
            <a:off x="3581400" y="6461125"/>
            <a:ext cx="5295900" cy="246063"/>
          </a:xfrm>
          <a:prstGeom prst="rect">
            <a:avLst/>
          </a:prstGeom>
          <a:noFill/>
          <a:ln w="9525">
            <a:noFill/>
            <a:miter lim="800000"/>
            <a:headEnd/>
            <a:tailEnd/>
          </a:ln>
        </p:spPr>
        <p:txBody>
          <a:bodyPr anchor="ctr">
            <a:spAutoFit/>
          </a:bodyPr>
          <a:lstStyle/>
          <a:p>
            <a:pPr algn="r" eaLnBrk="0" hangingPunct="0">
              <a:buFont typeface="Arial" charset="0"/>
              <a:buNone/>
            </a:pPr>
            <a:r>
              <a:rPr lang="en-US" altLang="zh-CN" sz="1000">
                <a:solidFill>
                  <a:schemeClr val="tx1"/>
                </a:solidFill>
                <a:latin typeface="Calibri" pitchFamily="34" charset="0"/>
                <a:sym typeface="Arial" charset="0"/>
              </a:rPr>
              <a:t>A Multidisciplinary Approach to Curriculum Development in Sustainable Built Environment</a:t>
            </a:r>
            <a:endParaRPr lang="zh-CN" altLang="en-US">
              <a:latin typeface="Calibri" pitchFamily="34" charset="0"/>
              <a:ea typeface="Gulim" pitchFamily="34" charset="-127"/>
            </a:endParaRPr>
          </a:p>
        </p:txBody>
      </p:sp>
      <p:sp>
        <p:nvSpPr>
          <p:cNvPr id="17" name="灯片编号占位符 16"/>
          <p:cNvSpPr>
            <a:spLocks noGrp="1"/>
          </p:cNvSpPr>
          <p:nvPr>
            <p:ph type="sldNum" sz="quarter" idx="11"/>
          </p:nvPr>
        </p:nvSpPr>
        <p:spPr>
          <a:xfrm>
            <a:off x="161925" y="6337300"/>
            <a:ext cx="2133600" cy="365125"/>
          </a:xfrm>
        </p:spPr>
        <p:txBody>
          <a:bodyPr/>
          <a:lstStyle/>
          <a:p>
            <a:pPr>
              <a:defRPr/>
            </a:pPr>
            <a:fld id="{191D4063-437D-4341-A671-ACD09F4B3C00}" type="slidenum">
              <a:rPr lang="zh-CN" altLang="en-US"/>
              <a:pPr>
                <a:defRPr/>
              </a:pPr>
              <a:t>74</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80904"/>
                                        </p:tgtEl>
                                        <p:attrNameLst>
                                          <p:attrName>style.visibility</p:attrName>
                                        </p:attrNameLst>
                                      </p:cBhvr>
                                      <p:to>
                                        <p:strVal val="visible"/>
                                      </p:to>
                                    </p:set>
                                    <p:animEffect>
                                      <p:cBhvr>
                                        <p:cTn id="15" dur="800" decel="100000"/>
                                        <p:tgtEl>
                                          <p:spTgt spid="80904"/>
                                        </p:tgtEl>
                                      </p:cBhvr>
                                    </p:animEffect>
                                    <p:anim calcmode="lin" valueType="num">
                                      <p:cBhvr>
                                        <p:cTn id="16" dur="800" decel="100000" fill="hold"/>
                                        <p:tgtEl>
                                          <p:spTgt spid="80904"/>
                                        </p:tgtEl>
                                        <p:attrNameLst>
                                          <p:attrName>style.rotation</p:attrName>
                                        </p:attrNameLst>
                                      </p:cBhvr>
                                      <p:tavLst>
                                        <p:tav tm="0">
                                          <p:val>
                                            <p:fltVal val="-90"/>
                                          </p:val>
                                        </p:tav>
                                        <p:tav tm="100000">
                                          <p:val>
                                            <p:fltVal val="0"/>
                                          </p:val>
                                        </p:tav>
                                      </p:tavLst>
                                    </p:anim>
                                    <p:anim calcmode="lin" valueType="num">
                                      <p:cBhvr>
                                        <p:cTn id="17" dur="800" decel="100000" fill="hold"/>
                                        <p:tgtEl>
                                          <p:spTgt spid="80904"/>
                                        </p:tgtEl>
                                        <p:attrNameLst>
                                          <p:attrName>ppt_x</p:attrName>
                                        </p:attrNameLst>
                                      </p:cBhvr>
                                      <p:tavLst>
                                        <p:tav tm="0">
                                          <p:val>
                                            <p:strVal val="#ppt_x+0.4"/>
                                          </p:val>
                                        </p:tav>
                                        <p:tav tm="100000">
                                          <p:val>
                                            <p:strVal val="#ppt_x-0.05"/>
                                          </p:val>
                                        </p:tav>
                                      </p:tavLst>
                                    </p:anim>
                                    <p:anim calcmode="lin" valueType="num">
                                      <p:cBhvr>
                                        <p:cTn id="18" dur="800" decel="100000" fill="hold"/>
                                        <p:tgtEl>
                                          <p:spTgt spid="80904"/>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80904"/>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80904"/>
                                        </p:tgtEl>
                                        <p:attrNameLst>
                                          <p:attrName>ppt_y</p:attrName>
                                        </p:attrNameLst>
                                      </p:cBhvr>
                                      <p:tavLst>
                                        <p:tav tm="0">
                                          <p:val>
                                            <p:strVal val="#ppt_y+0.1"/>
                                          </p:val>
                                        </p:tav>
                                        <p:tav tm="100000">
                                          <p:val>
                                            <p:strVal val="#ppt_y"/>
                                          </p:val>
                                        </p:tav>
                                      </p:tavLst>
                                    </p:anim>
                                  </p:childTnLst>
                                </p:cTn>
                              </p:par>
                              <p:par>
                                <p:cTn id="21" presetID="30" presetClass="entr" presetSubtype="0" fill="hold" grpId="0" nodeType="withEffect">
                                  <p:stCondLst>
                                    <p:cond delay="0"/>
                                  </p:stCondLst>
                                  <p:childTnLst>
                                    <p:set>
                                      <p:cBhvr>
                                        <p:cTn id="22" dur="1" fill="hold">
                                          <p:stCondLst>
                                            <p:cond delay="0"/>
                                          </p:stCondLst>
                                        </p:cTn>
                                        <p:tgtEl>
                                          <p:spTgt spid="80905"/>
                                        </p:tgtEl>
                                        <p:attrNameLst>
                                          <p:attrName>style.visibility</p:attrName>
                                        </p:attrNameLst>
                                      </p:cBhvr>
                                      <p:to>
                                        <p:strVal val="visible"/>
                                      </p:to>
                                    </p:set>
                                    <p:animEffect>
                                      <p:cBhvr>
                                        <p:cTn id="23" dur="800" decel="100000"/>
                                        <p:tgtEl>
                                          <p:spTgt spid="80905"/>
                                        </p:tgtEl>
                                      </p:cBhvr>
                                    </p:animEffect>
                                    <p:anim calcmode="lin" valueType="num">
                                      <p:cBhvr>
                                        <p:cTn id="24" dur="800" decel="100000" fill="hold"/>
                                        <p:tgtEl>
                                          <p:spTgt spid="80905"/>
                                        </p:tgtEl>
                                        <p:attrNameLst>
                                          <p:attrName>style.rotation</p:attrName>
                                        </p:attrNameLst>
                                      </p:cBhvr>
                                      <p:tavLst>
                                        <p:tav tm="0">
                                          <p:val>
                                            <p:fltVal val="-90"/>
                                          </p:val>
                                        </p:tav>
                                        <p:tav tm="100000">
                                          <p:val>
                                            <p:fltVal val="0"/>
                                          </p:val>
                                        </p:tav>
                                      </p:tavLst>
                                    </p:anim>
                                    <p:anim calcmode="lin" valueType="num">
                                      <p:cBhvr>
                                        <p:cTn id="25" dur="800" decel="100000" fill="hold"/>
                                        <p:tgtEl>
                                          <p:spTgt spid="80905"/>
                                        </p:tgtEl>
                                        <p:attrNameLst>
                                          <p:attrName>ppt_x</p:attrName>
                                        </p:attrNameLst>
                                      </p:cBhvr>
                                      <p:tavLst>
                                        <p:tav tm="0">
                                          <p:val>
                                            <p:strVal val="#ppt_x+0.4"/>
                                          </p:val>
                                        </p:tav>
                                        <p:tav tm="100000">
                                          <p:val>
                                            <p:strVal val="#ppt_x-0.05"/>
                                          </p:val>
                                        </p:tav>
                                      </p:tavLst>
                                    </p:anim>
                                    <p:anim calcmode="lin" valueType="num">
                                      <p:cBhvr>
                                        <p:cTn id="26" dur="800" decel="100000" fill="hold"/>
                                        <p:tgtEl>
                                          <p:spTgt spid="80905"/>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80905"/>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80905"/>
                                        </p:tgtEl>
                                        <p:attrNameLst>
                                          <p:attrName>ppt_y</p:attrName>
                                        </p:attrNameLst>
                                      </p:cBhvr>
                                      <p:tavLst>
                                        <p:tav tm="0">
                                          <p:val>
                                            <p:strVal val="#ppt_y+0.1"/>
                                          </p:val>
                                        </p:tav>
                                        <p:tav tm="100000">
                                          <p:val>
                                            <p:strVal val="#ppt_y"/>
                                          </p:val>
                                        </p:tav>
                                      </p:tavLst>
                                    </p:anim>
                                  </p:childTnLst>
                                </p:cTn>
                              </p:par>
                              <p:par>
                                <p:cTn id="29" presetID="30" presetClass="entr" presetSubtype="0" fill="hold" grpId="0" nodeType="withEffect">
                                  <p:stCondLst>
                                    <p:cond delay="0"/>
                                  </p:stCondLst>
                                  <p:childTnLst>
                                    <p:set>
                                      <p:cBhvr>
                                        <p:cTn id="30" dur="1" fill="hold">
                                          <p:stCondLst>
                                            <p:cond delay="0"/>
                                          </p:stCondLst>
                                        </p:cTn>
                                        <p:tgtEl>
                                          <p:spTgt spid="80906"/>
                                        </p:tgtEl>
                                        <p:attrNameLst>
                                          <p:attrName>style.visibility</p:attrName>
                                        </p:attrNameLst>
                                      </p:cBhvr>
                                      <p:to>
                                        <p:strVal val="visible"/>
                                      </p:to>
                                    </p:set>
                                    <p:animEffect>
                                      <p:cBhvr>
                                        <p:cTn id="31" dur="800" decel="100000"/>
                                        <p:tgtEl>
                                          <p:spTgt spid="80906"/>
                                        </p:tgtEl>
                                      </p:cBhvr>
                                    </p:animEffect>
                                    <p:anim calcmode="lin" valueType="num">
                                      <p:cBhvr>
                                        <p:cTn id="32" dur="800" decel="100000" fill="hold"/>
                                        <p:tgtEl>
                                          <p:spTgt spid="80906"/>
                                        </p:tgtEl>
                                        <p:attrNameLst>
                                          <p:attrName>style.rotation</p:attrName>
                                        </p:attrNameLst>
                                      </p:cBhvr>
                                      <p:tavLst>
                                        <p:tav tm="0">
                                          <p:val>
                                            <p:fltVal val="-90"/>
                                          </p:val>
                                        </p:tav>
                                        <p:tav tm="100000">
                                          <p:val>
                                            <p:fltVal val="0"/>
                                          </p:val>
                                        </p:tav>
                                      </p:tavLst>
                                    </p:anim>
                                    <p:anim calcmode="lin" valueType="num">
                                      <p:cBhvr>
                                        <p:cTn id="33" dur="800" decel="100000" fill="hold"/>
                                        <p:tgtEl>
                                          <p:spTgt spid="80906"/>
                                        </p:tgtEl>
                                        <p:attrNameLst>
                                          <p:attrName>ppt_x</p:attrName>
                                        </p:attrNameLst>
                                      </p:cBhvr>
                                      <p:tavLst>
                                        <p:tav tm="0">
                                          <p:val>
                                            <p:strVal val="#ppt_x+0.4"/>
                                          </p:val>
                                        </p:tav>
                                        <p:tav tm="100000">
                                          <p:val>
                                            <p:strVal val="#ppt_x-0.05"/>
                                          </p:val>
                                        </p:tav>
                                      </p:tavLst>
                                    </p:anim>
                                    <p:anim calcmode="lin" valueType="num">
                                      <p:cBhvr>
                                        <p:cTn id="34" dur="800" decel="100000" fill="hold"/>
                                        <p:tgtEl>
                                          <p:spTgt spid="80906"/>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80906"/>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80906"/>
                                        </p:tgtEl>
                                        <p:attrNameLst>
                                          <p:attrName>ppt_y</p:attrName>
                                        </p:attrNameLst>
                                      </p:cBhvr>
                                      <p:tavLst>
                                        <p:tav tm="0">
                                          <p:val>
                                            <p:strVal val="#ppt_y+0.1"/>
                                          </p:val>
                                        </p:tav>
                                        <p:tav tm="100000">
                                          <p:val>
                                            <p:strVal val="#ppt_y"/>
                                          </p:val>
                                        </p:tav>
                                      </p:tavLst>
                                    </p:anim>
                                  </p:childTnLst>
                                </p:cTn>
                              </p:par>
                              <p:par>
                                <p:cTn id="37" presetID="30" presetClass="entr" presetSubtype="0" fill="hold" grpId="0" nodeType="withEffect">
                                  <p:stCondLst>
                                    <p:cond delay="0"/>
                                  </p:stCondLst>
                                  <p:childTnLst>
                                    <p:set>
                                      <p:cBhvr>
                                        <p:cTn id="38" dur="1" fill="hold">
                                          <p:stCondLst>
                                            <p:cond delay="0"/>
                                          </p:stCondLst>
                                        </p:cTn>
                                        <p:tgtEl>
                                          <p:spTgt spid="80907"/>
                                        </p:tgtEl>
                                        <p:attrNameLst>
                                          <p:attrName>style.visibility</p:attrName>
                                        </p:attrNameLst>
                                      </p:cBhvr>
                                      <p:to>
                                        <p:strVal val="visible"/>
                                      </p:to>
                                    </p:set>
                                    <p:animEffect>
                                      <p:cBhvr>
                                        <p:cTn id="39" dur="800" decel="100000"/>
                                        <p:tgtEl>
                                          <p:spTgt spid="80907"/>
                                        </p:tgtEl>
                                      </p:cBhvr>
                                    </p:animEffect>
                                    <p:anim calcmode="lin" valueType="num">
                                      <p:cBhvr>
                                        <p:cTn id="40" dur="800" decel="100000" fill="hold"/>
                                        <p:tgtEl>
                                          <p:spTgt spid="80907"/>
                                        </p:tgtEl>
                                        <p:attrNameLst>
                                          <p:attrName>style.rotation</p:attrName>
                                        </p:attrNameLst>
                                      </p:cBhvr>
                                      <p:tavLst>
                                        <p:tav tm="0">
                                          <p:val>
                                            <p:fltVal val="-90"/>
                                          </p:val>
                                        </p:tav>
                                        <p:tav tm="100000">
                                          <p:val>
                                            <p:fltVal val="0"/>
                                          </p:val>
                                        </p:tav>
                                      </p:tavLst>
                                    </p:anim>
                                    <p:anim calcmode="lin" valueType="num">
                                      <p:cBhvr>
                                        <p:cTn id="41" dur="800" decel="100000" fill="hold"/>
                                        <p:tgtEl>
                                          <p:spTgt spid="80907"/>
                                        </p:tgtEl>
                                        <p:attrNameLst>
                                          <p:attrName>ppt_x</p:attrName>
                                        </p:attrNameLst>
                                      </p:cBhvr>
                                      <p:tavLst>
                                        <p:tav tm="0">
                                          <p:val>
                                            <p:strVal val="#ppt_x+0.4"/>
                                          </p:val>
                                        </p:tav>
                                        <p:tav tm="100000">
                                          <p:val>
                                            <p:strVal val="#ppt_x-0.05"/>
                                          </p:val>
                                        </p:tav>
                                      </p:tavLst>
                                    </p:anim>
                                    <p:anim calcmode="lin" valueType="num">
                                      <p:cBhvr>
                                        <p:cTn id="42" dur="800" decel="100000" fill="hold"/>
                                        <p:tgtEl>
                                          <p:spTgt spid="80907"/>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80907"/>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8090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4" grpId="0" bldLvl="0" animBg="1" autoUpdateAnimBg="0"/>
      <p:bldP spid="80905" grpId="0" bldLvl="0" animBg="1" autoUpdateAnimBg="0"/>
      <p:bldP spid="80906" grpId="0" bldLvl="0" animBg="1" autoUpdateAnimBg="0"/>
      <p:bldP spid="80907" grpId="0" bldLvl="0" animBg="1"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extBox 2"/>
          <p:cNvSpPr>
            <a:spLocks noChangeArrowheads="1"/>
          </p:cNvSpPr>
          <p:nvPr/>
        </p:nvSpPr>
        <p:spPr bwMode="auto">
          <a:xfrm>
            <a:off x="301625" y="885825"/>
            <a:ext cx="3594100" cy="522288"/>
          </a:xfrm>
          <a:prstGeom prst="rect">
            <a:avLst/>
          </a:prstGeom>
          <a:noFill/>
          <a:ln w="9525">
            <a:noFill/>
            <a:miter lim="800000"/>
            <a:headEnd/>
            <a:tailEnd/>
          </a:ln>
        </p:spPr>
        <p:txBody>
          <a:bodyPr>
            <a:spAutoFit/>
          </a:bodyPr>
          <a:lstStyle/>
          <a:p>
            <a:pPr eaLnBrk="0" hangingPunct="0">
              <a:buFont typeface="Arial" charset="0"/>
              <a:buNone/>
            </a:pPr>
            <a:r>
              <a:rPr lang="en-US" altLang="zh-CN" sz="2800" b="1">
                <a:solidFill>
                  <a:schemeClr val="tx1"/>
                </a:solidFill>
                <a:latin typeface="Calibri" pitchFamily="34" charset="0"/>
                <a:ea typeface="Gulim" pitchFamily="34" charset="-127"/>
                <a:sym typeface="Arial" charset="0"/>
              </a:rPr>
              <a:t>7.6.2 Dry hot climate</a:t>
            </a:r>
            <a:endParaRPr lang="zh-CN" altLang="en-US" sz="2800" b="1">
              <a:solidFill>
                <a:schemeClr val="tx1"/>
              </a:solidFill>
              <a:latin typeface="Calibri" pitchFamily="34" charset="0"/>
              <a:sym typeface="Arial" charset="0"/>
            </a:endParaRPr>
          </a:p>
        </p:txBody>
      </p:sp>
      <p:sp>
        <p:nvSpPr>
          <p:cNvPr id="110594" name="AutoShape 12"/>
          <p:cNvSpPr>
            <a:spLocks noChangeArrowheads="1"/>
          </p:cNvSpPr>
          <p:nvPr/>
        </p:nvSpPr>
        <p:spPr bwMode="auto">
          <a:xfrm>
            <a:off x="857250" y="1924050"/>
            <a:ext cx="7896225" cy="552450"/>
          </a:xfrm>
          <a:prstGeom prst="roundRect">
            <a:avLst>
              <a:gd name="adj" fmla="val 16667"/>
            </a:avLst>
          </a:prstGeom>
          <a:solidFill>
            <a:srgbClr val="C6F2F2"/>
          </a:solidFill>
          <a:ln w="9525">
            <a:solidFill>
              <a:schemeClr val="bg2"/>
            </a:solidFill>
            <a:miter lim="800000"/>
            <a:headEnd/>
            <a:tailEnd/>
          </a:ln>
        </p:spPr>
        <p:txBody>
          <a:bodyPr wrap="none" anchor="ctr"/>
          <a:lstStyle/>
          <a:p>
            <a:pPr eaLnBrk="0" hangingPunct="0">
              <a:buFont typeface="Arial" charset="0"/>
              <a:buNone/>
            </a:pPr>
            <a:r>
              <a:rPr lang="en-US" altLang="zh-CN" sz="2000">
                <a:solidFill>
                  <a:schemeClr val="tx1"/>
                </a:solidFill>
                <a:latin typeface="Calibri" pitchFamily="34" charset="0"/>
                <a:ea typeface="微软雅黑"/>
                <a:cs typeface="微软雅黑"/>
                <a:sym typeface="Times New Roman" pitchFamily="18" charset="0"/>
              </a:rPr>
              <a:t>7.6.1.1 </a:t>
            </a:r>
            <a:r>
              <a:rPr lang="en-US" altLang="zh-CN" sz="2000">
                <a:solidFill>
                  <a:schemeClr val="tx1"/>
                </a:solidFill>
                <a:latin typeface="Calibri" pitchFamily="34" charset="0"/>
                <a:ea typeface="Gulim" pitchFamily="34" charset="-127"/>
                <a:sym typeface="Arial" charset="0"/>
              </a:rPr>
              <a:t>The location and characteristics of the climate types</a:t>
            </a:r>
            <a:endParaRPr lang="zh-CN" altLang="en-US" sz="2000">
              <a:solidFill>
                <a:schemeClr val="tx1"/>
              </a:solidFill>
              <a:latin typeface="Calibri" pitchFamily="34" charset="0"/>
              <a:ea typeface="微软雅黑"/>
              <a:cs typeface="微软雅黑"/>
              <a:sym typeface="Times New Roman" pitchFamily="18" charset="0"/>
            </a:endParaRPr>
          </a:p>
        </p:txBody>
      </p:sp>
      <p:sp>
        <p:nvSpPr>
          <p:cNvPr id="110595" name="AutoShape 12"/>
          <p:cNvSpPr>
            <a:spLocks noChangeArrowheads="1"/>
          </p:cNvSpPr>
          <p:nvPr/>
        </p:nvSpPr>
        <p:spPr bwMode="auto">
          <a:xfrm>
            <a:off x="885825" y="3087688"/>
            <a:ext cx="7772400" cy="533400"/>
          </a:xfrm>
          <a:prstGeom prst="roundRect">
            <a:avLst>
              <a:gd name="adj" fmla="val 16667"/>
            </a:avLst>
          </a:prstGeom>
          <a:solidFill>
            <a:srgbClr val="C6F2F2"/>
          </a:solidFill>
          <a:ln w="9525">
            <a:solidFill>
              <a:schemeClr val="bg2"/>
            </a:solidFill>
            <a:miter lim="800000"/>
            <a:headEnd/>
            <a:tailEnd/>
          </a:ln>
        </p:spPr>
        <p:txBody>
          <a:bodyPr wrap="none" anchor="ctr"/>
          <a:lstStyle/>
          <a:p>
            <a:pPr eaLnBrk="0" hangingPunct="0">
              <a:buFont typeface="Arial" charset="0"/>
              <a:buNone/>
            </a:pPr>
            <a:r>
              <a:rPr lang="en-US" altLang="zh-CN" sz="2000">
                <a:solidFill>
                  <a:schemeClr val="tx1"/>
                </a:solidFill>
                <a:latin typeface="Calibri" pitchFamily="34" charset="0"/>
                <a:ea typeface="微软雅黑"/>
                <a:cs typeface="微软雅黑"/>
                <a:sym typeface="Times New Roman" pitchFamily="18" charset="0"/>
              </a:rPr>
              <a:t>7.6.1.2 </a:t>
            </a:r>
            <a:r>
              <a:rPr lang="en-US" altLang="zh-CN" sz="2000">
                <a:solidFill>
                  <a:schemeClr val="tx1"/>
                </a:solidFill>
                <a:latin typeface="Calibri" pitchFamily="34" charset="0"/>
                <a:ea typeface="Gulim" pitchFamily="34" charset="-127"/>
                <a:sym typeface="微软雅黑"/>
              </a:rPr>
              <a:t>Dry hot</a:t>
            </a:r>
            <a:r>
              <a:rPr lang="en-US" altLang="zh-CN" sz="2000">
                <a:solidFill>
                  <a:schemeClr val="tx1"/>
                </a:solidFill>
                <a:latin typeface="Calibri" pitchFamily="34" charset="0"/>
                <a:ea typeface="Gulim" pitchFamily="34" charset="-127"/>
                <a:sym typeface="Arial" charset="0"/>
              </a:rPr>
              <a:t> climate challenges and problems</a:t>
            </a:r>
            <a:endParaRPr lang="zh-CN" altLang="en-US" sz="2000">
              <a:solidFill>
                <a:schemeClr val="tx1"/>
              </a:solidFill>
              <a:latin typeface="Calibri" pitchFamily="34" charset="0"/>
              <a:ea typeface="微软雅黑"/>
              <a:cs typeface="微软雅黑"/>
              <a:sym typeface="Times New Roman" pitchFamily="18" charset="0"/>
            </a:endParaRPr>
          </a:p>
        </p:txBody>
      </p:sp>
      <p:sp>
        <p:nvSpPr>
          <p:cNvPr id="110596" name="页脚占位符 4"/>
          <p:cNvSpPr>
            <a:spLocks noGrp="1" noChangeArrowheads="1"/>
          </p:cNvSpPr>
          <p:nvPr/>
        </p:nvSpPr>
        <p:spPr bwMode="auto">
          <a:xfrm>
            <a:off x="3581400" y="6461125"/>
            <a:ext cx="5295900" cy="246063"/>
          </a:xfrm>
          <a:prstGeom prst="rect">
            <a:avLst/>
          </a:prstGeom>
          <a:noFill/>
          <a:ln w="9525">
            <a:noFill/>
            <a:miter lim="800000"/>
            <a:headEnd/>
            <a:tailEnd/>
          </a:ln>
        </p:spPr>
        <p:txBody>
          <a:bodyPr anchor="ctr">
            <a:spAutoFit/>
          </a:bodyPr>
          <a:lstStyle/>
          <a:p>
            <a:pPr algn="r" eaLnBrk="0" hangingPunct="0">
              <a:buFont typeface="Arial" charset="0"/>
              <a:buNone/>
            </a:pPr>
            <a:r>
              <a:rPr lang="en-US" altLang="zh-CN" sz="1000">
                <a:solidFill>
                  <a:schemeClr val="tx1"/>
                </a:solidFill>
                <a:latin typeface="Calibri" pitchFamily="34" charset="0"/>
                <a:sym typeface="Arial" charset="0"/>
              </a:rPr>
              <a:t>A Multidisciplinary Approach to Curriculum Development in Sustainable Built Environment</a:t>
            </a:r>
            <a:endParaRPr lang="zh-CN" altLang="en-US">
              <a:latin typeface="Calibri" pitchFamily="34" charset="0"/>
              <a:ea typeface="Gulim" pitchFamily="34" charset="-127"/>
            </a:endParaRPr>
          </a:p>
        </p:txBody>
      </p:sp>
      <p:sp>
        <p:nvSpPr>
          <p:cNvPr id="110597" name="AutoShape 12"/>
          <p:cNvSpPr>
            <a:spLocks noChangeArrowheads="1"/>
          </p:cNvSpPr>
          <p:nvPr/>
        </p:nvSpPr>
        <p:spPr bwMode="auto">
          <a:xfrm>
            <a:off x="895350" y="4221163"/>
            <a:ext cx="7791450" cy="533400"/>
          </a:xfrm>
          <a:prstGeom prst="roundRect">
            <a:avLst>
              <a:gd name="adj" fmla="val 16667"/>
            </a:avLst>
          </a:prstGeom>
          <a:solidFill>
            <a:srgbClr val="C6F2F2"/>
          </a:solidFill>
          <a:ln w="9525">
            <a:solidFill>
              <a:schemeClr val="bg2"/>
            </a:solidFill>
            <a:miter lim="800000"/>
            <a:headEnd/>
            <a:tailEnd/>
          </a:ln>
        </p:spPr>
        <p:txBody>
          <a:bodyPr wrap="none" anchor="ctr"/>
          <a:lstStyle/>
          <a:p>
            <a:pPr eaLnBrk="0" hangingPunct="0">
              <a:buFont typeface="Arial" charset="0"/>
              <a:buNone/>
            </a:pPr>
            <a:r>
              <a:rPr lang="en-US" altLang="zh-CN" sz="2000">
                <a:solidFill>
                  <a:schemeClr val="tx1"/>
                </a:solidFill>
                <a:latin typeface="Calibri" pitchFamily="34" charset="0"/>
                <a:ea typeface="微软雅黑"/>
                <a:cs typeface="微软雅黑"/>
                <a:sym typeface="Times New Roman" pitchFamily="18" charset="0"/>
              </a:rPr>
              <a:t>7.6.1.3 </a:t>
            </a:r>
            <a:r>
              <a:rPr lang="en-US" altLang="zh-CN" sz="2000">
                <a:solidFill>
                  <a:schemeClr val="tx1"/>
                </a:solidFill>
                <a:latin typeface="Calibri" pitchFamily="34" charset="0"/>
                <a:ea typeface="Gulim" pitchFamily="34" charset="-127"/>
                <a:sym typeface="Arial" charset="0"/>
              </a:rPr>
              <a:t>Basic implementation strategies</a:t>
            </a:r>
            <a:endParaRPr lang="zh-CN" altLang="en-US" sz="2000">
              <a:solidFill>
                <a:schemeClr val="tx1"/>
              </a:solidFill>
              <a:latin typeface="Calibri" pitchFamily="34" charset="0"/>
              <a:ea typeface="微软雅黑"/>
              <a:cs typeface="微软雅黑"/>
              <a:sym typeface="Times New Roman" pitchFamily="18" charset="0"/>
            </a:endParaRPr>
          </a:p>
        </p:txBody>
      </p:sp>
      <p:sp>
        <p:nvSpPr>
          <p:cNvPr id="110598" name="AutoShape 12"/>
          <p:cNvSpPr>
            <a:spLocks noChangeArrowheads="1"/>
          </p:cNvSpPr>
          <p:nvPr/>
        </p:nvSpPr>
        <p:spPr bwMode="auto">
          <a:xfrm>
            <a:off x="933450" y="5354638"/>
            <a:ext cx="7753350" cy="533400"/>
          </a:xfrm>
          <a:prstGeom prst="roundRect">
            <a:avLst>
              <a:gd name="adj" fmla="val 16667"/>
            </a:avLst>
          </a:prstGeom>
          <a:solidFill>
            <a:srgbClr val="C6F2F2"/>
          </a:solidFill>
          <a:ln w="9525">
            <a:solidFill>
              <a:schemeClr val="bg2"/>
            </a:solidFill>
            <a:miter lim="800000"/>
            <a:headEnd/>
            <a:tailEnd/>
          </a:ln>
        </p:spPr>
        <p:txBody>
          <a:bodyPr wrap="none" anchor="ctr"/>
          <a:lstStyle/>
          <a:p>
            <a:pPr eaLnBrk="0" hangingPunct="0">
              <a:buFont typeface="Arial" charset="0"/>
              <a:buNone/>
            </a:pPr>
            <a:r>
              <a:rPr lang="en-US" altLang="zh-CN" sz="2000">
                <a:solidFill>
                  <a:schemeClr val="tx1"/>
                </a:solidFill>
                <a:latin typeface="Calibri" pitchFamily="34" charset="0"/>
                <a:ea typeface="微软雅黑"/>
                <a:cs typeface="微软雅黑"/>
                <a:sym typeface="Times New Roman" pitchFamily="18" charset="0"/>
              </a:rPr>
              <a:t>7.6.1.4 </a:t>
            </a:r>
            <a:r>
              <a:rPr lang="en-US" altLang="zh-CN" sz="2000">
                <a:solidFill>
                  <a:schemeClr val="tx1"/>
                </a:solidFill>
                <a:latin typeface="Calibri" pitchFamily="34" charset="0"/>
                <a:ea typeface="Gulim" pitchFamily="34" charset="-127"/>
                <a:sym typeface="Arial" charset="0"/>
              </a:rPr>
              <a:t>The detailed design and construction strategies</a:t>
            </a:r>
            <a:endParaRPr lang="zh-CN" altLang="en-US" sz="2000">
              <a:solidFill>
                <a:schemeClr val="tx1"/>
              </a:solidFill>
              <a:latin typeface="Calibri" pitchFamily="34" charset="0"/>
              <a:ea typeface="微软雅黑"/>
              <a:cs typeface="微软雅黑"/>
              <a:sym typeface="Times New Roman" pitchFamily="18" charset="0"/>
            </a:endParaRPr>
          </a:p>
        </p:txBody>
      </p:sp>
      <p:sp>
        <p:nvSpPr>
          <p:cNvPr id="11" name="灯片编号占位符 10"/>
          <p:cNvSpPr>
            <a:spLocks noGrp="1"/>
          </p:cNvSpPr>
          <p:nvPr>
            <p:ph type="sldNum" sz="quarter" idx="11"/>
          </p:nvPr>
        </p:nvSpPr>
        <p:spPr>
          <a:xfrm>
            <a:off x="161925" y="6337300"/>
            <a:ext cx="2133600" cy="365125"/>
          </a:xfrm>
        </p:spPr>
        <p:txBody>
          <a:bodyPr/>
          <a:lstStyle/>
          <a:p>
            <a:pPr>
              <a:defRPr/>
            </a:pPr>
            <a:fld id="{8BA8C540-3C3E-4ADF-8CD1-E47D22737AD0}" type="slidenum">
              <a:rPr lang="zh-CN" altLang="en-US"/>
              <a:pPr>
                <a:defRPr/>
              </a:pPr>
              <a:t>75</a:t>
            </a:fld>
            <a:endParaRPr lang="zh-CN" altLang="en-US"/>
          </a:p>
        </p:txBody>
      </p:sp>
    </p:spTree>
  </p:cSld>
  <p:clrMapOvr>
    <a:masterClrMapping/>
  </p:clrMapOvr>
  <p:transition>
    <p:random/>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extBox 2"/>
          <p:cNvSpPr>
            <a:spLocks noChangeArrowheads="1"/>
          </p:cNvSpPr>
          <p:nvPr/>
        </p:nvSpPr>
        <p:spPr bwMode="auto">
          <a:xfrm>
            <a:off x="377825" y="869950"/>
            <a:ext cx="8223250" cy="954088"/>
          </a:xfrm>
          <a:prstGeom prst="rect">
            <a:avLst/>
          </a:prstGeom>
          <a:noFill/>
          <a:ln w="9525">
            <a:noFill/>
            <a:miter lim="800000"/>
            <a:headEnd/>
            <a:tailEnd/>
          </a:ln>
        </p:spPr>
        <p:txBody>
          <a:bodyPr>
            <a:spAutoFit/>
          </a:bodyPr>
          <a:lstStyle/>
          <a:p>
            <a:pPr algn="ctr" eaLnBrk="0" hangingPunct="0">
              <a:buFont typeface="Arial" charset="0"/>
              <a:buNone/>
            </a:pPr>
            <a:r>
              <a:rPr lang="en-US" altLang="zh-CN" sz="2800" b="1">
                <a:solidFill>
                  <a:schemeClr val="tx1"/>
                </a:solidFill>
                <a:latin typeface="Calibri" pitchFamily="34" charset="0"/>
                <a:ea typeface="Gulim" pitchFamily="34" charset="-127"/>
                <a:sym typeface="Arial" charset="0"/>
              </a:rPr>
              <a:t>7.6.2.1   The location and characteristics of the climate types</a:t>
            </a:r>
            <a:endParaRPr lang="zh-CN" altLang="en-US" sz="2800" b="1">
              <a:solidFill>
                <a:schemeClr val="tx1"/>
              </a:solidFill>
              <a:latin typeface="Calibri" pitchFamily="34" charset="0"/>
              <a:ea typeface="Gulim" pitchFamily="34" charset="-127"/>
              <a:sym typeface="Arial" charset="0"/>
            </a:endParaRPr>
          </a:p>
        </p:txBody>
      </p:sp>
      <p:sp>
        <p:nvSpPr>
          <p:cNvPr id="111618" name="AutoShape 12"/>
          <p:cNvSpPr>
            <a:spLocks noChangeArrowheads="1"/>
          </p:cNvSpPr>
          <p:nvPr/>
        </p:nvSpPr>
        <p:spPr bwMode="auto">
          <a:xfrm>
            <a:off x="819150" y="2428875"/>
            <a:ext cx="7896225" cy="552450"/>
          </a:xfrm>
          <a:prstGeom prst="roundRect">
            <a:avLst>
              <a:gd name="adj" fmla="val 16667"/>
            </a:avLst>
          </a:prstGeom>
          <a:solidFill>
            <a:srgbClr val="C6F2F2"/>
          </a:solidFill>
          <a:ln w="9525">
            <a:solidFill>
              <a:schemeClr val="bg2"/>
            </a:solidFill>
            <a:miter lim="800000"/>
            <a:headEnd/>
            <a:tailEnd/>
          </a:ln>
        </p:spPr>
        <p:txBody>
          <a:bodyPr wrap="none" anchor="ctr"/>
          <a:lstStyle/>
          <a:p>
            <a:pPr eaLnBrk="0" hangingPunct="0">
              <a:buFont typeface="Arial" charset="0"/>
              <a:buNone/>
            </a:pPr>
            <a:r>
              <a:rPr lang="en-US" altLang="zh-CN" sz="2000">
                <a:solidFill>
                  <a:schemeClr val="tx1"/>
                </a:solidFill>
                <a:latin typeface="Calibri" pitchFamily="34" charset="0"/>
                <a:ea typeface="微软雅黑"/>
                <a:cs typeface="微软雅黑"/>
                <a:sym typeface="Times New Roman" pitchFamily="18" charset="0"/>
              </a:rPr>
              <a:t>7.6.2.1.1 </a:t>
            </a:r>
            <a:r>
              <a:rPr lang="en-US" altLang="zh-CN" sz="2000">
                <a:solidFill>
                  <a:schemeClr val="tx1"/>
                </a:solidFill>
                <a:latin typeface="Calibri" pitchFamily="34" charset="0"/>
                <a:ea typeface="Gulim" pitchFamily="34" charset="-127"/>
                <a:sym typeface="Arial" charset="0"/>
              </a:rPr>
              <a:t>Dry heat climate</a:t>
            </a:r>
            <a:endParaRPr lang="zh-CN" altLang="en-US" sz="2000">
              <a:solidFill>
                <a:schemeClr val="tx1"/>
              </a:solidFill>
              <a:latin typeface="Calibri" pitchFamily="34" charset="0"/>
              <a:ea typeface="微软雅黑"/>
              <a:cs typeface="微软雅黑"/>
              <a:sym typeface="Times New Roman" pitchFamily="18" charset="0"/>
            </a:endParaRPr>
          </a:p>
        </p:txBody>
      </p:sp>
      <p:sp>
        <p:nvSpPr>
          <p:cNvPr id="111619" name="AutoShape 12"/>
          <p:cNvSpPr>
            <a:spLocks noChangeArrowheads="1"/>
          </p:cNvSpPr>
          <p:nvPr/>
        </p:nvSpPr>
        <p:spPr bwMode="auto">
          <a:xfrm>
            <a:off x="847725" y="4306888"/>
            <a:ext cx="7772400" cy="533400"/>
          </a:xfrm>
          <a:prstGeom prst="roundRect">
            <a:avLst>
              <a:gd name="adj" fmla="val 16667"/>
            </a:avLst>
          </a:prstGeom>
          <a:solidFill>
            <a:srgbClr val="C6F2F2"/>
          </a:solidFill>
          <a:ln w="9525">
            <a:solidFill>
              <a:schemeClr val="bg2"/>
            </a:solidFill>
            <a:miter lim="800000"/>
            <a:headEnd/>
            <a:tailEnd/>
          </a:ln>
        </p:spPr>
        <p:txBody>
          <a:bodyPr wrap="none" anchor="ctr"/>
          <a:lstStyle/>
          <a:p>
            <a:pPr eaLnBrk="0" hangingPunct="0">
              <a:buFont typeface="Arial" charset="0"/>
              <a:buNone/>
            </a:pPr>
            <a:r>
              <a:rPr lang="en-US" altLang="zh-CN" sz="2000">
                <a:solidFill>
                  <a:schemeClr val="tx1"/>
                </a:solidFill>
                <a:latin typeface="Calibri" pitchFamily="34" charset="0"/>
                <a:ea typeface="微软雅黑"/>
                <a:cs typeface="微软雅黑"/>
                <a:sym typeface="Times New Roman" pitchFamily="18" charset="0"/>
              </a:rPr>
              <a:t>7.6.2.1.2 </a:t>
            </a:r>
            <a:r>
              <a:rPr lang="en-US" altLang="zh-CN" sz="2000">
                <a:solidFill>
                  <a:schemeClr val="tx1"/>
                </a:solidFill>
                <a:latin typeface="Calibri" pitchFamily="34" charset="0"/>
                <a:ea typeface="Gulim" pitchFamily="34" charset="-127"/>
                <a:sym typeface="Arial" charset="0"/>
              </a:rPr>
              <a:t>Subtropical summer drought climate</a:t>
            </a:r>
            <a:endParaRPr lang="zh-CN" altLang="en-US" sz="2000">
              <a:solidFill>
                <a:schemeClr val="tx1"/>
              </a:solidFill>
              <a:latin typeface="Calibri" pitchFamily="34" charset="0"/>
              <a:ea typeface="微软雅黑"/>
              <a:cs typeface="微软雅黑"/>
              <a:sym typeface="Times New Roman" pitchFamily="18" charset="0"/>
            </a:endParaRPr>
          </a:p>
        </p:txBody>
      </p:sp>
      <p:sp>
        <p:nvSpPr>
          <p:cNvPr id="111620" name="页脚占位符 4"/>
          <p:cNvSpPr>
            <a:spLocks noGrp="1" noChangeArrowheads="1"/>
          </p:cNvSpPr>
          <p:nvPr/>
        </p:nvSpPr>
        <p:spPr bwMode="auto">
          <a:xfrm>
            <a:off x="3581400" y="6461125"/>
            <a:ext cx="5295900" cy="246063"/>
          </a:xfrm>
          <a:prstGeom prst="rect">
            <a:avLst/>
          </a:prstGeom>
          <a:noFill/>
          <a:ln w="9525">
            <a:noFill/>
            <a:miter lim="800000"/>
            <a:headEnd/>
            <a:tailEnd/>
          </a:ln>
        </p:spPr>
        <p:txBody>
          <a:bodyPr anchor="ctr">
            <a:spAutoFit/>
          </a:bodyPr>
          <a:lstStyle/>
          <a:p>
            <a:pPr algn="r" eaLnBrk="0" hangingPunct="0">
              <a:buFont typeface="Arial" charset="0"/>
              <a:buNone/>
            </a:pPr>
            <a:r>
              <a:rPr lang="en-US" altLang="zh-CN" sz="1000">
                <a:solidFill>
                  <a:schemeClr val="tx1"/>
                </a:solidFill>
                <a:latin typeface="Calibri" pitchFamily="34" charset="0"/>
                <a:sym typeface="Arial" charset="0"/>
              </a:rPr>
              <a:t>A Multidisciplinary Approach to Curriculum Development in Sustainable Built Environment</a:t>
            </a:r>
            <a:endParaRPr lang="zh-CN" altLang="en-US">
              <a:latin typeface="Calibri" pitchFamily="34" charset="0"/>
              <a:ea typeface="Gulim" pitchFamily="34" charset="-127"/>
            </a:endParaRPr>
          </a:p>
        </p:txBody>
      </p:sp>
      <p:sp>
        <p:nvSpPr>
          <p:cNvPr id="9" name="灯片编号占位符 8"/>
          <p:cNvSpPr>
            <a:spLocks noGrp="1"/>
          </p:cNvSpPr>
          <p:nvPr>
            <p:ph type="sldNum" sz="quarter" idx="11"/>
          </p:nvPr>
        </p:nvSpPr>
        <p:spPr>
          <a:xfrm>
            <a:off x="161925" y="6337300"/>
            <a:ext cx="2133600" cy="365125"/>
          </a:xfrm>
        </p:spPr>
        <p:txBody>
          <a:bodyPr/>
          <a:lstStyle/>
          <a:p>
            <a:pPr>
              <a:defRPr/>
            </a:pPr>
            <a:fld id="{88215EB5-E260-49B3-A419-45FDCBB27376}" type="slidenum">
              <a:rPr lang="zh-CN" altLang="en-US"/>
              <a:pPr>
                <a:defRPr/>
              </a:pPr>
              <a:t>76</a:t>
            </a:fld>
            <a:endParaRPr lang="zh-CN" altLang="en-US"/>
          </a:p>
        </p:txBody>
      </p:sp>
    </p:spTree>
  </p:cSld>
  <p:clrMapOvr>
    <a:masterClrMapping/>
  </p:clrMapOvr>
  <p:transition>
    <p:random/>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页脚占位符 4"/>
          <p:cNvSpPr>
            <a:spLocks noGrp="1" noChangeArrowheads="1"/>
          </p:cNvSpPr>
          <p:nvPr/>
        </p:nvSpPr>
        <p:spPr bwMode="auto">
          <a:xfrm>
            <a:off x="3581400" y="6461125"/>
            <a:ext cx="5295900" cy="246063"/>
          </a:xfrm>
          <a:prstGeom prst="rect">
            <a:avLst/>
          </a:prstGeom>
          <a:noFill/>
          <a:ln w="9525">
            <a:noFill/>
            <a:miter lim="800000"/>
            <a:headEnd/>
            <a:tailEnd/>
          </a:ln>
        </p:spPr>
        <p:txBody>
          <a:bodyPr anchor="ctr">
            <a:spAutoFit/>
          </a:bodyPr>
          <a:lstStyle/>
          <a:p>
            <a:pPr algn="r" eaLnBrk="0" hangingPunct="0">
              <a:buFont typeface="Arial" charset="0"/>
              <a:buNone/>
            </a:pPr>
            <a:r>
              <a:rPr lang="en-US" altLang="zh-CN" sz="1000">
                <a:solidFill>
                  <a:schemeClr val="tx1"/>
                </a:solidFill>
                <a:latin typeface="Calibri" pitchFamily="34" charset="0"/>
                <a:sym typeface="Arial" charset="0"/>
              </a:rPr>
              <a:t>A Multidisciplinary Approach to Curriculum Development in Sustainable Built Environment</a:t>
            </a:r>
            <a:endParaRPr lang="zh-CN" altLang="en-US">
              <a:latin typeface="Calibri" pitchFamily="34" charset="0"/>
              <a:ea typeface="Gulim" pitchFamily="34" charset="-127"/>
            </a:endParaRPr>
          </a:p>
        </p:txBody>
      </p:sp>
      <p:grpSp>
        <p:nvGrpSpPr>
          <p:cNvPr id="2" name="Group 3"/>
          <p:cNvGrpSpPr>
            <a:grpSpLocks/>
          </p:cNvGrpSpPr>
          <p:nvPr/>
        </p:nvGrpSpPr>
        <p:grpSpPr bwMode="auto">
          <a:xfrm>
            <a:off x="1041400" y="2068513"/>
            <a:ext cx="1619250" cy="3605212"/>
            <a:chOff x="0" y="0"/>
            <a:chExt cx="939" cy="2271"/>
          </a:xfrm>
        </p:grpSpPr>
        <p:sp>
          <p:nvSpPr>
            <p:cNvPr id="112660" name="Freeform 4"/>
            <p:cNvSpPr>
              <a:spLocks noChangeArrowheads="1"/>
            </p:cNvSpPr>
            <p:nvPr/>
          </p:nvSpPr>
          <p:spPr bwMode="auto">
            <a:xfrm flipV="1">
              <a:off x="6" y="1089"/>
              <a:ext cx="933" cy="1182"/>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3"/>
                <a:gd name="T37" fmla="*/ 0 h 1182"/>
                <a:gd name="T38" fmla="*/ 933 w 933"/>
                <a:gd name="T39" fmla="*/ 1182 h 11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4AB1E4"/>
            </a:solidFill>
            <a:ln w="9525" cmpd="sng">
              <a:noFill/>
              <a:miter lim="800000"/>
              <a:headEnd/>
              <a:tailEnd/>
            </a:ln>
          </p:spPr>
          <p:txBody>
            <a:bodyPr wrap="none" anchor="ctr"/>
            <a:lstStyle/>
            <a:p>
              <a:endParaRPr lang="zh-CN" altLang="en-US"/>
            </a:p>
          </p:txBody>
        </p:sp>
        <p:sp>
          <p:nvSpPr>
            <p:cNvPr id="112661" name="Freeform 6"/>
            <p:cNvSpPr>
              <a:spLocks noChangeArrowheads="1"/>
            </p:cNvSpPr>
            <p:nvPr/>
          </p:nvSpPr>
          <p:spPr bwMode="auto">
            <a:xfrm>
              <a:off x="0" y="0"/>
              <a:ext cx="933" cy="1182"/>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3"/>
                <a:gd name="T37" fmla="*/ 0 h 1182"/>
                <a:gd name="T38" fmla="*/ 933 w 933"/>
                <a:gd name="T39" fmla="*/ 1182 h 11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4AB1E4"/>
            </a:solidFill>
            <a:ln w="9525" cmpd="sng">
              <a:noFill/>
              <a:miter lim="800000"/>
              <a:headEnd/>
              <a:tailEnd/>
            </a:ln>
          </p:spPr>
          <p:txBody>
            <a:bodyPr wrap="none" anchor="ctr"/>
            <a:lstStyle/>
            <a:p>
              <a:endParaRPr lang="zh-CN" altLang="en-US"/>
            </a:p>
          </p:txBody>
        </p:sp>
      </p:grpSp>
      <p:sp>
        <p:nvSpPr>
          <p:cNvPr id="84998" name="AutoShape 7"/>
          <p:cNvSpPr>
            <a:spLocks noChangeArrowheads="1"/>
          </p:cNvSpPr>
          <p:nvPr/>
        </p:nvSpPr>
        <p:spPr bwMode="auto">
          <a:xfrm>
            <a:off x="3309938" y="4779963"/>
            <a:ext cx="5457825" cy="1304925"/>
          </a:xfrm>
          <a:prstGeom prst="roundRect">
            <a:avLst>
              <a:gd name="adj" fmla="val 11505"/>
            </a:avLst>
          </a:prstGeom>
          <a:gradFill rotWithShape="1">
            <a:gsLst>
              <a:gs pos="0">
                <a:srgbClr val="5BBE4E"/>
              </a:gs>
              <a:gs pos="100000">
                <a:srgbClr val="2A5824"/>
              </a:gs>
            </a:gsLst>
            <a:lin ang="0" scaled="1"/>
          </a:gradFill>
          <a:ln w="9525">
            <a:noFill/>
            <a:miter lim="800000"/>
            <a:headEnd/>
            <a:tailEnd/>
          </a:ln>
        </p:spPr>
        <p:txBody>
          <a:bodyPr wrap="none" anchor="ctr"/>
          <a:lstStyle/>
          <a:p>
            <a:pPr algn="r" eaLnBrk="0" hangingPunct="0">
              <a:buFont typeface="Arial" charset="0"/>
              <a:buNone/>
            </a:pPr>
            <a:endParaRPr lang="zh-CN" altLang="zh-CN">
              <a:solidFill>
                <a:srgbClr val="000000"/>
              </a:solidFill>
              <a:latin typeface="Calibri" pitchFamily="34" charset="0"/>
              <a:ea typeface="Gulim" pitchFamily="34" charset="-127"/>
              <a:sym typeface="Arial" charset="0"/>
            </a:endParaRPr>
          </a:p>
        </p:txBody>
      </p:sp>
      <p:sp>
        <p:nvSpPr>
          <p:cNvPr id="84999" name="AutoShape 8"/>
          <p:cNvSpPr>
            <a:spLocks noChangeArrowheads="1"/>
          </p:cNvSpPr>
          <p:nvPr/>
        </p:nvSpPr>
        <p:spPr bwMode="auto">
          <a:xfrm>
            <a:off x="4189413" y="5226050"/>
            <a:ext cx="376237" cy="344488"/>
          </a:xfrm>
          <a:prstGeom prst="rightArrow">
            <a:avLst>
              <a:gd name="adj1" fmla="val 50000"/>
              <a:gd name="adj2" fmla="val 45658"/>
            </a:avLst>
          </a:prstGeom>
          <a:solidFill>
            <a:srgbClr val="FEFEFE"/>
          </a:solidFill>
          <a:ln w="9525">
            <a:noFill/>
            <a:miter lim="800000"/>
            <a:headEnd/>
            <a:tailEnd/>
          </a:ln>
        </p:spPr>
        <p:txBody>
          <a:bodyPr wrap="none" anchor="ctr"/>
          <a:lstStyle/>
          <a:p>
            <a:pPr algn="r" eaLnBrk="0" hangingPunct="0">
              <a:buFont typeface="Arial" charset="0"/>
              <a:buNone/>
            </a:pPr>
            <a:endParaRPr lang="zh-CN" altLang="zh-CN">
              <a:solidFill>
                <a:srgbClr val="000000"/>
              </a:solidFill>
              <a:latin typeface="Calibri" pitchFamily="34" charset="0"/>
              <a:ea typeface="Gulim" pitchFamily="34" charset="-127"/>
              <a:sym typeface="Arial" charset="0"/>
            </a:endParaRPr>
          </a:p>
        </p:txBody>
      </p:sp>
      <p:sp>
        <p:nvSpPr>
          <p:cNvPr id="85000" name="AutoShape 10"/>
          <p:cNvSpPr>
            <a:spLocks noChangeArrowheads="1"/>
          </p:cNvSpPr>
          <p:nvPr/>
        </p:nvSpPr>
        <p:spPr bwMode="auto">
          <a:xfrm>
            <a:off x="4197350" y="5210175"/>
            <a:ext cx="376238" cy="347663"/>
          </a:xfrm>
          <a:prstGeom prst="rightArrow">
            <a:avLst>
              <a:gd name="adj1" fmla="val 50000"/>
              <a:gd name="adj2" fmla="val 45091"/>
            </a:avLst>
          </a:prstGeom>
          <a:solidFill>
            <a:srgbClr val="FEFEFE"/>
          </a:solidFill>
          <a:ln w="9525">
            <a:noFill/>
            <a:miter lim="800000"/>
            <a:headEnd/>
            <a:tailEnd/>
          </a:ln>
        </p:spPr>
        <p:txBody>
          <a:bodyPr wrap="none" anchor="ctr"/>
          <a:lstStyle/>
          <a:p>
            <a:pPr algn="r" eaLnBrk="0" hangingPunct="0">
              <a:buFont typeface="Arial" charset="0"/>
              <a:buNone/>
            </a:pPr>
            <a:endParaRPr lang="zh-CN" altLang="zh-CN">
              <a:solidFill>
                <a:srgbClr val="000000"/>
              </a:solidFill>
              <a:latin typeface="Calibri" pitchFamily="34" charset="0"/>
              <a:ea typeface="Gulim" pitchFamily="34" charset="-127"/>
              <a:sym typeface="Arial" charset="0"/>
            </a:endParaRPr>
          </a:p>
        </p:txBody>
      </p:sp>
      <p:sp>
        <p:nvSpPr>
          <p:cNvPr id="85001" name="AutoShape 11"/>
          <p:cNvSpPr>
            <a:spLocks noChangeArrowheads="1"/>
          </p:cNvSpPr>
          <p:nvPr/>
        </p:nvSpPr>
        <p:spPr bwMode="auto">
          <a:xfrm>
            <a:off x="3344863" y="1727200"/>
            <a:ext cx="5457825" cy="1304925"/>
          </a:xfrm>
          <a:prstGeom prst="roundRect">
            <a:avLst>
              <a:gd name="adj" fmla="val 11505"/>
            </a:avLst>
          </a:prstGeom>
          <a:gradFill rotWithShape="1">
            <a:gsLst>
              <a:gs pos="0">
                <a:srgbClr val="F77A1D"/>
              </a:gs>
              <a:gs pos="100000">
                <a:srgbClr val="72380D"/>
              </a:gs>
            </a:gsLst>
            <a:lin ang="0" scaled="1"/>
          </a:gradFill>
          <a:ln w="9525">
            <a:noFill/>
            <a:miter lim="800000"/>
            <a:headEnd/>
            <a:tailEnd/>
          </a:ln>
        </p:spPr>
        <p:txBody>
          <a:bodyPr wrap="none" anchor="ctr"/>
          <a:lstStyle/>
          <a:p>
            <a:pPr algn="r" eaLnBrk="0" hangingPunct="0">
              <a:buFont typeface="Arial" charset="0"/>
              <a:buNone/>
            </a:pPr>
            <a:endParaRPr lang="zh-CN" altLang="zh-CN">
              <a:solidFill>
                <a:srgbClr val="000000"/>
              </a:solidFill>
              <a:latin typeface="Calibri" pitchFamily="34" charset="0"/>
              <a:ea typeface="Gulim" pitchFamily="34" charset="-127"/>
              <a:sym typeface="Arial" charset="0"/>
            </a:endParaRPr>
          </a:p>
        </p:txBody>
      </p:sp>
      <p:sp>
        <p:nvSpPr>
          <p:cNvPr id="85002" name="AutoShape 12"/>
          <p:cNvSpPr>
            <a:spLocks noChangeArrowheads="1"/>
          </p:cNvSpPr>
          <p:nvPr/>
        </p:nvSpPr>
        <p:spPr bwMode="auto">
          <a:xfrm>
            <a:off x="4205288" y="2173288"/>
            <a:ext cx="376237" cy="344487"/>
          </a:xfrm>
          <a:prstGeom prst="rightArrow">
            <a:avLst>
              <a:gd name="adj1" fmla="val 50000"/>
              <a:gd name="adj2" fmla="val 45497"/>
            </a:avLst>
          </a:prstGeom>
          <a:solidFill>
            <a:srgbClr val="FEFEFE"/>
          </a:solidFill>
          <a:ln w="9525">
            <a:noFill/>
            <a:miter lim="800000"/>
            <a:headEnd/>
            <a:tailEnd/>
          </a:ln>
        </p:spPr>
        <p:txBody>
          <a:bodyPr wrap="none" anchor="ctr"/>
          <a:lstStyle/>
          <a:p>
            <a:pPr algn="r" eaLnBrk="0" hangingPunct="0">
              <a:buFont typeface="Arial" charset="0"/>
              <a:buNone/>
            </a:pPr>
            <a:endParaRPr lang="zh-CN" altLang="zh-CN">
              <a:solidFill>
                <a:srgbClr val="000000"/>
              </a:solidFill>
              <a:latin typeface="Calibri" pitchFamily="34" charset="0"/>
              <a:ea typeface="Gulim" pitchFamily="34" charset="-127"/>
              <a:sym typeface="Arial" charset="0"/>
            </a:endParaRPr>
          </a:p>
        </p:txBody>
      </p:sp>
      <p:sp>
        <p:nvSpPr>
          <p:cNvPr id="85003" name="AutoShape 13"/>
          <p:cNvSpPr>
            <a:spLocks noChangeArrowheads="1"/>
          </p:cNvSpPr>
          <p:nvPr/>
        </p:nvSpPr>
        <p:spPr bwMode="auto">
          <a:xfrm>
            <a:off x="2762250" y="1730375"/>
            <a:ext cx="1628775" cy="1298575"/>
          </a:xfrm>
          <a:prstGeom prst="roundRect">
            <a:avLst>
              <a:gd name="adj" fmla="val 11917"/>
            </a:avLst>
          </a:prstGeom>
          <a:gradFill rotWithShape="1">
            <a:gsLst>
              <a:gs pos="0">
                <a:srgbClr val="F77A1D"/>
              </a:gs>
              <a:gs pos="100000">
                <a:srgbClr val="A95314"/>
              </a:gs>
            </a:gsLst>
            <a:lin ang="5400000" scaled="1"/>
          </a:gradFill>
          <a:ln w="25400">
            <a:solidFill>
              <a:srgbClr val="FEFEFE"/>
            </a:solidFill>
            <a:miter lim="800000"/>
            <a:headEnd/>
            <a:tailEnd/>
          </a:ln>
        </p:spPr>
        <p:txBody>
          <a:bodyPr wrap="none" anchor="ctr"/>
          <a:lstStyle/>
          <a:p>
            <a:pPr algn="r" eaLnBrk="0" hangingPunct="0">
              <a:buFont typeface="Arial" charset="0"/>
              <a:buNone/>
            </a:pPr>
            <a:endParaRPr lang="zh-CN" altLang="zh-CN">
              <a:solidFill>
                <a:srgbClr val="000000"/>
              </a:solidFill>
              <a:latin typeface="Calibri" pitchFamily="34" charset="0"/>
              <a:ea typeface="Gulim" pitchFamily="34" charset="-127"/>
              <a:sym typeface="Arial" charset="0"/>
            </a:endParaRPr>
          </a:p>
        </p:txBody>
      </p:sp>
      <p:sp>
        <p:nvSpPr>
          <p:cNvPr id="85004" name="AutoShape 15"/>
          <p:cNvSpPr>
            <a:spLocks noChangeArrowheads="1"/>
          </p:cNvSpPr>
          <p:nvPr/>
        </p:nvSpPr>
        <p:spPr bwMode="auto">
          <a:xfrm>
            <a:off x="2740025" y="4779963"/>
            <a:ext cx="1628775" cy="1298575"/>
          </a:xfrm>
          <a:prstGeom prst="roundRect">
            <a:avLst>
              <a:gd name="adj" fmla="val 11917"/>
            </a:avLst>
          </a:prstGeom>
          <a:gradFill rotWithShape="1">
            <a:gsLst>
              <a:gs pos="0">
                <a:srgbClr val="5BBE4E"/>
              </a:gs>
              <a:gs pos="100000">
                <a:srgbClr val="3E8235"/>
              </a:gs>
            </a:gsLst>
            <a:lin ang="5400000" scaled="1"/>
          </a:gradFill>
          <a:ln w="25400">
            <a:solidFill>
              <a:srgbClr val="FEFEFE"/>
            </a:solidFill>
            <a:miter lim="800000"/>
            <a:headEnd/>
            <a:tailEnd/>
          </a:ln>
        </p:spPr>
        <p:txBody>
          <a:bodyPr wrap="none" anchor="ctr"/>
          <a:lstStyle/>
          <a:p>
            <a:pPr algn="r" eaLnBrk="0" hangingPunct="0">
              <a:buFont typeface="Arial" charset="0"/>
              <a:buNone/>
            </a:pPr>
            <a:endParaRPr lang="zh-CN" altLang="zh-CN">
              <a:solidFill>
                <a:srgbClr val="000000"/>
              </a:solidFill>
              <a:latin typeface="Calibri" pitchFamily="34" charset="0"/>
              <a:ea typeface="Gulim" pitchFamily="34" charset="-127"/>
              <a:sym typeface="Arial" charset="0"/>
            </a:endParaRPr>
          </a:p>
        </p:txBody>
      </p:sp>
      <p:sp>
        <p:nvSpPr>
          <p:cNvPr id="85005" name="Freeform 16"/>
          <p:cNvSpPr>
            <a:spLocks noChangeArrowheads="1"/>
          </p:cNvSpPr>
          <p:nvPr/>
        </p:nvSpPr>
        <p:spPr bwMode="auto">
          <a:xfrm>
            <a:off x="2794000" y="4835525"/>
            <a:ext cx="812800" cy="650875"/>
          </a:xfrm>
          <a:custGeom>
            <a:avLst/>
            <a:gdLst>
              <a:gd name="T0" fmla="*/ 219460087 w 596"/>
              <a:gd name="T1" fmla="*/ 0 h 598"/>
              <a:gd name="T2" fmla="*/ 0 w 596"/>
              <a:gd name="T3" fmla="*/ 139790077 h 598"/>
              <a:gd name="T4" fmla="*/ 0 w 596"/>
              <a:gd name="T5" fmla="*/ 697763021 h 598"/>
              <a:gd name="T6" fmla="*/ 299433573 w 596"/>
              <a:gd name="T7" fmla="*/ 206130355 h 598"/>
              <a:gd name="T8" fmla="*/ 1095444273 w 596"/>
              <a:gd name="T9" fmla="*/ 0 h 598"/>
              <a:gd name="T10" fmla="*/ 219460087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B0DFAB"/>
              </a:gs>
              <a:gs pos="50000">
                <a:srgbClr val="5BBE4E"/>
              </a:gs>
              <a:gs pos="100000">
                <a:srgbClr val="B0DFAB"/>
              </a:gs>
            </a:gsLst>
            <a:lin ang="2700000" scaled="1"/>
          </a:gradFill>
          <a:ln w="9525" cmpd="sng">
            <a:noFill/>
            <a:miter lim="800000"/>
            <a:headEnd/>
            <a:tailEnd/>
          </a:ln>
        </p:spPr>
        <p:txBody>
          <a:bodyPr/>
          <a:lstStyle/>
          <a:p>
            <a:endParaRPr lang="zh-CN" altLang="en-US"/>
          </a:p>
        </p:txBody>
      </p:sp>
      <p:pic>
        <p:nvPicPr>
          <p:cNvPr id="85006" name="Picture 19" descr="YG_circle001"/>
          <p:cNvPicPr>
            <a:picLocks noChangeAspect="1" noChangeArrowheads="1"/>
          </p:cNvPicPr>
          <p:nvPr/>
        </p:nvPicPr>
        <p:blipFill>
          <a:blip r:embed="rId2" cstate="print"/>
          <a:srcRect/>
          <a:stretch>
            <a:fillRect/>
          </a:stretch>
        </p:blipFill>
        <p:spPr bwMode="auto">
          <a:xfrm>
            <a:off x="179388" y="2887663"/>
            <a:ext cx="1882775" cy="1879600"/>
          </a:xfrm>
          <a:prstGeom prst="rect">
            <a:avLst/>
          </a:prstGeom>
          <a:noFill/>
          <a:ln w="9525">
            <a:noFill/>
            <a:miter lim="800000"/>
            <a:headEnd/>
            <a:tailEnd/>
          </a:ln>
        </p:spPr>
      </p:pic>
      <p:sp>
        <p:nvSpPr>
          <p:cNvPr id="85007" name="Text Box 21"/>
          <p:cNvSpPr>
            <a:spLocks noChangeArrowheads="1"/>
          </p:cNvSpPr>
          <p:nvPr/>
        </p:nvSpPr>
        <p:spPr bwMode="auto">
          <a:xfrm>
            <a:off x="4502150" y="5202238"/>
            <a:ext cx="4427538" cy="369887"/>
          </a:xfrm>
          <a:prstGeom prst="rect">
            <a:avLst/>
          </a:prstGeom>
          <a:noFill/>
          <a:ln w="9525">
            <a:noFill/>
            <a:miter lim="800000"/>
            <a:headEnd/>
            <a:tailEnd/>
          </a:ln>
        </p:spPr>
        <p:txBody>
          <a:bodyPr>
            <a:spAutoFit/>
          </a:bodyPr>
          <a:lstStyle/>
          <a:p>
            <a:pPr eaLnBrk="0" hangingPunct="0">
              <a:buFont typeface="Arial" charset="0"/>
              <a:buNone/>
            </a:pPr>
            <a:r>
              <a:rPr lang="en-US" altLang="zh-CN" sz="1800">
                <a:solidFill>
                  <a:srgbClr val="000000"/>
                </a:solidFill>
                <a:latin typeface="Calibri" pitchFamily="34" charset="0"/>
                <a:ea typeface="Gulim" pitchFamily="34" charset="-127"/>
                <a:sym typeface="Arial" charset="0"/>
              </a:rPr>
              <a:t>Rainfall is less</a:t>
            </a:r>
            <a:endParaRPr lang="zh-CN" altLang="en-US" sz="1800">
              <a:solidFill>
                <a:schemeClr val="tx1"/>
              </a:solidFill>
              <a:latin typeface="Calibri" pitchFamily="34" charset="0"/>
              <a:ea typeface="Gulim" pitchFamily="34" charset="-127"/>
              <a:sym typeface="Arial" charset="0"/>
            </a:endParaRPr>
          </a:p>
        </p:txBody>
      </p:sp>
      <p:sp>
        <p:nvSpPr>
          <p:cNvPr id="85008" name="Text Box 23"/>
          <p:cNvSpPr>
            <a:spLocks noChangeArrowheads="1"/>
          </p:cNvSpPr>
          <p:nvPr/>
        </p:nvSpPr>
        <p:spPr bwMode="auto">
          <a:xfrm>
            <a:off x="358775" y="3578225"/>
            <a:ext cx="1573213" cy="338138"/>
          </a:xfrm>
          <a:prstGeom prst="rect">
            <a:avLst/>
          </a:prstGeom>
          <a:noFill/>
          <a:ln w="9525">
            <a:noFill/>
            <a:miter lim="800000"/>
            <a:headEnd/>
            <a:tailEnd/>
          </a:ln>
        </p:spPr>
        <p:txBody>
          <a:bodyPr>
            <a:spAutoFit/>
          </a:bodyPr>
          <a:lstStyle/>
          <a:p>
            <a:pPr algn="ctr" eaLnBrk="0" hangingPunct="0">
              <a:buFont typeface="Arial" charset="0"/>
              <a:buNone/>
            </a:pPr>
            <a:r>
              <a:rPr lang="en-US" altLang="zh-CN" sz="1600">
                <a:solidFill>
                  <a:schemeClr val="tx1"/>
                </a:solidFill>
                <a:latin typeface="Calibri" pitchFamily="34" charset="0"/>
                <a:ea typeface="Gulim" pitchFamily="34" charset="-127"/>
                <a:sym typeface="Arial" charset="0"/>
              </a:rPr>
              <a:t>Dry heat climate</a:t>
            </a:r>
            <a:endParaRPr lang="zh-CN" altLang="en-US" sz="1600" b="1">
              <a:solidFill>
                <a:srgbClr val="000000"/>
              </a:solidFill>
              <a:latin typeface="Calibri" pitchFamily="34" charset="0"/>
              <a:ea typeface="Gulim" pitchFamily="34" charset="-127"/>
              <a:sym typeface="Arial" charset="0"/>
            </a:endParaRPr>
          </a:p>
        </p:txBody>
      </p:sp>
      <p:sp>
        <p:nvSpPr>
          <p:cNvPr id="85009" name="Text Box 24"/>
          <p:cNvSpPr>
            <a:spLocks noChangeArrowheads="1"/>
          </p:cNvSpPr>
          <p:nvPr/>
        </p:nvSpPr>
        <p:spPr bwMode="auto">
          <a:xfrm>
            <a:off x="2800350" y="2084388"/>
            <a:ext cx="1557338" cy="461962"/>
          </a:xfrm>
          <a:prstGeom prst="rect">
            <a:avLst/>
          </a:prstGeom>
          <a:noFill/>
          <a:ln w="9525">
            <a:noFill/>
            <a:miter lim="800000"/>
            <a:headEnd/>
            <a:tailEnd/>
          </a:ln>
        </p:spPr>
        <p:txBody>
          <a:bodyPr>
            <a:spAutoFit/>
          </a:bodyPr>
          <a:lstStyle/>
          <a:p>
            <a:pPr algn="ctr" eaLnBrk="0" hangingPunct="0">
              <a:spcBef>
                <a:spcPct val="50000"/>
              </a:spcBef>
              <a:buFont typeface="Arial" charset="0"/>
              <a:buNone/>
            </a:pPr>
            <a:r>
              <a:rPr lang="en-US" altLang="zh-CN" sz="2400">
                <a:solidFill>
                  <a:schemeClr val="tx1"/>
                </a:solidFill>
                <a:latin typeface="Calibri" pitchFamily="34" charset="0"/>
                <a:ea typeface="Gulim" pitchFamily="34" charset="-127"/>
                <a:sym typeface="Arial" charset="0"/>
              </a:rPr>
              <a:t>location</a:t>
            </a:r>
            <a:endParaRPr lang="zh-CN" altLang="en-US" sz="2400">
              <a:solidFill>
                <a:srgbClr val="000000"/>
              </a:solidFill>
              <a:latin typeface="Calibri" pitchFamily="34" charset="0"/>
              <a:ea typeface="Gulim" pitchFamily="34" charset="-127"/>
              <a:sym typeface="Arial" charset="0"/>
            </a:endParaRPr>
          </a:p>
        </p:txBody>
      </p:sp>
      <p:sp>
        <p:nvSpPr>
          <p:cNvPr id="85010" name="Text Box 24"/>
          <p:cNvSpPr>
            <a:spLocks noChangeArrowheads="1"/>
          </p:cNvSpPr>
          <p:nvPr/>
        </p:nvSpPr>
        <p:spPr bwMode="auto">
          <a:xfrm>
            <a:off x="2747963" y="5194300"/>
            <a:ext cx="1673225" cy="584200"/>
          </a:xfrm>
          <a:prstGeom prst="rect">
            <a:avLst/>
          </a:prstGeom>
          <a:noFill/>
          <a:ln w="9525">
            <a:noFill/>
            <a:miter lim="800000"/>
            <a:headEnd/>
            <a:tailEnd/>
          </a:ln>
        </p:spPr>
        <p:txBody>
          <a:bodyPr>
            <a:spAutoFit/>
          </a:bodyPr>
          <a:lstStyle/>
          <a:p>
            <a:pPr algn="ctr" eaLnBrk="0" hangingPunct="0">
              <a:spcBef>
                <a:spcPct val="50000"/>
              </a:spcBef>
              <a:buFont typeface="Arial" charset="0"/>
              <a:buNone/>
            </a:pPr>
            <a:r>
              <a:rPr lang="zh-CN" altLang="en-US">
                <a:solidFill>
                  <a:srgbClr val="FEFFFF"/>
                </a:solidFill>
                <a:latin typeface="Calibri" pitchFamily="34" charset="0"/>
                <a:ea typeface="Gulim" pitchFamily="34" charset="-127"/>
                <a:sym typeface="Arial" charset="0"/>
              </a:rPr>
              <a:t> </a:t>
            </a:r>
            <a:endParaRPr lang="zh-CN" altLang="en-US">
              <a:solidFill>
                <a:srgbClr val="000000"/>
              </a:solidFill>
              <a:latin typeface="Calibri" pitchFamily="34" charset="0"/>
              <a:ea typeface="Gulim" pitchFamily="34" charset="-127"/>
              <a:sym typeface="Arial" charset="0"/>
            </a:endParaRPr>
          </a:p>
        </p:txBody>
      </p:sp>
      <p:sp>
        <p:nvSpPr>
          <p:cNvPr id="85011" name="TextBox 1"/>
          <p:cNvSpPr>
            <a:spLocks noChangeArrowheads="1"/>
          </p:cNvSpPr>
          <p:nvPr/>
        </p:nvSpPr>
        <p:spPr bwMode="auto">
          <a:xfrm>
            <a:off x="4505325" y="2054225"/>
            <a:ext cx="4473575" cy="584200"/>
          </a:xfrm>
          <a:prstGeom prst="rect">
            <a:avLst/>
          </a:prstGeom>
          <a:noFill/>
          <a:ln w="9525">
            <a:noFill/>
            <a:miter lim="800000"/>
            <a:headEnd/>
            <a:tailEnd/>
          </a:ln>
        </p:spPr>
        <p:txBody>
          <a:bodyPr>
            <a:spAutoFit/>
          </a:bodyPr>
          <a:lstStyle/>
          <a:p>
            <a:pPr eaLnBrk="0" hangingPunct="0">
              <a:buFont typeface="Arial" charset="0"/>
              <a:buNone/>
            </a:pPr>
            <a:r>
              <a:rPr lang="en-US" altLang="zh-CN" sz="1600">
                <a:solidFill>
                  <a:srgbClr val="000000"/>
                </a:solidFill>
                <a:latin typeface="Calibri" pitchFamily="34" charset="0"/>
                <a:ea typeface="Gulim" pitchFamily="34" charset="-127"/>
                <a:sym typeface="Arial" charset="0"/>
              </a:rPr>
              <a:t>It is located between 20 to 30 degrees from the equator.</a:t>
            </a:r>
            <a:endParaRPr lang="zh-CN" altLang="en-US" sz="1600">
              <a:solidFill>
                <a:schemeClr val="tx1"/>
              </a:solidFill>
              <a:latin typeface="Calibri" pitchFamily="34" charset="0"/>
              <a:ea typeface="Gulim" pitchFamily="34" charset="-127"/>
              <a:sym typeface="Arial" charset="0"/>
            </a:endParaRPr>
          </a:p>
        </p:txBody>
      </p:sp>
      <p:sp>
        <p:nvSpPr>
          <p:cNvPr id="85012" name="Text Box 24"/>
          <p:cNvSpPr>
            <a:spLocks noChangeArrowheads="1"/>
          </p:cNvSpPr>
          <p:nvPr/>
        </p:nvSpPr>
        <p:spPr bwMode="auto">
          <a:xfrm>
            <a:off x="2778125" y="5010150"/>
            <a:ext cx="1557338" cy="830263"/>
          </a:xfrm>
          <a:prstGeom prst="rect">
            <a:avLst/>
          </a:prstGeom>
          <a:noFill/>
          <a:ln w="9525">
            <a:noFill/>
            <a:miter lim="800000"/>
            <a:headEnd/>
            <a:tailEnd/>
          </a:ln>
        </p:spPr>
        <p:txBody>
          <a:bodyPr>
            <a:spAutoFit/>
          </a:bodyPr>
          <a:lstStyle/>
          <a:p>
            <a:pPr algn="ctr" eaLnBrk="0" hangingPunct="0">
              <a:spcBef>
                <a:spcPct val="50000"/>
              </a:spcBef>
              <a:buFont typeface="Arial" charset="0"/>
              <a:buNone/>
            </a:pPr>
            <a:r>
              <a:rPr lang="en-US" altLang="zh-CN" sz="2400">
                <a:solidFill>
                  <a:srgbClr val="000000"/>
                </a:solidFill>
                <a:latin typeface="Calibri" pitchFamily="34" charset="0"/>
                <a:ea typeface="Gulim" pitchFamily="34" charset="-127"/>
                <a:sym typeface="Arial" charset="0"/>
              </a:rPr>
              <a:t>Characte-ristic</a:t>
            </a:r>
            <a:endParaRPr lang="zh-CN" altLang="en-US" sz="2400">
              <a:solidFill>
                <a:srgbClr val="000000"/>
              </a:solidFill>
              <a:latin typeface="Calibri" pitchFamily="34" charset="0"/>
              <a:ea typeface="Gulim" pitchFamily="34" charset="-127"/>
              <a:sym typeface="Arial" charset="0"/>
            </a:endParaRPr>
          </a:p>
        </p:txBody>
      </p:sp>
      <p:sp>
        <p:nvSpPr>
          <p:cNvPr id="112658" name="TextBox 22"/>
          <p:cNvSpPr>
            <a:spLocks noChangeArrowheads="1"/>
          </p:cNvSpPr>
          <p:nvPr/>
        </p:nvSpPr>
        <p:spPr bwMode="auto">
          <a:xfrm>
            <a:off x="320675" y="801688"/>
            <a:ext cx="5441950" cy="954087"/>
          </a:xfrm>
          <a:prstGeom prst="rect">
            <a:avLst/>
          </a:prstGeom>
          <a:noFill/>
          <a:ln w="9525">
            <a:noFill/>
            <a:miter lim="800000"/>
            <a:headEnd/>
            <a:tailEnd/>
          </a:ln>
        </p:spPr>
        <p:txBody>
          <a:bodyPr>
            <a:spAutoFit/>
          </a:bodyPr>
          <a:lstStyle/>
          <a:p>
            <a:pPr eaLnBrk="0" hangingPunct="0">
              <a:buFont typeface="Arial" charset="0"/>
              <a:buNone/>
            </a:pPr>
            <a:r>
              <a:rPr lang="en-US" altLang="zh-CN" sz="2800" b="1">
                <a:solidFill>
                  <a:schemeClr val="tx1"/>
                </a:solidFill>
                <a:latin typeface="Calibri" pitchFamily="34" charset="0"/>
                <a:ea typeface="微软雅黑"/>
                <a:cs typeface="微软雅黑"/>
                <a:sym typeface="Times New Roman" pitchFamily="18" charset="0"/>
              </a:rPr>
              <a:t>7.6.2.1.1  </a:t>
            </a:r>
            <a:r>
              <a:rPr lang="en-US" altLang="zh-CN" sz="2800" b="1">
                <a:solidFill>
                  <a:schemeClr val="tx1"/>
                </a:solidFill>
                <a:latin typeface="Calibri" pitchFamily="34" charset="0"/>
                <a:ea typeface="Gulim" pitchFamily="34" charset="-127"/>
                <a:sym typeface="Arial" charset="0"/>
              </a:rPr>
              <a:t>Dry heat climate</a:t>
            </a:r>
            <a:endParaRPr lang="zh-CN" altLang="en-US" sz="2800" b="1">
              <a:solidFill>
                <a:srgbClr val="000000"/>
              </a:solidFill>
              <a:latin typeface="Calibri" pitchFamily="34" charset="0"/>
              <a:ea typeface="Gulim" pitchFamily="34" charset="-127"/>
              <a:sym typeface="Arial" charset="0"/>
            </a:endParaRPr>
          </a:p>
          <a:p>
            <a:pPr eaLnBrk="0" hangingPunct="0">
              <a:buFont typeface="Arial" charset="0"/>
              <a:buNone/>
            </a:pPr>
            <a:endParaRPr lang="zh-CN" altLang="en-US" sz="2800" b="1">
              <a:solidFill>
                <a:schemeClr val="tx1"/>
              </a:solidFill>
              <a:latin typeface="Calibri" pitchFamily="34" charset="0"/>
              <a:ea typeface="Gulim" pitchFamily="34" charset="-127"/>
              <a:sym typeface="Arial" charset="0"/>
            </a:endParaRPr>
          </a:p>
        </p:txBody>
      </p:sp>
      <p:sp>
        <p:nvSpPr>
          <p:cNvPr id="25" name="灯片编号占位符 24"/>
          <p:cNvSpPr>
            <a:spLocks noGrp="1"/>
          </p:cNvSpPr>
          <p:nvPr>
            <p:ph type="sldNum" sz="quarter" idx="11"/>
          </p:nvPr>
        </p:nvSpPr>
        <p:spPr>
          <a:xfrm>
            <a:off x="161925" y="6337300"/>
            <a:ext cx="2133600" cy="365125"/>
          </a:xfrm>
        </p:spPr>
        <p:txBody>
          <a:bodyPr/>
          <a:lstStyle/>
          <a:p>
            <a:pPr>
              <a:defRPr/>
            </a:pPr>
            <a:fld id="{01662472-1E9C-475D-82EF-C6AEF5A8F378}" type="slidenum">
              <a:rPr lang="zh-CN" altLang="en-US"/>
              <a:pPr>
                <a:defRPr/>
              </a:pPr>
              <a:t>77</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p:cBhvr>
                                        <p:cTn id="11" dur="500"/>
                                        <p:tgtEl>
                                          <p:spTgt spid="2"/>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84998"/>
                                        </p:tgtEl>
                                        <p:attrNameLst>
                                          <p:attrName>style.visibility</p:attrName>
                                        </p:attrNameLst>
                                      </p:cBhvr>
                                      <p:to>
                                        <p:strVal val="visible"/>
                                      </p:to>
                                    </p:set>
                                    <p:anim calcmode="lin" valueType="num">
                                      <p:cBhvr>
                                        <p:cTn id="14" dur="500" fill="hold"/>
                                        <p:tgtEl>
                                          <p:spTgt spid="84998"/>
                                        </p:tgtEl>
                                        <p:attrNameLst>
                                          <p:attrName>ppt_w</p:attrName>
                                        </p:attrNameLst>
                                      </p:cBhvr>
                                      <p:tavLst>
                                        <p:tav tm="0">
                                          <p:val>
                                            <p:strVal val="#ppt_w*0.05"/>
                                          </p:val>
                                        </p:tav>
                                        <p:tav tm="100000">
                                          <p:val>
                                            <p:strVal val="#ppt_w"/>
                                          </p:val>
                                        </p:tav>
                                      </p:tavLst>
                                    </p:anim>
                                    <p:anim calcmode="lin" valueType="num">
                                      <p:cBhvr>
                                        <p:cTn id="15" dur="500" fill="hold"/>
                                        <p:tgtEl>
                                          <p:spTgt spid="84998"/>
                                        </p:tgtEl>
                                        <p:attrNameLst>
                                          <p:attrName>ppt_h</p:attrName>
                                        </p:attrNameLst>
                                      </p:cBhvr>
                                      <p:tavLst>
                                        <p:tav tm="0">
                                          <p:val>
                                            <p:strVal val="#ppt_h"/>
                                          </p:val>
                                        </p:tav>
                                        <p:tav tm="100000">
                                          <p:val>
                                            <p:strVal val="#ppt_h"/>
                                          </p:val>
                                        </p:tav>
                                      </p:tavLst>
                                    </p:anim>
                                    <p:anim calcmode="lin" valueType="num">
                                      <p:cBhvr>
                                        <p:cTn id="16" dur="500" fill="hold"/>
                                        <p:tgtEl>
                                          <p:spTgt spid="84998"/>
                                        </p:tgtEl>
                                        <p:attrNameLst>
                                          <p:attrName>ppt_x</p:attrName>
                                        </p:attrNameLst>
                                      </p:cBhvr>
                                      <p:tavLst>
                                        <p:tav tm="0">
                                          <p:val>
                                            <p:strVal val="#ppt_x-.2"/>
                                          </p:val>
                                        </p:tav>
                                        <p:tav tm="100000">
                                          <p:val>
                                            <p:strVal val="#ppt_x"/>
                                          </p:val>
                                        </p:tav>
                                      </p:tavLst>
                                    </p:anim>
                                    <p:anim calcmode="lin" valueType="num">
                                      <p:cBhvr>
                                        <p:cTn id="17" dur="500" fill="hold"/>
                                        <p:tgtEl>
                                          <p:spTgt spid="84998"/>
                                        </p:tgtEl>
                                        <p:attrNameLst>
                                          <p:attrName>ppt_y</p:attrName>
                                        </p:attrNameLst>
                                      </p:cBhvr>
                                      <p:tavLst>
                                        <p:tav tm="0">
                                          <p:val>
                                            <p:strVal val="#ppt_y"/>
                                          </p:val>
                                        </p:tav>
                                        <p:tav tm="100000">
                                          <p:val>
                                            <p:strVal val="#ppt_y"/>
                                          </p:val>
                                        </p:tav>
                                      </p:tavLst>
                                    </p:anim>
                                    <p:animEffect>
                                      <p:cBhvr>
                                        <p:cTn id="18" dur="500"/>
                                        <p:tgtEl>
                                          <p:spTgt spid="84998"/>
                                        </p:tgtEl>
                                      </p:cBhvr>
                                    </p:animEffect>
                                  </p:childTnLst>
                                </p:cTn>
                              </p:par>
                              <p:par>
                                <p:cTn id="19" presetID="54" presetClass="entr" presetSubtype="0" accel="100000" fill="hold" grpId="0" nodeType="withEffect">
                                  <p:stCondLst>
                                    <p:cond delay="0"/>
                                  </p:stCondLst>
                                  <p:childTnLst>
                                    <p:set>
                                      <p:cBhvr>
                                        <p:cTn id="20" dur="1" fill="hold">
                                          <p:stCondLst>
                                            <p:cond delay="0"/>
                                          </p:stCondLst>
                                        </p:cTn>
                                        <p:tgtEl>
                                          <p:spTgt spid="84999"/>
                                        </p:tgtEl>
                                        <p:attrNameLst>
                                          <p:attrName>style.visibility</p:attrName>
                                        </p:attrNameLst>
                                      </p:cBhvr>
                                      <p:to>
                                        <p:strVal val="visible"/>
                                      </p:to>
                                    </p:set>
                                    <p:anim calcmode="lin" valueType="num">
                                      <p:cBhvr>
                                        <p:cTn id="21" dur="500" fill="hold"/>
                                        <p:tgtEl>
                                          <p:spTgt spid="84999"/>
                                        </p:tgtEl>
                                        <p:attrNameLst>
                                          <p:attrName>ppt_w</p:attrName>
                                        </p:attrNameLst>
                                      </p:cBhvr>
                                      <p:tavLst>
                                        <p:tav tm="0">
                                          <p:val>
                                            <p:strVal val="#ppt_w*0.05"/>
                                          </p:val>
                                        </p:tav>
                                        <p:tav tm="100000">
                                          <p:val>
                                            <p:strVal val="#ppt_w"/>
                                          </p:val>
                                        </p:tav>
                                      </p:tavLst>
                                    </p:anim>
                                    <p:anim calcmode="lin" valueType="num">
                                      <p:cBhvr>
                                        <p:cTn id="22" dur="500" fill="hold"/>
                                        <p:tgtEl>
                                          <p:spTgt spid="84999"/>
                                        </p:tgtEl>
                                        <p:attrNameLst>
                                          <p:attrName>ppt_h</p:attrName>
                                        </p:attrNameLst>
                                      </p:cBhvr>
                                      <p:tavLst>
                                        <p:tav tm="0">
                                          <p:val>
                                            <p:strVal val="#ppt_h"/>
                                          </p:val>
                                        </p:tav>
                                        <p:tav tm="100000">
                                          <p:val>
                                            <p:strVal val="#ppt_h"/>
                                          </p:val>
                                        </p:tav>
                                      </p:tavLst>
                                    </p:anim>
                                    <p:anim calcmode="lin" valueType="num">
                                      <p:cBhvr>
                                        <p:cTn id="23" dur="500" fill="hold"/>
                                        <p:tgtEl>
                                          <p:spTgt spid="84999"/>
                                        </p:tgtEl>
                                        <p:attrNameLst>
                                          <p:attrName>ppt_x</p:attrName>
                                        </p:attrNameLst>
                                      </p:cBhvr>
                                      <p:tavLst>
                                        <p:tav tm="0">
                                          <p:val>
                                            <p:strVal val="#ppt_x-.2"/>
                                          </p:val>
                                        </p:tav>
                                        <p:tav tm="100000">
                                          <p:val>
                                            <p:strVal val="#ppt_x"/>
                                          </p:val>
                                        </p:tav>
                                      </p:tavLst>
                                    </p:anim>
                                    <p:anim calcmode="lin" valueType="num">
                                      <p:cBhvr>
                                        <p:cTn id="24" dur="500" fill="hold"/>
                                        <p:tgtEl>
                                          <p:spTgt spid="84999"/>
                                        </p:tgtEl>
                                        <p:attrNameLst>
                                          <p:attrName>ppt_y</p:attrName>
                                        </p:attrNameLst>
                                      </p:cBhvr>
                                      <p:tavLst>
                                        <p:tav tm="0">
                                          <p:val>
                                            <p:strVal val="#ppt_y"/>
                                          </p:val>
                                        </p:tav>
                                        <p:tav tm="100000">
                                          <p:val>
                                            <p:strVal val="#ppt_y"/>
                                          </p:val>
                                        </p:tav>
                                      </p:tavLst>
                                    </p:anim>
                                    <p:animEffect>
                                      <p:cBhvr>
                                        <p:cTn id="25" dur="500"/>
                                        <p:tgtEl>
                                          <p:spTgt spid="84999"/>
                                        </p:tgtEl>
                                      </p:cBhvr>
                                    </p:animEffect>
                                  </p:childTnLst>
                                </p:cTn>
                              </p:par>
                              <p:par>
                                <p:cTn id="26" presetID="54" presetClass="entr" presetSubtype="0" accel="100000" fill="hold" grpId="0" nodeType="withEffect">
                                  <p:stCondLst>
                                    <p:cond delay="0"/>
                                  </p:stCondLst>
                                  <p:childTnLst>
                                    <p:set>
                                      <p:cBhvr>
                                        <p:cTn id="27" dur="1" fill="hold">
                                          <p:stCondLst>
                                            <p:cond delay="0"/>
                                          </p:stCondLst>
                                        </p:cTn>
                                        <p:tgtEl>
                                          <p:spTgt spid="85000"/>
                                        </p:tgtEl>
                                        <p:attrNameLst>
                                          <p:attrName>style.visibility</p:attrName>
                                        </p:attrNameLst>
                                      </p:cBhvr>
                                      <p:to>
                                        <p:strVal val="visible"/>
                                      </p:to>
                                    </p:set>
                                    <p:anim calcmode="lin" valueType="num">
                                      <p:cBhvr>
                                        <p:cTn id="28" dur="500" fill="hold"/>
                                        <p:tgtEl>
                                          <p:spTgt spid="85000"/>
                                        </p:tgtEl>
                                        <p:attrNameLst>
                                          <p:attrName>ppt_w</p:attrName>
                                        </p:attrNameLst>
                                      </p:cBhvr>
                                      <p:tavLst>
                                        <p:tav tm="0">
                                          <p:val>
                                            <p:strVal val="#ppt_w*0.05"/>
                                          </p:val>
                                        </p:tav>
                                        <p:tav tm="100000">
                                          <p:val>
                                            <p:strVal val="#ppt_w"/>
                                          </p:val>
                                        </p:tav>
                                      </p:tavLst>
                                    </p:anim>
                                    <p:anim calcmode="lin" valueType="num">
                                      <p:cBhvr>
                                        <p:cTn id="29" dur="500" fill="hold"/>
                                        <p:tgtEl>
                                          <p:spTgt spid="85000"/>
                                        </p:tgtEl>
                                        <p:attrNameLst>
                                          <p:attrName>ppt_h</p:attrName>
                                        </p:attrNameLst>
                                      </p:cBhvr>
                                      <p:tavLst>
                                        <p:tav tm="0">
                                          <p:val>
                                            <p:strVal val="#ppt_h"/>
                                          </p:val>
                                        </p:tav>
                                        <p:tav tm="100000">
                                          <p:val>
                                            <p:strVal val="#ppt_h"/>
                                          </p:val>
                                        </p:tav>
                                      </p:tavLst>
                                    </p:anim>
                                    <p:anim calcmode="lin" valueType="num">
                                      <p:cBhvr>
                                        <p:cTn id="30" dur="500" fill="hold"/>
                                        <p:tgtEl>
                                          <p:spTgt spid="85000"/>
                                        </p:tgtEl>
                                        <p:attrNameLst>
                                          <p:attrName>ppt_x</p:attrName>
                                        </p:attrNameLst>
                                      </p:cBhvr>
                                      <p:tavLst>
                                        <p:tav tm="0">
                                          <p:val>
                                            <p:strVal val="#ppt_x-.2"/>
                                          </p:val>
                                        </p:tav>
                                        <p:tav tm="100000">
                                          <p:val>
                                            <p:strVal val="#ppt_x"/>
                                          </p:val>
                                        </p:tav>
                                      </p:tavLst>
                                    </p:anim>
                                    <p:anim calcmode="lin" valueType="num">
                                      <p:cBhvr>
                                        <p:cTn id="31" dur="500" fill="hold"/>
                                        <p:tgtEl>
                                          <p:spTgt spid="85000"/>
                                        </p:tgtEl>
                                        <p:attrNameLst>
                                          <p:attrName>ppt_y</p:attrName>
                                        </p:attrNameLst>
                                      </p:cBhvr>
                                      <p:tavLst>
                                        <p:tav tm="0">
                                          <p:val>
                                            <p:strVal val="#ppt_y"/>
                                          </p:val>
                                        </p:tav>
                                        <p:tav tm="100000">
                                          <p:val>
                                            <p:strVal val="#ppt_y"/>
                                          </p:val>
                                        </p:tav>
                                      </p:tavLst>
                                    </p:anim>
                                    <p:animEffect>
                                      <p:cBhvr>
                                        <p:cTn id="32" dur="500"/>
                                        <p:tgtEl>
                                          <p:spTgt spid="85000"/>
                                        </p:tgtEl>
                                      </p:cBhvr>
                                    </p:animEffect>
                                  </p:childTnLst>
                                </p:cTn>
                              </p:par>
                              <p:par>
                                <p:cTn id="33" presetID="54" presetClass="entr" presetSubtype="0" accel="100000" fill="hold" grpId="0" nodeType="withEffect">
                                  <p:stCondLst>
                                    <p:cond delay="0"/>
                                  </p:stCondLst>
                                  <p:childTnLst>
                                    <p:set>
                                      <p:cBhvr>
                                        <p:cTn id="34" dur="1" fill="hold">
                                          <p:stCondLst>
                                            <p:cond delay="0"/>
                                          </p:stCondLst>
                                        </p:cTn>
                                        <p:tgtEl>
                                          <p:spTgt spid="85001"/>
                                        </p:tgtEl>
                                        <p:attrNameLst>
                                          <p:attrName>style.visibility</p:attrName>
                                        </p:attrNameLst>
                                      </p:cBhvr>
                                      <p:to>
                                        <p:strVal val="visible"/>
                                      </p:to>
                                    </p:set>
                                    <p:anim calcmode="lin" valueType="num">
                                      <p:cBhvr>
                                        <p:cTn id="35" dur="500" fill="hold"/>
                                        <p:tgtEl>
                                          <p:spTgt spid="85001"/>
                                        </p:tgtEl>
                                        <p:attrNameLst>
                                          <p:attrName>ppt_w</p:attrName>
                                        </p:attrNameLst>
                                      </p:cBhvr>
                                      <p:tavLst>
                                        <p:tav tm="0">
                                          <p:val>
                                            <p:strVal val="#ppt_w*0.05"/>
                                          </p:val>
                                        </p:tav>
                                        <p:tav tm="100000">
                                          <p:val>
                                            <p:strVal val="#ppt_w"/>
                                          </p:val>
                                        </p:tav>
                                      </p:tavLst>
                                    </p:anim>
                                    <p:anim calcmode="lin" valueType="num">
                                      <p:cBhvr>
                                        <p:cTn id="36" dur="500" fill="hold"/>
                                        <p:tgtEl>
                                          <p:spTgt spid="85001"/>
                                        </p:tgtEl>
                                        <p:attrNameLst>
                                          <p:attrName>ppt_h</p:attrName>
                                        </p:attrNameLst>
                                      </p:cBhvr>
                                      <p:tavLst>
                                        <p:tav tm="0">
                                          <p:val>
                                            <p:strVal val="#ppt_h"/>
                                          </p:val>
                                        </p:tav>
                                        <p:tav tm="100000">
                                          <p:val>
                                            <p:strVal val="#ppt_h"/>
                                          </p:val>
                                        </p:tav>
                                      </p:tavLst>
                                    </p:anim>
                                    <p:anim calcmode="lin" valueType="num">
                                      <p:cBhvr>
                                        <p:cTn id="37" dur="500" fill="hold"/>
                                        <p:tgtEl>
                                          <p:spTgt spid="85001"/>
                                        </p:tgtEl>
                                        <p:attrNameLst>
                                          <p:attrName>ppt_x</p:attrName>
                                        </p:attrNameLst>
                                      </p:cBhvr>
                                      <p:tavLst>
                                        <p:tav tm="0">
                                          <p:val>
                                            <p:strVal val="#ppt_x-.2"/>
                                          </p:val>
                                        </p:tav>
                                        <p:tav tm="100000">
                                          <p:val>
                                            <p:strVal val="#ppt_x"/>
                                          </p:val>
                                        </p:tav>
                                      </p:tavLst>
                                    </p:anim>
                                    <p:anim calcmode="lin" valueType="num">
                                      <p:cBhvr>
                                        <p:cTn id="38" dur="500" fill="hold"/>
                                        <p:tgtEl>
                                          <p:spTgt spid="85001"/>
                                        </p:tgtEl>
                                        <p:attrNameLst>
                                          <p:attrName>ppt_y</p:attrName>
                                        </p:attrNameLst>
                                      </p:cBhvr>
                                      <p:tavLst>
                                        <p:tav tm="0">
                                          <p:val>
                                            <p:strVal val="#ppt_y"/>
                                          </p:val>
                                        </p:tav>
                                        <p:tav tm="100000">
                                          <p:val>
                                            <p:strVal val="#ppt_y"/>
                                          </p:val>
                                        </p:tav>
                                      </p:tavLst>
                                    </p:anim>
                                    <p:animEffect>
                                      <p:cBhvr>
                                        <p:cTn id="39" dur="500"/>
                                        <p:tgtEl>
                                          <p:spTgt spid="85001"/>
                                        </p:tgtEl>
                                      </p:cBhvr>
                                    </p:animEffect>
                                  </p:childTnLst>
                                </p:cTn>
                              </p:par>
                              <p:par>
                                <p:cTn id="40" presetID="54" presetClass="entr" presetSubtype="0" accel="100000" fill="hold" grpId="0" nodeType="withEffect">
                                  <p:stCondLst>
                                    <p:cond delay="0"/>
                                  </p:stCondLst>
                                  <p:childTnLst>
                                    <p:set>
                                      <p:cBhvr>
                                        <p:cTn id="41" dur="1" fill="hold">
                                          <p:stCondLst>
                                            <p:cond delay="0"/>
                                          </p:stCondLst>
                                        </p:cTn>
                                        <p:tgtEl>
                                          <p:spTgt spid="85002"/>
                                        </p:tgtEl>
                                        <p:attrNameLst>
                                          <p:attrName>style.visibility</p:attrName>
                                        </p:attrNameLst>
                                      </p:cBhvr>
                                      <p:to>
                                        <p:strVal val="visible"/>
                                      </p:to>
                                    </p:set>
                                    <p:anim calcmode="lin" valueType="num">
                                      <p:cBhvr>
                                        <p:cTn id="42" dur="500" fill="hold"/>
                                        <p:tgtEl>
                                          <p:spTgt spid="85002"/>
                                        </p:tgtEl>
                                        <p:attrNameLst>
                                          <p:attrName>ppt_w</p:attrName>
                                        </p:attrNameLst>
                                      </p:cBhvr>
                                      <p:tavLst>
                                        <p:tav tm="0">
                                          <p:val>
                                            <p:strVal val="#ppt_w*0.05"/>
                                          </p:val>
                                        </p:tav>
                                        <p:tav tm="100000">
                                          <p:val>
                                            <p:strVal val="#ppt_w"/>
                                          </p:val>
                                        </p:tav>
                                      </p:tavLst>
                                    </p:anim>
                                    <p:anim calcmode="lin" valueType="num">
                                      <p:cBhvr>
                                        <p:cTn id="43" dur="500" fill="hold"/>
                                        <p:tgtEl>
                                          <p:spTgt spid="85002"/>
                                        </p:tgtEl>
                                        <p:attrNameLst>
                                          <p:attrName>ppt_h</p:attrName>
                                        </p:attrNameLst>
                                      </p:cBhvr>
                                      <p:tavLst>
                                        <p:tav tm="0">
                                          <p:val>
                                            <p:strVal val="#ppt_h"/>
                                          </p:val>
                                        </p:tav>
                                        <p:tav tm="100000">
                                          <p:val>
                                            <p:strVal val="#ppt_h"/>
                                          </p:val>
                                        </p:tav>
                                      </p:tavLst>
                                    </p:anim>
                                    <p:anim calcmode="lin" valueType="num">
                                      <p:cBhvr>
                                        <p:cTn id="44" dur="500" fill="hold"/>
                                        <p:tgtEl>
                                          <p:spTgt spid="85002"/>
                                        </p:tgtEl>
                                        <p:attrNameLst>
                                          <p:attrName>ppt_x</p:attrName>
                                        </p:attrNameLst>
                                      </p:cBhvr>
                                      <p:tavLst>
                                        <p:tav tm="0">
                                          <p:val>
                                            <p:strVal val="#ppt_x-.2"/>
                                          </p:val>
                                        </p:tav>
                                        <p:tav tm="100000">
                                          <p:val>
                                            <p:strVal val="#ppt_x"/>
                                          </p:val>
                                        </p:tav>
                                      </p:tavLst>
                                    </p:anim>
                                    <p:anim calcmode="lin" valueType="num">
                                      <p:cBhvr>
                                        <p:cTn id="45" dur="500" fill="hold"/>
                                        <p:tgtEl>
                                          <p:spTgt spid="85002"/>
                                        </p:tgtEl>
                                        <p:attrNameLst>
                                          <p:attrName>ppt_y</p:attrName>
                                        </p:attrNameLst>
                                      </p:cBhvr>
                                      <p:tavLst>
                                        <p:tav tm="0">
                                          <p:val>
                                            <p:strVal val="#ppt_y"/>
                                          </p:val>
                                        </p:tav>
                                        <p:tav tm="100000">
                                          <p:val>
                                            <p:strVal val="#ppt_y"/>
                                          </p:val>
                                        </p:tav>
                                      </p:tavLst>
                                    </p:anim>
                                    <p:animEffect>
                                      <p:cBhvr>
                                        <p:cTn id="46" dur="500"/>
                                        <p:tgtEl>
                                          <p:spTgt spid="85002"/>
                                        </p:tgtEl>
                                      </p:cBhvr>
                                    </p:animEffect>
                                  </p:childTnLst>
                                </p:cTn>
                              </p:par>
                              <p:par>
                                <p:cTn id="47" presetID="54" presetClass="entr" presetSubtype="0" accel="100000" fill="hold" grpId="0" nodeType="withEffect">
                                  <p:stCondLst>
                                    <p:cond delay="0"/>
                                  </p:stCondLst>
                                  <p:childTnLst>
                                    <p:set>
                                      <p:cBhvr>
                                        <p:cTn id="48" dur="1" fill="hold">
                                          <p:stCondLst>
                                            <p:cond delay="0"/>
                                          </p:stCondLst>
                                        </p:cTn>
                                        <p:tgtEl>
                                          <p:spTgt spid="85003"/>
                                        </p:tgtEl>
                                        <p:attrNameLst>
                                          <p:attrName>style.visibility</p:attrName>
                                        </p:attrNameLst>
                                      </p:cBhvr>
                                      <p:to>
                                        <p:strVal val="visible"/>
                                      </p:to>
                                    </p:set>
                                    <p:anim calcmode="lin" valueType="num">
                                      <p:cBhvr>
                                        <p:cTn id="49" dur="500" fill="hold"/>
                                        <p:tgtEl>
                                          <p:spTgt spid="85003"/>
                                        </p:tgtEl>
                                        <p:attrNameLst>
                                          <p:attrName>ppt_w</p:attrName>
                                        </p:attrNameLst>
                                      </p:cBhvr>
                                      <p:tavLst>
                                        <p:tav tm="0">
                                          <p:val>
                                            <p:strVal val="#ppt_w*0.05"/>
                                          </p:val>
                                        </p:tav>
                                        <p:tav tm="100000">
                                          <p:val>
                                            <p:strVal val="#ppt_w"/>
                                          </p:val>
                                        </p:tav>
                                      </p:tavLst>
                                    </p:anim>
                                    <p:anim calcmode="lin" valueType="num">
                                      <p:cBhvr>
                                        <p:cTn id="50" dur="500" fill="hold"/>
                                        <p:tgtEl>
                                          <p:spTgt spid="85003"/>
                                        </p:tgtEl>
                                        <p:attrNameLst>
                                          <p:attrName>ppt_h</p:attrName>
                                        </p:attrNameLst>
                                      </p:cBhvr>
                                      <p:tavLst>
                                        <p:tav tm="0">
                                          <p:val>
                                            <p:strVal val="#ppt_h"/>
                                          </p:val>
                                        </p:tav>
                                        <p:tav tm="100000">
                                          <p:val>
                                            <p:strVal val="#ppt_h"/>
                                          </p:val>
                                        </p:tav>
                                      </p:tavLst>
                                    </p:anim>
                                    <p:anim calcmode="lin" valueType="num">
                                      <p:cBhvr>
                                        <p:cTn id="51" dur="500" fill="hold"/>
                                        <p:tgtEl>
                                          <p:spTgt spid="85003"/>
                                        </p:tgtEl>
                                        <p:attrNameLst>
                                          <p:attrName>ppt_x</p:attrName>
                                        </p:attrNameLst>
                                      </p:cBhvr>
                                      <p:tavLst>
                                        <p:tav tm="0">
                                          <p:val>
                                            <p:strVal val="#ppt_x-.2"/>
                                          </p:val>
                                        </p:tav>
                                        <p:tav tm="100000">
                                          <p:val>
                                            <p:strVal val="#ppt_x"/>
                                          </p:val>
                                        </p:tav>
                                      </p:tavLst>
                                    </p:anim>
                                    <p:anim calcmode="lin" valueType="num">
                                      <p:cBhvr>
                                        <p:cTn id="52" dur="500" fill="hold"/>
                                        <p:tgtEl>
                                          <p:spTgt spid="85003"/>
                                        </p:tgtEl>
                                        <p:attrNameLst>
                                          <p:attrName>ppt_y</p:attrName>
                                        </p:attrNameLst>
                                      </p:cBhvr>
                                      <p:tavLst>
                                        <p:tav tm="0">
                                          <p:val>
                                            <p:strVal val="#ppt_y"/>
                                          </p:val>
                                        </p:tav>
                                        <p:tav tm="100000">
                                          <p:val>
                                            <p:strVal val="#ppt_y"/>
                                          </p:val>
                                        </p:tav>
                                      </p:tavLst>
                                    </p:anim>
                                    <p:animEffect>
                                      <p:cBhvr>
                                        <p:cTn id="53" dur="500"/>
                                        <p:tgtEl>
                                          <p:spTgt spid="85003"/>
                                        </p:tgtEl>
                                      </p:cBhvr>
                                    </p:animEffect>
                                  </p:childTnLst>
                                </p:cTn>
                              </p:par>
                              <p:par>
                                <p:cTn id="54" presetID="54" presetClass="entr" presetSubtype="0" accel="100000" fill="hold" grpId="0" nodeType="withEffect">
                                  <p:stCondLst>
                                    <p:cond delay="0"/>
                                  </p:stCondLst>
                                  <p:childTnLst>
                                    <p:set>
                                      <p:cBhvr>
                                        <p:cTn id="55" dur="1" fill="hold">
                                          <p:stCondLst>
                                            <p:cond delay="0"/>
                                          </p:stCondLst>
                                        </p:cTn>
                                        <p:tgtEl>
                                          <p:spTgt spid="85004"/>
                                        </p:tgtEl>
                                        <p:attrNameLst>
                                          <p:attrName>style.visibility</p:attrName>
                                        </p:attrNameLst>
                                      </p:cBhvr>
                                      <p:to>
                                        <p:strVal val="visible"/>
                                      </p:to>
                                    </p:set>
                                    <p:anim calcmode="lin" valueType="num">
                                      <p:cBhvr>
                                        <p:cTn id="56" dur="500" fill="hold"/>
                                        <p:tgtEl>
                                          <p:spTgt spid="85004"/>
                                        </p:tgtEl>
                                        <p:attrNameLst>
                                          <p:attrName>ppt_w</p:attrName>
                                        </p:attrNameLst>
                                      </p:cBhvr>
                                      <p:tavLst>
                                        <p:tav tm="0">
                                          <p:val>
                                            <p:strVal val="#ppt_w*0.05"/>
                                          </p:val>
                                        </p:tav>
                                        <p:tav tm="100000">
                                          <p:val>
                                            <p:strVal val="#ppt_w"/>
                                          </p:val>
                                        </p:tav>
                                      </p:tavLst>
                                    </p:anim>
                                    <p:anim calcmode="lin" valueType="num">
                                      <p:cBhvr>
                                        <p:cTn id="57" dur="500" fill="hold"/>
                                        <p:tgtEl>
                                          <p:spTgt spid="85004"/>
                                        </p:tgtEl>
                                        <p:attrNameLst>
                                          <p:attrName>ppt_h</p:attrName>
                                        </p:attrNameLst>
                                      </p:cBhvr>
                                      <p:tavLst>
                                        <p:tav tm="0">
                                          <p:val>
                                            <p:strVal val="#ppt_h"/>
                                          </p:val>
                                        </p:tav>
                                        <p:tav tm="100000">
                                          <p:val>
                                            <p:strVal val="#ppt_h"/>
                                          </p:val>
                                        </p:tav>
                                      </p:tavLst>
                                    </p:anim>
                                    <p:anim calcmode="lin" valueType="num">
                                      <p:cBhvr>
                                        <p:cTn id="58" dur="500" fill="hold"/>
                                        <p:tgtEl>
                                          <p:spTgt spid="85004"/>
                                        </p:tgtEl>
                                        <p:attrNameLst>
                                          <p:attrName>ppt_x</p:attrName>
                                        </p:attrNameLst>
                                      </p:cBhvr>
                                      <p:tavLst>
                                        <p:tav tm="0">
                                          <p:val>
                                            <p:strVal val="#ppt_x-.2"/>
                                          </p:val>
                                        </p:tav>
                                        <p:tav tm="100000">
                                          <p:val>
                                            <p:strVal val="#ppt_x"/>
                                          </p:val>
                                        </p:tav>
                                      </p:tavLst>
                                    </p:anim>
                                    <p:anim calcmode="lin" valueType="num">
                                      <p:cBhvr>
                                        <p:cTn id="59" dur="500" fill="hold"/>
                                        <p:tgtEl>
                                          <p:spTgt spid="85004"/>
                                        </p:tgtEl>
                                        <p:attrNameLst>
                                          <p:attrName>ppt_y</p:attrName>
                                        </p:attrNameLst>
                                      </p:cBhvr>
                                      <p:tavLst>
                                        <p:tav tm="0">
                                          <p:val>
                                            <p:strVal val="#ppt_y"/>
                                          </p:val>
                                        </p:tav>
                                        <p:tav tm="100000">
                                          <p:val>
                                            <p:strVal val="#ppt_y"/>
                                          </p:val>
                                        </p:tav>
                                      </p:tavLst>
                                    </p:anim>
                                    <p:animEffect>
                                      <p:cBhvr>
                                        <p:cTn id="60" dur="500"/>
                                        <p:tgtEl>
                                          <p:spTgt spid="85004"/>
                                        </p:tgtEl>
                                      </p:cBhvr>
                                    </p:animEffect>
                                  </p:childTnLst>
                                </p:cTn>
                              </p:par>
                              <p:par>
                                <p:cTn id="61" presetID="54" presetClass="entr" presetSubtype="0" accel="100000" fill="hold" grpId="0" nodeType="withEffect">
                                  <p:stCondLst>
                                    <p:cond delay="0"/>
                                  </p:stCondLst>
                                  <p:childTnLst>
                                    <p:set>
                                      <p:cBhvr>
                                        <p:cTn id="62" dur="1" fill="hold">
                                          <p:stCondLst>
                                            <p:cond delay="0"/>
                                          </p:stCondLst>
                                        </p:cTn>
                                        <p:tgtEl>
                                          <p:spTgt spid="85005"/>
                                        </p:tgtEl>
                                        <p:attrNameLst>
                                          <p:attrName>style.visibility</p:attrName>
                                        </p:attrNameLst>
                                      </p:cBhvr>
                                      <p:to>
                                        <p:strVal val="visible"/>
                                      </p:to>
                                    </p:set>
                                    <p:anim calcmode="lin" valueType="num">
                                      <p:cBhvr>
                                        <p:cTn id="63" dur="500" fill="hold"/>
                                        <p:tgtEl>
                                          <p:spTgt spid="85005"/>
                                        </p:tgtEl>
                                        <p:attrNameLst>
                                          <p:attrName>ppt_w</p:attrName>
                                        </p:attrNameLst>
                                      </p:cBhvr>
                                      <p:tavLst>
                                        <p:tav tm="0">
                                          <p:val>
                                            <p:strVal val="#ppt_w*0.05"/>
                                          </p:val>
                                        </p:tav>
                                        <p:tav tm="100000">
                                          <p:val>
                                            <p:strVal val="#ppt_w"/>
                                          </p:val>
                                        </p:tav>
                                      </p:tavLst>
                                    </p:anim>
                                    <p:anim calcmode="lin" valueType="num">
                                      <p:cBhvr>
                                        <p:cTn id="64" dur="500" fill="hold"/>
                                        <p:tgtEl>
                                          <p:spTgt spid="85005"/>
                                        </p:tgtEl>
                                        <p:attrNameLst>
                                          <p:attrName>ppt_h</p:attrName>
                                        </p:attrNameLst>
                                      </p:cBhvr>
                                      <p:tavLst>
                                        <p:tav tm="0">
                                          <p:val>
                                            <p:strVal val="#ppt_h"/>
                                          </p:val>
                                        </p:tav>
                                        <p:tav tm="100000">
                                          <p:val>
                                            <p:strVal val="#ppt_h"/>
                                          </p:val>
                                        </p:tav>
                                      </p:tavLst>
                                    </p:anim>
                                    <p:anim calcmode="lin" valueType="num">
                                      <p:cBhvr>
                                        <p:cTn id="65" dur="500" fill="hold"/>
                                        <p:tgtEl>
                                          <p:spTgt spid="85005"/>
                                        </p:tgtEl>
                                        <p:attrNameLst>
                                          <p:attrName>ppt_x</p:attrName>
                                        </p:attrNameLst>
                                      </p:cBhvr>
                                      <p:tavLst>
                                        <p:tav tm="0">
                                          <p:val>
                                            <p:strVal val="#ppt_x-.2"/>
                                          </p:val>
                                        </p:tav>
                                        <p:tav tm="100000">
                                          <p:val>
                                            <p:strVal val="#ppt_x"/>
                                          </p:val>
                                        </p:tav>
                                      </p:tavLst>
                                    </p:anim>
                                    <p:anim calcmode="lin" valueType="num">
                                      <p:cBhvr>
                                        <p:cTn id="66" dur="500" fill="hold"/>
                                        <p:tgtEl>
                                          <p:spTgt spid="85005"/>
                                        </p:tgtEl>
                                        <p:attrNameLst>
                                          <p:attrName>ppt_y</p:attrName>
                                        </p:attrNameLst>
                                      </p:cBhvr>
                                      <p:tavLst>
                                        <p:tav tm="0">
                                          <p:val>
                                            <p:strVal val="#ppt_y"/>
                                          </p:val>
                                        </p:tav>
                                        <p:tav tm="100000">
                                          <p:val>
                                            <p:strVal val="#ppt_y"/>
                                          </p:val>
                                        </p:tav>
                                      </p:tavLst>
                                    </p:anim>
                                    <p:animEffect>
                                      <p:cBhvr>
                                        <p:cTn id="67" dur="500"/>
                                        <p:tgtEl>
                                          <p:spTgt spid="85005"/>
                                        </p:tgtEl>
                                      </p:cBhvr>
                                    </p:animEffect>
                                  </p:childTnLst>
                                </p:cTn>
                              </p:par>
                              <p:par>
                                <p:cTn id="68" presetID="54" presetClass="entr" presetSubtype="0" accel="100000" fill="hold" nodeType="withEffect">
                                  <p:stCondLst>
                                    <p:cond delay="0"/>
                                  </p:stCondLst>
                                  <p:childTnLst>
                                    <p:set>
                                      <p:cBhvr>
                                        <p:cTn id="69" dur="1" fill="hold">
                                          <p:stCondLst>
                                            <p:cond delay="0"/>
                                          </p:stCondLst>
                                        </p:cTn>
                                        <p:tgtEl>
                                          <p:spTgt spid="85006"/>
                                        </p:tgtEl>
                                        <p:attrNameLst>
                                          <p:attrName>style.visibility</p:attrName>
                                        </p:attrNameLst>
                                      </p:cBhvr>
                                      <p:to>
                                        <p:strVal val="visible"/>
                                      </p:to>
                                    </p:set>
                                    <p:anim calcmode="lin" valueType="num">
                                      <p:cBhvr>
                                        <p:cTn id="70" dur="500" fill="hold"/>
                                        <p:tgtEl>
                                          <p:spTgt spid="85006"/>
                                        </p:tgtEl>
                                        <p:attrNameLst>
                                          <p:attrName>ppt_w</p:attrName>
                                        </p:attrNameLst>
                                      </p:cBhvr>
                                      <p:tavLst>
                                        <p:tav tm="0">
                                          <p:val>
                                            <p:strVal val="#ppt_w*0.05"/>
                                          </p:val>
                                        </p:tav>
                                        <p:tav tm="100000">
                                          <p:val>
                                            <p:strVal val="#ppt_w"/>
                                          </p:val>
                                        </p:tav>
                                      </p:tavLst>
                                    </p:anim>
                                    <p:anim calcmode="lin" valueType="num">
                                      <p:cBhvr>
                                        <p:cTn id="71" dur="500" fill="hold"/>
                                        <p:tgtEl>
                                          <p:spTgt spid="85006"/>
                                        </p:tgtEl>
                                        <p:attrNameLst>
                                          <p:attrName>ppt_h</p:attrName>
                                        </p:attrNameLst>
                                      </p:cBhvr>
                                      <p:tavLst>
                                        <p:tav tm="0">
                                          <p:val>
                                            <p:strVal val="#ppt_h"/>
                                          </p:val>
                                        </p:tav>
                                        <p:tav tm="100000">
                                          <p:val>
                                            <p:strVal val="#ppt_h"/>
                                          </p:val>
                                        </p:tav>
                                      </p:tavLst>
                                    </p:anim>
                                    <p:anim calcmode="lin" valueType="num">
                                      <p:cBhvr>
                                        <p:cTn id="72" dur="500" fill="hold"/>
                                        <p:tgtEl>
                                          <p:spTgt spid="85006"/>
                                        </p:tgtEl>
                                        <p:attrNameLst>
                                          <p:attrName>ppt_x</p:attrName>
                                        </p:attrNameLst>
                                      </p:cBhvr>
                                      <p:tavLst>
                                        <p:tav tm="0">
                                          <p:val>
                                            <p:strVal val="#ppt_x-.2"/>
                                          </p:val>
                                        </p:tav>
                                        <p:tav tm="100000">
                                          <p:val>
                                            <p:strVal val="#ppt_x"/>
                                          </p:val>
                                        </p:tav>
                                      </p:tavLst>
                                    </p:anim>
                                    <p:anim calcmode="lin" valueType="num">
                                      <p:cBhvr>
                                        <p:cTn id="73" dur="500" fill="hold"/>
                                        <p:tgtEl>
                                          <p:spTgt spid="85006"/>
                                        </p:tgtEl>
                                        <p:attrNameLst>
                                          <p:attrName>ppt_y</p:attrName>
                                        </p:attrNameLst>
                                      </p:cBhvr>
                                      <p:tavLst>
                                        <p:tav tm="0">
                                          <p:val>
                                            <p:strVal val="#ppt_y"/>
                                          </p:val>
                                        </p:tav>
                                        <p:tav tm="100000">
                                          <p:val>
                                            <p:strVal val="#ppt_y"/>
                                          </p:val>
                                        </p:tav>
                                      </p:tavLst>
                                    </p:anim>
                                    <p:animEffect>
                                      <p:cBhvr>
                                        <p:cTn id="74" dur="500"/>
                                        <p:tgtEl>
                                          <p:spTgt spid="85006"/>
                                        </p:tgtEl>
                                      </p:cBhvr>
                                    </p:animEffect>
                                  </p:childTnLst>
                                </p:cTn>
                              </p:par>
                              <p:par>
                                <p:cTn id="75" presetID="54" presetClass="entr" presetSubtype="0" accel="100000" fill="hold" grpId="0" nodeType="withEffect">
                                  <p:stCondLst>
                                    <p:cond delay="0"/>
                                  </p:stCondLst>
                                  <p:childTnLst>
                                    <p:set>
                                      <p:cBhvr>
                                        <p:cTn id="76" dur="1" fill="hold">
                                          <p:stCondLst>
                                            <p:cond delay="0"/>
                                          </p:stCondLst>
                                        </p:cTn>
                                        <p:tgtEl>
                                          <p:spTgt spid="85007"/>
                                        </p:tgtEl>
                                        <p:attrNameLst>
                                          <p:attrName>style.visibility</p:attrName>
                                        </p:attrNameLst>
                                      </p:cBhvr>
                                      <p:to>
                                        <p:strVal val="visible"/>
                                      </p:to>
                                    </p:set>
                                    <p:anim calcmode="lin" valueType="num">
                                      <p:cBhvr>
                                        <p:cTn id="77" dur="500" fill="hold"/>
                                        <p:tgtEl>
                                          <p:spTgt spid="85007"/>
                                        </p:tgtEl>
                                        <p:attrNameLst>
                                          <p:attrName>ppt_w</p:attrName>
                                        </p:attrNameLst>
                                      </p:cBhvr>
                                      <p:tavLst>
                                        <p:tav tm="0">
                                          <p:val>
                                            <p:strVal val="#ppt_w*0.05"/>
                                          </p:val>
                                        </p:tav>
                                        <p:tav tm="100000">
                                          <p:val>
                                            <p:strVal val="#ppt_w"/>
                                          </p:val>
                                        </p:tav>
                                      </p:tavLst>
                                    </p:anim>
                                    <p:anim calcmode="lin" valueType="num">
                                      <p:cBhvr>
                                        <p:cTn id="78" dur="500" fill="hold"/>
                                        <p:tgtEl>
                                          <p:spTgt spid="85007"/>
                                        </p:tgtEl>
                                        <p:attrNameLst>
                                          <p:attrName>ppt_h</p:attrName>
                                        </p:attrNameLst>
                                      </p:cBhvr>
                                      <p:tavLst>
                                        <p:tav tm="0">
                                          <p:val>
                                            <p:strVal val="#ppt_h"/>
                                          </p:val>
                                        </p:tav>
                                        <p:tav tm="100000">
                                          <p:val>
                                            <p:strVal val="#ppt_h"/>
                                          </p:val>
                                        </p:tav>
                                      </p:tavLst>
                                    </p:anim>
                                    <p:anim calcmode="lin" valueType="num">
                                      <p:cBhvr>
                                        <p:cTn id="79" dur="500" fill="hold"/>
                                        <p:tgtEl>
                                          <p:spTgt spid="85007"/>
                                        </p:tgtEl>
                                        <p:attrNameLst>
                                          <p:attrName>ppt_x</p:attrName>
                                        </p:attrNameLst>
                                      </p:cBhvr>
                                      <p:tavLst>
                                        <p:tav tm="0">
                                          <p:val>
                                            <p:strVal val="#ppt_x-.2"/>
                                          </p:val>
                                        </p:tav>
                                        <p:tav tm="100000">
                                          <p:val>
                                            <p:strVal val="#ppt_x"/>
                                          </p:val>
                                        </p:tav>
                                      </p:tavLst>
                                    </p:anim>
                                    <p:anim calcmode="lin" valueType="num">
                                      <p:cBhvr>
                                        <p:cTn id="80" dur="500" fill="hold"/>
                                        <p:tgtEl>
                                          <p:spTgt spid="85007"/>
                                        </p:tgtEl>
                                        <p:attrNameLst>
                                          <p:attrName>ppt_y</p:attrName>
                                        </p:attrNameLst>
                                      </p:cBhvr>
                                      <p:tavLst>
                                        <p:tav tm="0">
                                          <p:val>
                                            <p:strVal val="#ppt_y"/>
                                          </p:val>
                                        </p:tav>
                                        <p:tav tm="100000">
                                          <p:val>
                                            <p:strVal val="#ppt_y"/>
                                          </p:val>
                                        </p:tav>
                                      </p:tavLst>
                                    </p:anim>
                                    <p:animEffect>
                                      <p:cBhvr>
                                        <p:cTn id="81" dur="500"/>
                                        <p:tgtEl>
                                          <p:spTgt spid="85007"/>
                                        </p:tgtEl>
                                      </p:cBhvr>
                                    </p:animEffect>
                                  </p:childTnLst>
                                </p:cTn>
                              </p:par>
                              <p:par>
                                <p:cTn id="82" presetID="54" presetClass="entr" presetSubtype="0" accel="100000" fill="hold" grpId="0" nodeType="withEffect">
                                  <p:stCondLst>
                                    <p:cond delay="0"/>
                                  </p:stCondLst>
                                  <p:childTnLst>
                                    <p:set>
                                      <p:cBhvr>
                                        <p:cTn id="83" dur="1" fill="hold">
                                          <p:stCondLst>
                                            <p:cond delay="0"/>
                                          </p:stCondLst>
                                        </p:cTn>
                                        <p:tgtEl>
                                          <p:spTgt spid="85008"/>
                                        </p:tgtEl>
                                        <p:attrNameLst>
                                          <p:attrName>style.visibility</p:attrName>
                                        </p:attrNameLst>
                                      </p:cBhvr>
                                      <p:to>
                                        <p:strVal val="visible"/>
                                      </p:to>
                                    </p:set>
                                    <p:anim calcmode="lin" valueType="num">
                                      <p:cBhvr>
                                        <p:cTn id="84" dur="500" fill="hold"/>
                                        <p:tgtEl>
                                          <p:spTgt spid="85008"/>
                                        </p:tgtEl>
                                        <p:attrNameLst>
                                          <p:attrName>ppt_w</p:attrName>
                                        </p:attrNameLst>
                                      </p:cBhvr>
                                      <p:tavLst>
                                        <p:tav tm="0">
                                          <p:val>
                                            <p:strVal val="#ppt_w*0.05"/>
                                          </p:val>
                                        </p:tav>
                                        <p:tav tm="100000">
                                          <p:val>
                                            <p:strVal val="#ppt_w"/>
                                          </p:val>
                                        </p:tav>
                                      </p:tavLst>
                                    </p:anim>
                                    <p:anim calcmode="lin" valueType="num">
                                      <p:cBhvr>
                                        <p:cTn id="85" dur="500" fill="hold"/>
                                        <p:tgtEl>
                                          <p:spTgt spid="85008"/>
                                        </p:tgtEl>
                                        <p:attrNameLst>
                                          <p:attrName>ppt_h</p:attrName>
                                        </p:attrNameLst>
                                      </p:cBhvr>
                                      <p:tavLst>
                                        <p:tav tm="0">
                                          <p:val>
                                            <p:strVal val="#ppt_h"/>
                                          </p:val>
                                        </p:tav>
                                        <p:tav tm="100000">
                                          <p:val>
                                            <p:strVal val="#ppt_h"/>
                                          </p:val>
                                        </p:tav>
                                      </p:tavLst>
                                    </p:anim>
                                    <p:anim calcmode="lin" valueType="num">
                                      <p:cBhvr>
                                        <p:cTn id="86" dur="500" fill="hold"/>
                                        <p:tgtEl>
                                          <p:spTgt spid="85008"/>
                                        </p:tgtEl>
                                        <p:attrNameLst>
                                          <p:attrName>ppt_x</p:attrName>
                                        </p:attrNameLst>
                                      </p:cBhvr>
                                      <p:tavLst>
                                        <p:tav tm="0">
                                          <p:val>
                                            <p:strVal val="#ppt_x-.2"/>
                                          </p:val>
                                        </p:tav>
                                        <p:tav tm="100000">
                                          <p:val>
                                            <p:strVal val="#ppt_x"/>
                                          </p:val>
                                        </p:tav>
                                      </p:tavLst>
                                    </p:anim>
                                    <p:anim calcmode="lin" valueType="num">
                                      <p:cBhvr>
                                        <p:cTn id="87" dur="500" fill="hold"/>
                                        <p:tgtEl>
                                          <p:spTgt spid="85008"/>
                                        </p:tgtEl>
                                        <p:attrNameLst>
                                          <p:attrName>ppt_y</p:attrName>
                                        </p:attrNameLst>
                                      </p:cBhvr>
                                      <p:tavLst>
                                        <p:tav tm="0">
                                          <p:val>
                                            <p:strVal val="#ppt_y"/>
                                          </p:val>
                                        </p:tav>
                                        <p:tav tm="100000">
                                          <p:val>
                                            <p:strVal val="#ppt_y"/>
                                          </p:val>
                                        </p:tav>
                                      </p:tavLst>
                                    </p:anim>
                                    <p:animEffect>
                                      <p:cBhvr>
                                        <p:cTn id="88" dur="500"/>
                                        <p:tgtEl>
                                          <p:spTgt spid="85008"/>
                                        </p:tgtEl>
                                      </p:cBhvr>
                                    </p:animEffect>
                                  </p:childTnLst>
                                </p:cTn>
                              </p:par>
                              <p:par>
                                <p:cTn id="89" presetID="54" presetClass="entr" presetSubtype="0" accel="100000" fill="hold" grpId="0" nodeType="withEffect">
                                  <p:stCondLst>
                                    <p:cond delay="0"/>
                                  </p:stCondLst>
                                  <p:childTnLst>
                                    <p:set>
                                      <p:cBhvr>
                                        <p:cTn id="90" dur="1" fill="hold">
                                          <p:stCondLst>
                                            <p:cond delay="0"/>
                                          </p:stCondLst>
                                        </p:cTn>
                                        <p:tgtEl>
                                          <p:spTgt spid="85009"/>
                                        </p:tgtEl>
                                        <p:attrNameLst>
                                          <p:attrName>style.visibility</p:attrName>
                                        </p:attrNameLst>
                                      </p:cBhvr>
                                      <p:to>
                                        <p:strVal val="visible"/>
                                      </p:to>
                                    </p:set>
                                    <p:anim calcmode="lin" valueType="num">
                                      <p:cBhvr>
                                        <p:cTn id="91" dur="500" fill="hold"/>
                                        <p:tgtEl>
                                          <p:spTgt spid="85009"/>
                                        </p:tgtEl>
                                        <p:attrNameLst>
                                          <p:attrName>ppt_w</p:attrName>
                                        </p:attrNameLst>
                                      </p:cBhvr>
                                      <p:tavLst>
                                        <p:tav tm="0">
                                          <p:val>
                                            <p:strVal val="#ppt_w*0.05"/>
                                          </p:val>
                                        </p:tav>
                                        <p:tav tm="100000">
                                          <p:val>
                                            <p:strVal val="#ppt_w"/>
                                          </p:val>
                                        </p:tav>
                                      </p:tavLst>
                                    </p:anim>
                                    <p:anim calcmode="lin" valueType="num">
                                      <p:cBhvr>
                                        <p:cTn id="92" dur="500" fill="hold"/>
                                        <p:tgtEl>
                                          <p:spTgt spid="85009"/>
                                        </p:tgtEl>
                                        <p:attrNameLst>
                                          <p:attrName>ppt_h</p:attrName>
                                        </p:attrNameLst>
                                      </p:cBhvr>
                                      <p:tavLst>
                                        <p:tav tm="0">
                                          <p:val>
                                            <p:strVal val="#ppt_h"/>
                                          </p:val>
                                        </p:tav>
                                        <p:tav tm="100000">
                                          <p:val>
                                            <p:strVal val="#ppt_h"/>
                                          </p:val>
                                        </p:tav>
                                      </p:tavLst>
                                    </p:anim>
                                    <p:anim calcmode="lin" valueType="num">
                                      <p:cBhvr>
                                        <p:cTn id="93" dur="500" fill="hold"/>
                                        <p:tgtEl>
                                          <p:spTgt spid="85009"/>
                                        </p:tgtEl>
                                        <p:attrNameLst>
                                          <p:attrName>ppt_x</p:attrName>
                                        </p:attrNameLst>
                                      </p:cBhvr>
                                      <p:tavLst>
                                        <p:tav tm="0">
                                          <p:val>
                                            <p:strVal val="#ppt_x-.2"/>
                                          </p:val>
                                        </p:tav>
                                        <p:tav tm="100000">
                                          <p:val>
                                            <p:strVal val="#ppt_x"/>
                                          </p:val>
                                        </p:tav>
                                      </p:tavLst>
                                    </p:anim>
                                    <p:anim calcmode="lin" valueType="num">
                                      <p:cBhvr>
                                        <p:cTn id="94" dur="500" fill="hold"/>
                                        <p:tgtEl>
                                          <p:spTgt spid="85009"/>
                                        </p:tgtEl>
                                        <p:attrNameLst>
                                          <p:attrName>ppt_y</p:attrName>
                                        </p:attrNameLst>
                                      </p:cBhvr>
                                      <p:tavLst>
                                        <p:tav tm="0">
                                          <p:val>
                                            <p:strVal val="#ppt_y"/>
                                          </p:val>
                                        </p:tav>
                                        <p:tav tm="100000">
                                          <p:val>
                                            <p:strVal val="#ppt_y"/>
                                          </p:val>
                                        </p:tav>
                                      </p:tavLst>
                                    </p:anim>
                                    <p:animEffect>
                                      <p:cBhvr>
                                        <p:cTn id="95" dur="500"/>
                                        <p:tgtEl>
                                          <p:spTgt spid="85009"/>
                                        </p:tgtEl>
                                      </p:cBhvr>
                                    </p:animEffect>
                                  </p:childTnLst>
                                </p:cTn>
                              </p:par>
                              <p:par>
                                <p:cTn id="96" presetID="54" presetClass="entr" presetSubtype="0" accel="100000" fill="hold" grpId="0" nodeType="withEffect">
                                  <p:stCondLst>
                                    <p:cond delay="0"/>
                                  </p:stCondLst>
                                  <p:childTnLst>
                                    <p:set>
                                      <p:cBhvr>
                                        <p:cTn id="97" dur="1" fill="hold">
                                          <p:stCondLst>
                                            <p:cond delay="0"/>
                                          </p:stCondLst>
                                        </p:cTn>
                                        <p:tgtEl>
                                          <p:spTgt spid="85010"/>
                                        </p:tgtEl>
                                        <p:attrNameLst>
                                          <p:attrName>style.visibility</p:attrName>
                                        </p:attrNameLst>
                                      </p:cBhvr>
                                      <p:to>
                                        <p:strVal val="visible"/>
                                      </p:to>
                                    </p:set>
                                    <p:anim calcmode="lin" valueType="num">
                                      <p:cBhvr>
                                        <p:cTn id="98" dur="500" fill="hold"/>
                                        <p:tgtEl>
                                          <p:spTgt spid="85010"/>
                                        </p:tgtEl>
                                        <p:attrNameLst>
                                          <p:attrName>ppt_w</p:attrName>
                                        </p:attrNameLst>
                                      </p:cBhvr>
                                      <p:tavLst>
                                        <p:tav tm="0">
                                          <p:val>
                                            <p:strVal val="#ppt_w*0.05"/>
                                          </p:val>
                                        </p:tav>
                                        <p:tav tm="100000">
                                          <p:val>
                                            <p:strVal val="#ppt_w"/>
                                          </p:val>
                                        </p:tav>
                                      </p:tavLst>
                                    </p:anim>
                                    <p:anim calcmode="lin" valueType="num">
                                      <p:cBhvr>
                                        <p:cTn id="99" dur="500" fill="hold"/>
                                        <p:tgtEl>
                                          <p:spTgt spid="85010"/>
                                        </p:tgtEl>
                                        <p:attrNameLst>
                                          <p:attrName>ppt_h</p:attrName>
                                        </p:attrNameLst>
                                      </p:cBhvr>
                                      <p:tavLst>
                                        <p:tav tm="0">
                                          <p:val>
                                            <p:strVal val="#ppt_h"/>
                                          </p:val>
                                        </p:tav>
                                        <p:tav tm="100000">
                                          <p:val>
                                            <p:strVal val="#ppt_h"/>
                                          </p:val>
                                        </p:tav>
                                      </p:tavLst>
                                    </p:anim>
                                    <p:anim calcmode="lin" valueType="num">
                                      <p:cBhvr>
                                        <p:cTn id="100" dur="500" fill="hold"/>
                                        <p:tgtEl>
                                          <p:spTgt spid="85010"/>
                                        </p:tgtEl>
                                        <p:attrNameLst>
                                          <p:attrName>ppt_x</p:attrName>
                                        </p:attrNameLst>
                                      </p:cBhvr>
                                      <p:tavLst>
                                        <p:tav tm="0">
                                          <p:val>
                                            <p:strVal val="#ppt_x-.2"/>
                                          </p:val>
                                        </p:tav>
                                        <p:tav tm="100000">
                                          <p:val>
                                            <p:strVal val="#ppt_x"/>
                                          </p:val>
                                        </p:tav>
                                      </p:tavLst>
                                    </p:anim>
                                    <p:anim calcmode="lin" valueType="num">
                                      <p:cBhvr>
                                        <p:cTn id="101" dur="500" fill="hold"/>
                                        <p:tgtEl>
                                          <p:spTgt spid="85010"/>
                                        </p:tgtEl>
                                        <p:attrNameLst>
                                          <p:attrName>ppt_y</p:attrName>
                                        </p:attrNameLst>
                                      </p:cBhvr>
                                      <p:tavLst>
                                        <p:tav tm="0">
                                          <p:val>
                                            <p:strVal val="#ppt_y"/>
                                          </p:val>
                                        </p:tav>
                                        <p:tav tm="100000">
                                          <p:val>
                                            <p:strVal val="#ppt_y"/>
                                          </p:val>
                                        </p:tav>
                                      </p:tavLst>
                                    </p:anim>
                                    <p:animEffect>
                                      <p:cBhvr>
                                        <p:cTn id="102" dur="500"/>
                                        <p:tgtEl>
                                          <p:spTgt spid="85010"/>
                                        </p:tgtEl>
                                      </p:cBhvr>
                                    </p:animEffect>
                                  </p:childTnLst>
                                </p:cTn>
                              </p:par>
                              <p:par>
                                <p:cTn id="103" presetID="54" presetClass="entr" presetSubtype="0" accel="100000" fill="hold" grpId="0" nodeType="withEffect">
                                  <p:stCondLst>
                                    <p:cond delay="0"/>
                                  </p:stCondLst>
                                  <p:childTnLst>
                                    <p:set>
                                      <p:cBhvr>
                                        <p:cTn id="104" dur="1" fill="hold">
                                          <p:stCondLst>
                                            <p:cond delay="0"/>
                                          </p:stCondLst>
                                        </p:cTn>
                                        <p:tgtEl>
                                          <p:spTgt spid="85011"/>
                                        </p:tgtEl>
                                        <p:attrNameLst>
                                          <p:attrName>style.visibility</p:attrName>
                                        </p:attrNameLst>
                                      </p:cBhvr>
                                      <p:to>
                                        <p:strVal val="visible"/>
                                      </p:to>
                                    </p:set>
                                    <p:anim calcmode="lin" valueType="num">
                                      <p:cBhvr>
                                        <p:cTn id="105" dur="500" fill="hold"/>
                                        <p:tgtEl>
                                          <p:spTgt spid="85011"/>
                                        </p:tgtEl>
                                        <p:attrNameLst>
                                          <p:attrName>ppt_w</p:attrName>
                                        </p:attrNameLst>
                                      </p:cBhvr>
                                      <p:tavLst>
                                        <p:tav tm="0">
                                          <p:val>
                                            <p:strVal val="#ppt_w*0.05"/>
                                          </p:val>
                                        </p:tav>
                                        <p:tav tm="100000">
                                          <p:val>
                                            <p:strVal val="#ppt_w"/>
                                          </p:val>
                                        </p:tav>
                                      </p:tavLst>
                                    </p:anim>
                                    <p:anim calcmode="lin" valueType="num">
                                      <p:cBhvr>
                                        <p:cTn id="106" dur="500" fill="hold"/>
                                        <p:tgtEl>
                                          <p:spTgt spid="85011"/>
                                        </p:tgtEl>
                                        <p:attrNameLst>
                                          <p:attrName>ppt_h</p:attrName>
                                        </p:attrNameLst>
                                      </p:cBhvr>
                                      <p:tavLst>
                                        <p:tav tm="0">
                                          <p:val>
                                            <p:strVal val="#ppt_h"/>
                                          </p:val>
                                        </p:tav>
                                        <p:tav tm="100000">
                                          <p:val>
                                            <p:strVal val="#ppt_h"/>
                                          </p:val>
                                        </p:tav>
                                      </p:tavLst>
                                    </p:anim>
                                    <p:anim calcmode="lin" valueType="num">
                                      <p:cBhvr>
                                        <p:cTn id="107" dur="500" fill="hold"/>
                                        <p:tgtEl>
                                          <p:spTgt spid="85011"/>
                                        </p:tgtEl>
                                        <p:attrNameLst>
                                          <p:attrName>ppt_x</p:attrName>
                                        </p:attrNameLst>
                                      </p:cBhvr>
                                      <p:tavLst>
                                        <p:tav tm="0">
                                          <p:val>
                                            <p:strVal val="#ppt_x-.2"/>
                                          </p:val>
                                        </p:tav>
                                        <p:tav tm="100000">
                                          <p:val>
                                            <p:strVal val="#ppt_x"/>
                                          </p:val>
                                        </p:tav>
                                      </p:tavLst>
                                    </p:anim>
                                    <p:anim calcmode="lin" valueType="num">
                                      <p:cBhvr>
                                        <p:cTn id="108" dur="500" fill="hold"/>
                                        <p:tgtEl>
                                          <p:spTgt spid="85011"/>
                                        </p:tgtEl>
                                        <p:attrNameLst>
                                          <p:attrName>ppt_y</p:attrName>
                                        </p:attrNameLst>
                                      </p:cBhvr>
                                      <p:tavLst>
                                        <p:tav tm="0">
                                          <p:val>
                                            <p:strVal val="#ppt_y"/>
                                          </p:val>
                                        </p:tav>
                                        <p:tav tm="100000">
                                          <p:val>
                                            <p:strVal val="#ppt_y"/>
                                          </p:val>
                                        </p:tav>
                                      </p:tavLst>
                                    </p:anim>
                                    <p:animEffect>
                                      <p:cBhvr>
                                        <p:cTn id="109" dur="500"/>
                                        <p:tgtEl>
                                          <p:spTgt spid="85011"/>
                                        </p:tgtEl>
                                      </p:cBhvr>
                                    </p:animEffect>
                                  </p:childTnLst>
                                </p:cTn>
                              </p:par>
                              <p:par>
                                <p:cTn id="110" presetID="54" presetClass="entr" presetSubtype="0" accel="100000" fill="hold" grpId="0" nodeType="withEffect">
                                  <p:stCondLst>
                                    <p:cond delay="0"/>
                                  </p:stCondLst>
                                  <p:childTnLst>
                                    <p:set>
                                      <p:cBhvr>
                                        <p:cTn id="111" dur="1" fill="hold">
                                          <p:stCondLst>
                                            <p:cond delay="0"/>
                                          </p:stCondLst>
                                        </p:cTn>
                                        <p:tgtEl>
                                          <p:spTgt spid="85012"/>
                                        </p:tgtEl>
                                        <p:attrNameLst>
                                          <p:attrName>style.visibility</p:attrName>
                                        </p:attrNameLst>
                                      </p:cBhvr>
                                      <p:to>
                                        <p:strVal val="visible"/>
                                      </p:to>
                                    </p:set>
                                    <p:anim calcmode="lin" valueType="num">
                                      <p:cBhvr>
                                        <p:cTn id="112" dur="500" fill="hold"/>
                                        <p:tgtEl>
                                          <p:spTgt spid="85012"/>
                                        </p:tgtEl>
                                        <p:attrNameLst>
                                          <p:attrName>ppt_w</p:attrName>
                                        </p:attrNameLst>
                                      </p:cBhvr>
                                      <p:tavLst>
                                        <p:tav tm="0">
                                          <p:val>
                                            <p:strVal val="#ppt_w*0.05"/>
                                          </p:val>
                                        </p:tav>
                                        <p:tav tm="100000">
                                          <p:val>
                                            <p:strVal val="#ppt_w"/>
                                          </p:val>
                                        </p:tav>
                                      </p:tavLst>
                                    </p:anim>
                                    <p:anim calcmode="lin" valueType="num">
                                      <p:cBhvr>
                                        <p:cTn id="113" dur="500" fill="hold"/>
                                        <p:tgtEl>
                                          <p:spTgt spid="85012"/>
                                        </p:tgtEl>
                                        <p:attrNameLst>
                                          <p:attrName>ppt_h</p:attrName>
                                        </p:attrNameLst>
                                      </p:cBhvr>
                                      <p:tavLst>
                                        <p:tav tm="0">
                                          <p:val>
                                            <p:strVal val="#ppt_h"/>
                                          </p:val>
                                        </p:tav>
                                        <p:tav tm="100000">
                                          <p:val>
                                            <p:strVal val="#ppt_h"/>
                                          </p:val>
                                        </p:tav>
                                      </p:tavLst>
                                    </p:anim>
                                    <p:anim calcmode="lin" valueType="num">
                                      <p:cBhvr>
                                        <p:cTn id="114" dur="500" fill="hold"/>
                                        <p:tgtEl>
                                          <p:spTgt spid="85012"/>
                                        </p:tgtEl>
                                        <p:attrNameLst>
                                          <p:attrName>ppt_x</p:attrName>
                                        </p:attrNameLst>
                                      </p:cBhvr>
                                      <p:tavLst>
                                        <p:tav tm="0">
                                          <p:val>
                                            <p:strVal val="#ppt_x-.2"/>
                                          </p:val>
                                        </p:tav>
                                        <p:tav tm="100000">
                                          <p:val>
                                            <p:strVal val="#ppt_x"/>
                                          </p:val>
                                        </p:tav>
                                      </p:tavLst>
                                    </p:anim>
                                    <p:anim calcmode="lin" valueType="num">
                                      <p:cBhvr>
                                        <p:cTn id="115" dur="500" fill="hold"/>
                                        <p:tgtEl>
                                          <p:spTgt spid="85012"/>
                                        </p:tgtEl>
                                        <p:attrNameLst>
                                          <p:attrName>ppt_y</p:attrName>
                                        </p:attrNameLst>
                                      </p:cBhvr>
                                      <p:tavLst>
                                        <p:tav tm="0">
                                          <p:val>
                                            <p:strVal val="#ppt_y"/>
                                          </p:val>
                                        </p:tav>
                                        <p:tav tm="100000">
                                          <p:val>
                                            <p:strVal val="#ppt_y"/>
                                          </p:val>
                                        </p:tav>
                                      </p:tavLst>
                                    </p:anim>
                                    <p:animEffect>
                                      <p:cBhvr>
                                        <p:cTn id="116" dur="500"/>
                                        <p:tgtEl>
                                          <p:spTgt spid="85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8" grpId="0" bldLvl="0" animBg="1" autoUpdateAnimBg="0"/>
      <p:bldP spid="84999" grpId="0" bldLvl="0" animBg="1" autoUpdateAnimBg="0"/>
      <p:bldP spid="85000" grpId="0" bldLvl="0" animBg="1" autoUpdateAnimBg="0"/>
      <p:bldP spid="85001" grpId="0" bldLvl="0" animBg="1" autoUpdateAnimBg="0"/>
      <p:bldP spid="85002" grpId="0" bldLvl="0" animBg="1" autoUpdateAnimBg="0"/>
      <p:bldP spid="85003" grpId="0" bldLvl="0" animBg="1" autoUpdateAnimBg="0"/>
      <p:bldP spid="85004" grpId="0" bldLvl="0" animBg="1" autoUpdateAnimBg="0"/>
      <p:bldP spid="85005" grpId="0" animBg="1"/>
      <p:bldP spid="85007" grpId="0" bldLvl="0" autoUpdateAnimBg="0"/>
      <p:bldP spid="85008" grpId="0" bldLvl="0" autoUpdateAnimBg="0"/>
      <p:bldP spid="85009" grpId="0" bldLvl="0" autoUpdateAnimBg="0"/>
      <p:bldP spid="85010" grpId="0" bldLvl="0" autoUpdateAnimBg="0"/>
      <p:bldP spid="85011" grpId="0" bldLvl="0" autoUpdateAnimBg="0"/>
      <p:bldP spid="85012" grpId="0" bldLvl="0"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页脚占位符 4"/>
          <p:cNvSpPr>
            <a:spLocks noGrp="1" noChangeArrowheads="1"/>
          </p:cNvSpPr>
          <p:nvPr/>
        </p:nvSpPr>
        <p:spPr bwMode="auto">
          <a:xfrm>
            <a:off x="3581400" y="6461125"/>
            <a:ext cx="5295900" cy="246063"/>
          </a:xfrm>
          <a:prstGeom prst="rect">
            <a:avLst/>
          </a:prstGeom>
          <a:noFill/>
          <a:ln w="9525">
            <a:noFill/>
            <a:miter lim="800000"/>
            <a:headEnd/>
            <a:tailEnd/>
          </a:ln>
        </p:spPr>
        <p:txBody>
          <a:bodyPr anchor="ctr">
            <a:spAutoFit/>
          </a:bodyPr>
          <a:lstStyle/>
          <a:p>
            <a:pPr algn="r" eaLnBrk="0" hangingPunct="0">
              <a:buFont typeface="Arial" charset="0"/>
              <a:buNone/>
            </a:pPr>
            <a:r>
              <a:rPr lang="en-US" altLang="zh-CN" sz="1000">
                <a:solidFill>
                  <a:schemeClr val="tx1"/>
                </a:solidFill>
                <a:latin typeface="Calibri" pitchFamily="34" charset="0"/>
                <a:sym typeface="Arial" charset="0"/>
              </a:rPr>
              <a:t>A Multidisciplinary Approach to Curriculum Development in Sustainable Built Environment</a:t>
            </a:r>
            <a:endParaRPr lang="zh-CN" altLang="en-US">
              <a:latin typeface="Calibri" pitchFamily="34" charset="0"/>
              <a:ea typeface="Gulim" pitchFamily="34" charset="-127"/>
            </a:endParaRPr>
          </a:p>
        </p:txBody>
      </p:sp>
      <p:grpSp>
        <p:nvGrpSpPr>
          <p:cNvPr id="2" name="Group 3"/>
          <p:cNvGrpSpPr>
            <a:grpSpLocks/>
          </p:cNvGrpSpPr>
          <p:nvPr/>
        </p:nvGrpSpPr>
        <p:grpSpPr bwMode="auto">
          <a:xfrm>
            <a:off x="1041400" y="2068513"/>
            <a:ext cx="1619250" cy="3605212"/>
            <a:chOff x="0" y="0"/>
            <a:chExt cx="939" cy="2271"/>
          </a:xfrm>
        </p:grpSpPr>
        <p:sp>
          <p:nvSpPr>
            <p:cNvPr id="113684" name="Freeform 4"/>
            <p:cNvSpPr>
              <a:spLocks noChangeArrowheads="1"/>
            </p:cNvSpPr>
            <p:nvPr/>
          </p:nvSpPr>
          <p:spPr bwMode="auto">
            <a:xfrm flipV="1">
              <a:off x="6" y="1089"/>
              <a:ext cx="933" cy="1182"/>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3"/>
                <a:gd name="T37" fmla="*/ 0 h 1182"/>
                <a:gd name="T38" fmla="*/ 933 w 933"/>
                <a:gd name="T39" fmla="*/ 1182 h 11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4AB1E4"/>
            </a:solidFill>
            <a:ln w="9525" cmpd="sng">
              <a:noFill/>
              <a:miter lim="800000"/>
              <a:headEnd/>
              <a:tailEnd/>
            </a:ln>
          </p:spPr>
          <p:txBody>
            <a:bodyPr wrap="none" anchor="ctr"/>
            <a:lstStyle/>
            <a:p>
              <a:endParaRPr lang="zh-CN" altLang="en-US"/>
            </a:p>
          </p:txBody>
        </p:sp>
        <p:sp>
          <p:nvSpPr>
            <p:cNvPr id="113685" name="Freeform 6"/>
            <p:cNvSpPr>
              <a:spLocks noChangeArrowheads="1"/>
            </p:cNvSpPr>
            <p:nvPr/>
          </p:nvSpPr>
          <p:spPr bwMode="auto">
            <a:xfrm>
              <a:off x="0" y="0"/>
              <a:ext cx="933" cy="1182"/>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3"/>
                <a:gd name="T37" fmla="*/ 0 h 1182"/>
                <a:gd name="T38" fmla="*/ 933 w 933"/>
                <a:gd name="T39" fmla="*/ 1182 h 11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4AB1E4"/>
            </a:solidFill>
            <a:ln w="9525" cmpd="sng">
              <a:noFill/>
              <a:miter lim="800000"/>
              <a:headEnd/>
              <a:tailEnd/>
            </a:ln>
          </p:spPr>
          <p:txBody>
            <a:bodyPr wrap="none" anchor="ctr"/>
            <a:lstStyle/>
            <a:p>
              <a:endParaRPr lang="zh-CN" altLang="en-US"/>
            </a:p>
          </p:txBody>
        </p:sp>
      </p:grpSp>
      <p:sp>
        <p:nvSpPr>
          <p:cNvPr id="86022" name="AutoShape 7"/>
          <p:cNvSpPr>
            <a:spLocks noChangeArrowheads="1"/>
          </p:cNvSpPr>
          <p:nvPr/>
        </p:nvSpPr>
        <p:spPr bwMode="auto">
          <a:xfrm>
            <a:off x="3309938" y="4779963"/>
            <a:ext cx="5457825" cy="1304925"/>
          </a:xfrm>
          <a:prstGeom prst="roundRect">
            <a:avLst>
              <a:gd name="adj" fmla="val 11505"/>
            </a:avLst>
          </a:prstGeom>
          <a:gradFill rotWithShape="1">
            <a:gsLst>
              <a:gs pos="0">
                <a:srgbClr val="5BBE4E"/>
              </a:gs>
              <a:gs pos="100000">
                <a:srgbClr val="2A5824"/>
              </a:gs>
            </a:gsLst>
            <a:lin ang="0" scaled="1"/>
          </a:gradFill>
          <a:ln w="9525">
            <a:noFill/>
            <a:miter lim="800000"/>
            <a:headEnd/>
            <a:tailEnd/>
          </a:ln>
        </p:spPr>
        <p:txBody>
          <a:bodyPr wrap="none" anchor="ctr"/>
          <a:lstStyle/>
          <a:p>
            <a:pPr algn="r" eaLnBrk="0" hangingPunct="0">
              <a:buFont typeface="Arial" charset="0"/>
              <a:buNone/>
            </a:pPr>
            <a:endParaRPr lang="zh-CN" altLang="zh-CN">
              <a:solidFill>
                <a:srgbClr val="000000"/>
              </a:solidFill>
              <a:latin typeface="Calibri" pitchFamily="34" charset="0"/>
              <a:ea typeface="Gulim" pitchFamily="34" charset="-127"/>
              <a:sym typeface="Arial" charset="0"/>
            </a:endParaRPr>
          </a:p>
        </p:txBody>
      </p:sp>
      <p:sp>
        <p:nvSpPr>
          <p:cNvPr id="86023" name="AutoShape 8"/>
          <p:cNvSpPr>
            <a:spLocks noChangeArrowheads="1"/>
          </p:cNvSpPr>
          <p:nvPr/>
        </p:nvSpPr>
        <p:spPr bwMode="auto">
          <a:xfrm>
            <a:off x="4189413" y="5226050"/>
            <a:ext cx="376237" cy="344488"/>
          </a:xfrm>
          <a:prstGeom prst="rightArrow">
            <a:avLst>
              <a:gd name="adj1" fmla="val 50000"/>
              <a:gd name="adj2" fmla="val 45658"/>
            </a:avLst>
          </a:prstGeom>
          <a:solidFill>
            <a:srgbClr val="FEFEFE"/>
          </a:solidFill>
          <a:ln w="9525">
            <a:noFill/>
            <a:miter lim="800000"/>
            <a:headEnd/>
            <a:tailEnd/>
          </a:ln>
        </p:spPr>
        <p:txBody>
          <a:bodyPr wrap="none" anchor="ctr"/>
          <a:lstStyle/>
          <a:p>
            <a:pPr algn="r" eaLnBrk="0" hangingPunct="0">
              <a:buFont typeface="Arial" charset="0"/>
              <a:buNone/>
            </a:pPr>
            <a:endParaRPr lang="zh-CN" altLang="zh-CN">
              <a:solidFill>
                <a:srgbClr val="000000"/>
              </a:solidFill>
              <a:latin typeface="Calibri" pitchFamily="34" charset="0"/>
              <a:ea typeface="Gulim" pitchFamily="34" charset="-127"/>
              <a:sym typeface="Arial" charset="0"/>
            </a:endParaRPr>
          </a:p>
        </p:txBody>
      </p:sp>
      <p:sp>
        <p:nvSpPr>
          <p:cNvPr id="86024" name="AutoShape 10"/>
          <p:cNvSpPr>
            <a:spLocks noChangeArrowheads="1"/>
          </p:cNvSpPr>
          <p:nvPr/>
        </p:nvSpPr>
        <p:spPr bwMode="auto">
          <a:xfrm>
            <a:off x="4197350" y="5210175"/>
            <a:ext cx="376238" cy="347663"/>
          </a:xfrm>
          <a:prstGeom prst="rightArrow">
            <a:avLst>
              <a:gd name="adj1" fmla="val 50000"/>
              <a:gd name="adj2" fmla="val 45091"/>
            </a:avLst>
          </a:prstGeom>
          <a:solidFill>
            <a:srgbClr val="FEFEFE"/>
          </a:solidFill>
          <a:ln w="9525">
            <a:noFill/>
            <a:miter lim="800000"/>
            <a:headEnd/>
            <a:tailEnd/>
          </a:ln>
        </p:spPr>
        <p:txBody>
          <a:bodyPr wrap="none" anchor="ctr"/>
          <a:lstStyle/>
          <a:p>
            <a:pPr algn="r" eaLnBrk="0" hangingPunct="0">
              <a:buFont typeface="Arial" charset="0"/>
              <a:buNone/>
            </a:pPr>
            <a:endParaRPr lang="zh-CN" altLang="zh-CN">
              <a:solidFill>
                <a:srgbClr val="000000"/>
              </a:solidFill>
              <a:latin typeface="Calibri" pitchFamily="34" charset="0"/>
              <a:ea typeface="Gulim" pitchFamily="34" charset="-127"/>
              <a:sym typeface="Arial" charset="0"/>
            </a:endParaRPr>
          </a:p>
        </p:txBody>
      </p:sp>
      <p:sp>
        <p:nvSpPr>
          <p:cNvPr id="86025" name="AutoShape 11"/>
          <p:cNvSpPr>
            <a:spLocks noChangeArrowheads="1"/>
          </p:cNvSpPr>
          <p:nvPr/>
        </p:nvSpPr>
        <p:spPr bwMode="auto">
          <a:xfrm>
            <a:off x="3344863" y="1727200"/>
            <a:ext cx="5457825" cy="1304925"/>
          </a:xfrm>
          <a:prstGeom prst="roundRect">
            <a:avLst>
              <a:gd name="adj" fmla="val 11505"/>
            </a:avLst>
          </a:prstGeom>
          <a:gradFill rotWithShape="1">
            <a:gsLst>
              <a:gs pos="0">
                <a:srgbClr val="F77A1D"/>
              </a:gs>
              <a:gs pos="100000">
                <a:srgbClr val="72380D"/>
              </a:gs>
            </a:gsLst>
            <a:lin ang="0" scaled="1"/>
          </a:gradFill>
          <a:ln w="9525">
            <a:noFill/>
            <a:miter lim="800000"/>
            <a:headEnd/>
            <a:tailEnd/>
          </a:ln>
        </p:spPr>
        <p:txBody>
          <a:bodyPr wrap="none" anchor="ctr"/>
          <a:lstStyle/>
          <a:p>
            <a:pPr algn="r" eaLnBrk="0" hangingPunct="0">
              <a:buFont typeface="Arial" charset="0"/>
              <a:buNone/>
            </a:pPr>
            <a:endParaRPr lang="zh-CN" altLang="zh-CN">
              <a:solidFill>
                <a:srgbClr val="000000"/>
              </a:solidFill>
              <a:latin typeface="Calibri" pitchFamily="34" charset="0"/>
              <a:ea typeface="Gulim" pitchFamily="34" charset="-127"/>
              <a:sym typeface="Arial" charset="0"/>
            </a:endParaRPr>
          </a:p>
        </p:txBody>
      </p:sp>
      <p:sp>
        <p:nvSpPr>
          <p:cNvPr id="86026" name="AutoShape 12"/>
          <p:cNvSpPr>
            <a:spLocks noChangeArrowheads="1"/>
          </p:cNvSpPr>
          <p:nvPr/>
        </p:nvSpPr>
        <p:spPr bwMode="auto">
          <a:xfrm>
            <a:off x="4205288" y="2173288"/>
            <a:ext cx="376237" cy="344487"/>
          </a:xfrm>
          <a:prstGeom prst="rightArrow">
            <a:avLst>
              <a:gd name="adj1" fmla="val 50000"/>
              <a:gd name="adj2" fmla="val 45497"/>
            </a:avLst>
          </a:prstGeom>
          <a:solidFill>
            <a:srgbClr val="FEFEFE"/>
          </a:solidFill>
          <a:ln w="9525">
            <a:noFill/>
            <a:miter lim="800000"/>
            <a:headEnd/>
            <a:tailEnd/>
          </a:ln>
        </p:spPr>
        <p:txBody>
          <a:bodyPr wrap="none" anchor="ctr"/>
          <a:lstStyle/>
          <a:p>
            <a:pPr algn="r" eaLnBrk="0" hangingPunct="0">
              <a:buFont typeface="Arial" charset="0"/>
              <a:buNone/>
            </a:pPr>
            <a:endParaRPr lang="zh-CN" altLang="zh-CN">
              <a:solidFill>
                <a:srgbClr val="000000"/>
              </a:solidFill>
              <a:latin typeface="Calibri" pitchFamily="34" charset="0"/>
              <a:ea typeface="Gulim" pitchFamily="34" charset="-127"/>
              <a:sym typeface="Arial" charset="0"/>
            </a:endParaRPr>
          </a:p>
        </p:txBody>
      </p:sp>
      <p:sp>
        <p:nvSpPr>
          <p:cNvPr id="86027" name="AutoShape 13"/>
          <p:cNvSpPr>
            <a:spLocks noChangeArrowheads="1"/>
          </p:cNvSpPr>
          <p:nvPr/>
        </p:nvSpPr>
        <p:spPr bwMode="auto">
          <a:xfrm>
            <a:off x="2762250" y="1730375"/>
            <a:ext cx="1628775" cy="1298575"/>
          </a:xfrm>
          <a:prstGeom prst="roundRect">
            <a:avLst>
              <a:gd name="adj" fmla="val 11917"/>
            </a:avLst>
          </a:prstGeom>
          <a:gradFill rotWithShape="1">
            <a:gsLst>
              <a:gs pos="0">
                <a:srgbClr val="F77A1D"/>
              </a:gs>
              <a:gs pos="100000">
                <a:srgbClr val="A95314"/>
              </a:gs>
            </a:gsLst>
            <a:lin ang="5400000" scaled="1"/>
          </a:gradFill>
          <a:ln w="25400">
            <a:solidFill>
              <a:srgbClr val="FEFEFE"/>
            </a:solidFill>
            <a:miter lim="800000"/>
            <a:headEnd/>
            <a:tailEnd/>
          </a:ln>
        </p:spPr>
        <p:txBody>
          <a:bodyPr wrap="none" anchor="ctr"/>
          <a:lstStyle/>
          <a:p>
            <a:pPr algn="r" eaLnBrk="0" hangingPunct="0">
              <a:buFont typeface="Arial" charset="0"/>
              <a:buNone/>
            </a:pPr>
            <a:endParaRPr lang="zh-CN" altLang="zh-CN">
              <a:solidFill>
                <a:srgbClr val="000000"/>
              </a:solidFill>
              <a:latin typeface="Calibri" pitchFamily="34" charset="0"/>
              <a:ea typeface="Gulim" pitchFamily="34" charset="-127"/>
              <a:sym typeface="Arial" charset="0"/>
            </a:endParaRPr>
          </a:p>
        </p:txBody>
      </p:sp>
      <p:sp>
        <p:nvSpPr>
          <p:cNvPr id="86028" name="AutoShape 15"/>
          <p:cNvSpPr>
            <a:spLocks noChangeArrowheads="1"/>
          </p:cNvSpPr>
          <p:nvPr/>
        </p:nvSpPr>
        <p:spPr bwMode="auto">
          <a:xfrm>
            <a:off x="2740025" y="4779963"/>
            <a:ext cx="1628775" cy="1298575"/>
          </a:xfrm>
          <a:prstGeom prst="roundRect">
            <a:avLst>
              <a:gd name="adj" fmla="val 11917"/>
            </a:avLst>
          </a:prstGeom>
          <a:gradFill rotWithShape="1">
            <a:gsLst>
              <a:gs pos="0">
                <a:srgbClr val="5BBE4E"/>
              </a:gs>
              <a:gs pos="100000">
                <a:srgbClr val="3E8235"/>
              </a:gs>
            </a:gsLst>
            <a:lin ang="5400000" scaled="1"/>
          </a:gradFill>
          <a:ln w="25400">
            <a:solidFill>
              <a:srgbClr val="FEFEFE"/>
            </a:solidFill>
            <a:miter lim="800000"/>
            <a:headEnd/>
            <a:tailEnd/>
          </a:ln>
        </p:spPr>
        <p:txBody>
          <a:bodyPr wrap="none" anchor="ctr"/>
          <a:lstStyle/>
          <a:p>
            <a:pPr algn="r" eaLnBrk="0" hangingPunct="0">
              <a:buFont typeface="Arial" charset="0"/>
              <a:buNone/>
            </a:pPr>
            <a:endParaRPr lang="zh-CN" altLang="zh-CN">
              <a:solidFill>
                <a:srgbClr val="000000"/>
              </a:solidFill>
              <a:latin typeface="Calibri" pitchFamily="34" charset="0"/>
              <a:ea typeface="Gulim" pitchFamily="34" charset="-127"/>
              <a:sym typeface="Arial" charset="0"/>
            </a:endParaRPr>
          </a:p>
        </p:txBody>
      </p:sp>
      <p:sp>
        <p:nvSpPr>
          <p:cNvPr id="86029" name="Freeform 16"/>
          <p:cNvSpPr>
            <a:spLocks noChangeArrowheads="1"/>
          </p:cNvSpPr>
          <p:nvPr/>
        </p:nvSpPr>
        <p:spPr bwMode="auto">
          <a:xfrm>
            <a:off x="2794000" y="4835525"/>
            <a:ext cx="812800" cy="650875"/>
          </a:xfrm>
          <a:custGeom>
            <a:avLst/>
            <a:gdLst>
              <a:gd name="T0" fmla="*/ 219460087 w 596"/>
              <a:gd name="T1" fmla="*/ 0 h 598"/>
              <a:gd name="T2" fmla="*/ 0 w 596"/>
              <a:gd name="T3" fmla="*/ 139790077 h 598"/>
              <a:gd name="T4" fmla="*/ 0 w 596"/>
              <a:gd name="T5" fmla="*/ 697763021 h 598"/>
              <a:gd name="T6" fmla="*/ 299433573 w 596"/>
              <a:gd name="T7" fmla="*/ 206130355 h 598"/>
              <a:gd name="T8" fmla="*/ 1095444273 w 596"/>
              <a:gd name="T9" fmla="*/ 0 h 598"/>
              <a:gd name="T10" fmla="*/ 219460087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B0DFAB"/>
              </a:gs>
              <a:gs pos="50000">
                <a:srgbClr val="5BBE4E"/>
              </a:gs>
              <a:gs pos="100000">
                <a:srgbClr val="B0DFAB"/>
              </a:gs>
            </a:gsLst>
            <a:lin ang="2700000" scaled="1"/>
          </a:gradFill>
          <a:ln w="9525" cmpd="sng">
            <a:noFill/>
            <a:miter lim="800000"/>
            <a:headEnd/>
            <a:tailEnd/>
          </a:ln>
        </p:spPr>
        <p:txBody>
          <a:bodyPr/>
          <a:lstStyle/>
          <a:p>
            <a:endParaRPr lang="zh-CN" altLang="en-US"/>
          </a:p>
        </p:txBody>
      </p:sp>
      <p:pic>
        <p:nvPicPr>
          <p:cNvPr id="86030" name="Picture 19" descr="YG_circle001"/>
          <p:cNvPicPr>
            <a:picLocks noChangeAspect="1" noChangeArrowheads="1"/>
          </p:cNvPicPr>
          <p:nvPr/>
        </p:nvPicPr>
        <p:blipFill>
          <a:blip r:embed="rId2" cstate="print"/>
          <a:srcRect/>
          <a:stretch>
            <a:fillRect/>
          </a:stretch>
        </p:blipFill>
        <p:spPr bwMode="auto">
          <a:xfrm>
            <a:off x="188913" y="2897188"/>
            <a:ext cx="1882775" cy="1879600"/>
          </a:xfrm>
          <a:prstGeom prst="rect">
            <a:avLst/>
          </a:prstGeom>
          <a:noFill/>
          <a:ln w="9525">
            <a:noFill/>
            <a:miter lim="800000"/>
            <a:headEnd/>
            <a:tailEnd/>
          </a:ln>
        </p:spPr>
      </p:pic>
      <p:sp>
        <p:nvSpPr>
          <p:cNvPr id="86031" name="Text Box 21"/>
          <p:cNvSpPr>
            <a:spLocks noChangeArrowheads="1"/>
          </p:cNvSpPr>
          <p:nvPr/>
        </p:nvSpPr>
        <p:spPr bwMode="auto">
          <a:xfrm>
            <a:off x="4502150" y="5202238"/>
            <a:ext cx="4427538" cy="646112"/>
          </a:xfrm>
          <a:prstGeom prst="rect">
            <a:avLst/>
          </a:prstGeom>
          <a:noFill/>
          <a:ln w="9525">
            <a:noFill/>
            <a:miter lim="800000"/>
            <a:headEnd/>
            <a:tailEnd/>
          </a:ln>
        </p:spPr>
        <p:txBody>
          <a:bodyPr>
            <a:spAutoFit/>
          </a:bodyPr>
          <a:lstStyle/>
          <a:p>
            <a:pPr eaLnBrk="0" hangingPunct="0">
              <a:buFont typeface="Arial" charset="0"/>
              <a:buNone/>
            </a:pPr>
            <a:r>
              <a:rPr lang="en-US" altLang="zh-CN" sz="1800">
                <a:solidFill>
                  <a:srgbClr val="000000"/>
                </a:solidFill>
                <a:latin typeface="Calibri" pitchFamily="34" charset="0"/>
                <a:ea typeface="Gulim" pitchFamily="34" charset="-127"/>
                <a:sym typeface="Arial" charset="0"/>
              </a:rPr>
              <a:t>In summer dry and hot , in winter cold and wet</a:t>
            </a:r>
            <a:endParaRPr lang="zh-CN" altLang="en-US" sz="1800">
              <a:solidFill>
                <a:schemeClr val="tx1"/>
              </a:solidFill>
              <a:latin typeface="Calibri" pitchFamily="34" charset="0"/>
              <a:ea typeface="Gulim" pitchFamily="34" charset="-127"/>
              <a:sym typeface="Arial" charset="0"/>
            </a:endParaRPr>
          </a:p>
        </p:txBody>
      </p:sp>
      <p:sp>
        <p:nvSpPr>
          <p:cNvPr id="86032" name="Text Box 23"/>
          <p:cNvSpPr>
            <a:spLocks noChangeArrowheads="1"/>
          </p:cNvSpPr>
          <p:nvPr/>
        </p:nvSpPr>
        <p:spPr bwMode="auto">
          <a:xfrm>
            <a:off x="349250" y="3435350"/>
            <a:ext cx="1573213" cy="830263"/>
          </a:xfrm>
          <a:prstGeom prst="rect">
            <a:avLst/>
          </a:prstGeom>
          <a:noFill/>
          <a:ln w="9525">
            <a:noFill/>
            <a:miter lim="800000"/>
            <a:headEnd/>
            <a:tailEnd/>
          </a:ln>
        </p:spPr>
        <p:txBody>
          <a:bodyPr>
            <a:spAutoFit/>
          </a:bodyPr>
          <a:lstStyle/>
          <a:p>
            <a:pPr algn="ctr" eaLnBrk="0" hangingPunct="0">
              <a:buFont typeface="Arial" charset="0"/>
              <a:buNone/>
            </a:pPr>
            <a:r>
              <a:rPr lang="en-US" altLang="zh-CN" sz="1600">
                <a:solidFill>
                  <a:schemeClr val="tx1"/>
                </a:solidFill>
                <a:latin typeface="Calibri" pitchFamily="34" charset="0"/>
                <a:ea typeface="Gulim" pitchFamily="34" charset="-127"/>
                <a:sym typeface="Arial" charset="0"/>
              </a:rPr>
              <a:t>Subtropical summer drought climate</a:t>
            </a:r>
            <a:endParaRPr lang="zh-CN" altLang="en-US" sz="1600" b="1">
              <a:solidFill>
                <a:srgbClr val="000000"/>
              </a:solidFill>
              <a:latin typeface="Calibri" pitchFamily="34" charset="0"/>
              <a:ea typeface="Gulim" pitchFamily="34" charset="-127"/>
              <a:sym typeface="Arial" charset="0"/>
            </a:endParaRPr>
          </a:p>
        </p:txBody>
      </p:sp>
      <p:sp>
        <p:nvSpPr>
          <p:cNvPr id="86033" name="Text Box 24"/>
          <p:cNvSpPr>
            <a:spLocks noChangeArrowheads="1"/>
          </p:cNvSpPr>
          <p:nvPr/>
        </p:nvSpPr>
        <p:spPr bwMode="auto">
          <a:xfrm>
            <a:off x="2800350" y="2084388"/>
            <a:ext cx="1557338" cy="461962"/>
          </a:xfrm>
          <a:prstGeom prst="rect">
            <a:avLst/>
          </a:prstGeom>
          <a:noFill/>
          <a:ln w="9525">
            <a:noFill/>
            <a:miter lim="800000"/>
            <a:headEnd/>
            <a:tailEnd/>
          </a:ln>
        </p:spPr>
        <p:txBody>
          <a:bodyPr>
            <a:spAutoFit/>
          </a:bodyPr>
          <a:lstStyle/>
          <a:p>
            <a:pPr algn="ctr" eaLnBrk="0" hangingPunct="0">
              <a:spcBef>
                <a:spcPct val="50000"/>
              </a:spcBef>
              <a:buFont typeface="Arial" charset="0"/>
              <a:buNone/>
            </a:pPr>
            <a:r>
              <a:rPr lang="en-US" altLang="zh-CN" sz="2400">
                <a:solidFill>
                  <a:schemeClr val="tx1"/>
                </a:solidFill>
                <a:latin typeface="Calibri" pitchFamily="34" charset="0"/>
                <a:ea typeface="Gulim" pitchFamily="34" charset="-127"/>
                <a:sym typeface="Arial" charset="0"/>
              </a:rPr>
              <a:t>location</a:t>
            </a:r>
            <a:endParaRPr lang="zh-CN" altLang="en-US" sz="2400">
              <a:solidFill>
                <a:srgbClr val="000000"/>
              </a:solidFill>
              <a:latin typeface="Calibri" pitchFamily="34" charset="0"/>
              <a:ea typeface="Gulim" pitchFamily="34" charset="-127"/>
              <a:sym typeface="Arial" charset="0"/>
            </a:endParaRPr>
          </a:p>
        </p:txBody>
      </p:sp>
      <p:sp>
        <p:nvSpPr>
          <p:cNvPr id="86034" name="Text Box 24"/>
          <p:cNvSpPr>
            <a:spLocks noChangeArrowheads="1"/>
          </p:cNvSpPr>
          <p:nvPr/>
        </p:nvSpPr>
        <p:spPr bwMode="auto">
          <a:xfrm>
            <a:off x="2747963" y="5194300"/>
            <a:ext cx="1673225" cy="584200"/>
          </a:xfrm>
          <a:prstGeom prst="rect">
            <a:avLst/>
          </a:prstGeom>
          <a:noFill/>
          <a:ln w="9525">
            <a:noFill/>
            <a:miter lim="800000"/>
            <a:headEnd/>
            <a:tailEnd/>
          </a:ln>
        </p:spPr>
        <p:txBody>
          <a:bodyPr>
            <a:spAutoFit/>
          </a:bodyPr>
          <a:lstStyle/>
          <a:p>
            <a:pPr algn="ctr" eaLnBrk="0" hangingPunct="0">
              <a:spcBef>
                <a:spcPct val="50000"/>
              </a:spcBef>
              <a:buFont typeface="Arial" charset="0"/>
              <a:buNone/>
            </a:pPr>
            <a:r>
              <a:rPr lang="zh-CN" altLang="en-US">
                <a:solidFill>
                  <a:srgbClr val="FEFFFF"/>
                </a:solidFill>
                <a:latin typeface="Calibri" pitchFamily="34" charset="0"/>
                <a:ea typeface="Gulim" pitchFamily="34" charset="-127"/>
                <a:sym typeface="Arial" charset="0"/>
              </a:rPr>
              <a:t> </a:t>
            </a:r>
            <a:endParaRPr lang="zh-CN" altLang="en-US">
              <a:solidFill>
                <a:srgbClr val="000000"/>
              </a:solidFill>
              <a:latin typeface="Calibri" pitchFamily="34" charset="0"/>
              <a:ea typeface="Gulim" pitchFamily="34" charset="-127"/>
              <a:sym typeface="Arial" charset="0"/>
            </a:endParaRPr>
          </a:p>
        </p:txBody>
      </p:sp>
      <p:sp>
        <p:nvSpPr>
          <p:cNvPr id="86035" name="TextBox 1"/>
          <p:cNvSpPr>
            <a:spLocks noChangeArrowheads="1"/>
          </p:cNvSpPr>
          <p:nvPr/>
        </p:nvSpPr>
        <p:spPr bwMode="auto">
          <a:xfrm>
            <a:off x="4486275" y="2035175"/>
            <a:ext cx="4473575" cy="923925"/>
          </a:xfrm>
          <a:prstGeom prst="rect">
            <a:avLst/>
          </a:prstGeom>
          <a:noFill/>
          <a:ln w="9525">
            <a:noFill/>
            <a:miter lim="800000"/>
            <a:headEnd/>
            <a:tailEnd/>
          </a:ln>
        </p:spPr>
        <p:txBody>
          <a:bodyPr>
            <a:spAutoFit/>
          </a:bodyPr>
          <a:lstStyle/>
          <a:p>
            <a:pPr eaLnBrk="0" hangingPunct="0">
              <a:buFont typeface="Arial" charset="0"/>
              <a:buNone/>
            </a:pPr>
            <a:r>
              <a:rPr lang="en-US" altLang="zh-CN" sz="1800">
                <a:solidFill>
                  <a:srgbClr val="000000"/>
                </a:solidFill>
                <a:latin typeface="Calibri" pitchFamily="34" charset="0"/>
                <a:ea typeface="Gulim" pitchFamily="34" charset="-127"/>
                <a:sym typeface="Arial" charset="0"/>
              </a:rPr>
              <a:t>It is located between 32 to 36 degrees from the equator.</a:t>
            </a:r>
            <a:endParaRPr lang="zh-CN" altLang="en-US" sz="1800">
              <a:solidFill>
                <a:schemeClr val="tx1"/>
              </a:solidFill>
              <a:latin typeface="Calibri" pitchFamily="34" charset="0"/>
              <a:ea typeface="Gulim" pitchFamily="34" charset="-127"/>
              <a:sym typeface="Arial" charset="0"/>
            </a:endParaRPr>
          </a:p>
          <a:p>
            <a:pPr eaLnBrk="0" hangingPunct="0">
              <a:buFont typeface="Arial" charset="0"/>
              <a:buNone/>
            </a:pPr>
            <a:endParaRPr lang="zh-CN" altLang="en-US" sz="1800">
              <a:solidFill>
                <a:schemeClr val="tx1"/>
              </a:solidFill>
              <a:latin typeface="Calibri" pitchFamily="34" charset="0"/>
              <a:ea typeface="Gulim" pitchFamily="34" charset="-127"/>
              <a:sym typeface="Arial" charset="0"/>
            </a:endParaRPr>
          </a:p>
        </p:txBody>
      </p:sp>
      <p:sp>
        <p:nvSpPr>
          <p:cNvPr id="86036" name="Text Box 24"/>
          <p:cNvSpPr>
            <a:spLocks noChangeArrowheads="1"/>
          </p:cNvSpPr>
          <p:nvPr/>
        </p:nvSpPr>
        <p:spPr bwMode="auto">
          <a:xfrm>
            <a:off x="2778125" y="5010150"/>
            <a:ext cx="1557338" cy="830263"/>
          </a:xfrm>
          <a:prstGeom prst="rect">
            <a:avLst/>
          </a:prstGeom>
          <a:noFill/>
          <a:ln w="9525">
            <a:noFill/>
            <a:miter lim="800000"/>
            <a:headEnd/>
            <a:tailEnd/>
          </a:ln>
        </p:spPr>
        <p:txBody>
          <a:bodyPr>
            <a:spAutoFit/>
          </a:bodyPr>
          <a:lstStyle/>
          <a:p>
            <a:pPr algn="ctr" eaLnBrk="0" hangingPunct="0">
              <a:spcBef>
                <a:spcPct val="50000"/>
              </a:spcBef>
              <a:buFont typeface="Arial" charset="0"/>
              <a:buNone/>
            </a:pPr>
            <a:r>
              <a:rPr lang="en-US" altLang="zh-CN" sz="2400">
                <a:solidFill>
                  <a:srgbClr val="000000"/>
                </a:solidFill>
                <a:latin typeface="Calibri" pitchFamily="34" charset="0"/>
                <a:ea typeface="Gulim" pitchFamily="34" charset="-127"/>
                <a:sym typeface="Arial" charset="0"/>
              </a:rPr>
              <a:t>Characte-ristic</a:t>
            </a:r>
            <a:endParaRPr lang="zh-CN" altLang="en-US" sz="2400">
              <a:solidFill>
                <a:srgbClr val="000000"/>
              </a:solidFill>
              <a:latin typeface="Calibri" pitchFamily="34" charset="0"/>
              <a:ea typeface="Gulim" pitchFamily="34" charset="-127"/>
              <a:sym typeface="Arial" charset="0"/>
            </a:endParaRPr>
          </a:p>
        </p:txBody>
      </p:sp>
      <p:sp>
        <p:nvSpPr>
          <p:cNvPr id="113682" name="TextBox 22"/>
          <p:cNvSpPr>
            <a:spLocks noChangeArrowheads="1"/>
          </p:cNvSpPr>
          <p:nvPr/>
        </p:nvSpPr>
        <p:spPr bwMode="auto">
          <a:xfrm>
            <a:off x="292100" y="792163"/>
            <a:ext cx="8675688" cy="954087"/>
          </a:xfrm>
          <a:prstGeom prst="rect">
            <a:avLst/>
          </a:prstGeom>
          <a:noFill/>
          <a:ln w="9525">
            <a:noFill/>
            <a:miter lim="800000"/>
            <a:headEnd/>
            <a:tailEnd/>
          </a:ln>
        </p:spPr>
        <p:txBody>
          <a:bodyPr>
            <a:spAutoFit/>
          </a:bodyPr>
          <a:lstStyle/>
          <a:p>
            <a:pPr eaLnBrk="0" hangingPunct="0">
              <a:buFont typeface="Arial" charset="0"/>
              <a:buNone/>
            </a:pPr>
            <a:r>
              <a:rPr lang="en-US" altLang="zh-CN" sz="2800" b="1">
                <a:solidFill>
                  <a:schemeClr val="tx1"/>
                </a:solidFill>
                <a:latin typeface="Calibri" pitchFamily="34" charset="0"/>
                <a:ea typeface="微软雅黑"/>
                <a:cs typeface="微软雅黑"/>
                <a:sym typeface="Times New Roman" pitchFamily="18" charset="0"/>
              </a:rPr>
              <a:t>7.6.2.1.2 </a:t>
            </a:r>
            <a:r>
              <a:rPr lang="en-US" altLang="zh-CN" sz="2800" b="1">
                <a:solidFill>
                  <a:schemeClr val="tx1"/>
                </a:solidFill>
                <a:latin typeface="Calibri" pitchFamily="34" charset="0"/>
                <a:ea typeface="Gulim" pitchFamily="34" charset="-127"/>
                <a:sym typeface="Arial" charset="0"/>
              </a:rPr>
              <a:t>Subtropical summer drought climate</a:t>
            </a:r>
            <a:endParaRPr lang="zh-CN" altLang="en-US" sz="2800" b="1">
              <a:solidFill>
                <a:srgbClr val="000000"/>
              </a:solidFill>
              <a:latin typeface="Calibri" pitchFamily="34" charset="0"/>
              <a:ea typeface="Gulim" pitchFamily="34" charset="-127"/>
              <a:sym typeface="Arial" charset="0"/>
            </a:endParaRPr>
          </a:p>
          <a:p>
            <a:pPr eaLnBrk="0" hangingPunct="0">
              <a:buFont typeface="Arial" charset="0"/>
              <a:buNone/>
            </a:pPr>
            <a:endParaRPr lang="zh-CN" altLang="en-US" sz="2800" b="1">
              <a:solidFill>
                <a:schemeClr val="tx1"/>
              </a:solidFill>
              <a:latin typeface="Calibri" pitchFamily="34" charset="0"/>
              <a:ea typeface="Gulim" pitchFamily="34" charset="-127"/>
              <a:sym typeface="Arial" charset="0"/>
            </a:endParaRPr>
          </a:p>
        </p:txBody>
      </p:sp>
      <p:sp>
        <p:nvSpPr>
          <p:cNvPr id="25" name="灯片编号占位符 24"/>
          <p:cNvSpPr>
            <a:spLocks noGrp="1"/>
          </p:cNvSpPr>
          <p:nvPr>
            <p:ph type="sldNum" sz="quarter" idx="11"/>
          </p:nvPr>
        </p:nvSpPr>
        <p:spPr>
          <a:xfrm>
            <a:off x="161925" y="6337300"/>
            <a:ext cx="2133600" cy="365125"/>
          </a:xfrm>
        </p:spPr>
        <p:txBody>
          <a:bodyPr/>
          <a:lstStyle/>
          <a:p>
            <a:pPr>
              <a:defRPr/>
            </a:pPr>
            <a:fld id="{0C6DA9B9-D3D2-4875-A310-D284341628E0}" type="slidenum">
              <a:rPr lang="zh-CN" altLang="en-US"/>
              <a:pPr>
                <a:defRPr/>
              </a:pPr>
              <a:t>78</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p:cBhvr>
                                        <p:cTn id="11" dur="500"/>
                                        <p:tgtEl>
                                          <p:spTgt spid="2"/>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86022"/>
                                        </p:tgtEl>
                                        <p:attrNameLst>
                                          <p:attrName>style.visibility</p:attrName>
                                        </p:attrNameLst>
                                      </p:cBhvr>
                                      <p:to>
                                        <p:strVal val="visible"/>
                                      </p:to>
                                    </p:set>
                                    <p:anim calcmode="lin" valueType="num">
                                      <p:cBhvr>
                                        <p:cTn id="14" dur="500" fill="hold"/>
                                        <p:tgtEl>
                                          <p:spTgt spid="86022"/>
                                        </p:tgtEl>
                                        <p:attrNameLst>
                                          <p:attrName>ppt_w</p:attrName>
                                        </p:attrNameLst>
                                      </p:cBhvr>
                                      <p:tavLst>
                                        <p:tav tm="0">
                                          <p:val>
                                            <p:strVal val="#ppt_w*0.05"/>
                                          </p:val>
                                        </p:tav>
                                        <p:tav tm="100000">
                                          <p:val>
                                            <p:strVal val="#ppt_w"/>
                                          </p:val>
                                        </p:tav>
                                      </p:tavLst>
                                    </p:anim>
                                    <p:anim calcmode="lin" valueType="num">
                                      <p:cBhvr>
                                        <p:cTn id="15" dur="500" fill="hold"/>
                                        <p:tgtEl>
                                          <p:spTgt spid="86022"/>
                                        </p:tgtEl>
                                        <p:attrNameLst>
                                          <p:attrName>ppt_h</p:attrName>
                                        </p:attrNameLst>
                                      </p:cBhvr>
                                      <p:tavLst>
                                        <p:tav tm="0">
                                          <p:val>
                                            <p:strVal val="#ppt_h"/>
                                          </p:val>
                                        </p:tav>
                                        <p:tav tm="100000">
                                          <p:val>
                                            <p:strVal val="#ppt_h"/>
                                          </p:val>
                                        </p:tav>
                                      </p:tavLst>
                                    </p:anim>
                                    <p:anim calcmode="lin" valueType="num">
                                      <p:cBhvr>
                                        <p:cTn id="16" dur="500" fill="hold"/>
                                        <p:tgtEl>
                                          <p:spTgt spid="86022"/>
                                        </p:tgtEl>
                                        <p:attrNameLst>
                                          <p:attrName>ppt_x</p:attrName>
                                        </p:attrNameLst>
                                      </p:cBhvr>
                                      <p:tavLst>
                                        <p:tav tm="0">
                                          <p:val>
                                            <p:strVal val="#ppt_x-.2"/>
                                          </p:val>
                                        </p:tav>
                                        <p:tav tm="100000">
                                          <p:val>
                                            <p:strVal val="#ppt_x"/>
                                          </p:val>
                                        </p:tav>
                                      </p:tavLst>
                                    </p:anim>
                                    <p:anim calcmode="lin" valueType="num">
                                      <p:cBhvr>
                                        <p:cTn id="17" dur="500" fill="hold"/>
                                        <p:tgtEl>
                                          <p:spTgt spid="86022"/>
                                        </p:tgtEl>
                                        <p:attrNameLst>
                                          <p:attrName>ppt_y</p:attrName>
                                        </p:attrNameLst>
                                      </p:cBhvr>
                                      <p:tavLst>
                                        <p:tav tm="0">
                                          <p:val>
                                            <p:strVal val="#ppt_y"/>
                                          </p:val>
                                        </p:tav>
                                        <p:tav tm="100000">
                                          <p:val>
                                            <p:strVal val="#ppt_y"/>
                                          </p:val>
                                        </p:tav>
                                      </p:tavLst>
                                    </p:anim>
                                    <p:animEffect>
                                      <p:cBhvr>
                                        <p:cTn id="18" dur="500"/>
                                        <p:tgtEl>
                                          <p:spTgt spid="86022"/>
                                        </p:tgtEl>
                                      </p:cBhvr>
                                    </p:animEffect>
                                  </p:childTnLst>
                                </p:cTn>
                              </p:par>
                              <p:par>
                                <p:cTn id="19" presetID="54" presetClass="entr" presetSubtype="0" accel="100000" fill="hold" grpId="0" nodeType="withEffect">
                                  <p:stCondLst>
                                    <p:cond delay="0"/>
                                  </p:stCondLst>
                                  <p:childTnLst>
                                    <p:set>
                                      <p:cBhvr>
                                        <p:cTn id="20" dur="1" fill="hold">
                                          <p:stCondLst>
                                            <p:cond delay="0"/>
                                          </p:stCondLst>
                                        </p:cTn>
                                        <p:tgtEl>
                                          <p:spTgt spid="86023"/>
                                        </p:tgtEl>
                                        <p:attrNameLst>
                                          <p:attrName>style.visibility</p:attrName>
                                        </p:attrNameLst>
                                      </p:cBhvr>
                                      <p:to>
                                        <p:strVal val="visible"/>
                                      </p:to>
                                    </p:set>
                                    <p:anim calcmode="lin" valueType="num">
                                      <p:cBhvr>
                                        <p:cTn id="21" dur="500" fill="hold"/>
                                        <p:tgtEl>
                                          <p:spTgt spid="86023"/>
                                        </p:tgtEl>
                                        <p:attrNameLst>
                                          <p:attrName>ppt_w</p:attrName>
                                        </p:attrNameLst>
                                      </p:cBhvr>
                                      <p:tavLst>
                                        <p:tav tm="0">
                                          <p:val>
                                            <p:strVal val="#ppt_w*0.05"/>
                                          </p:val>
                                        </p:tav>
                                        <p:tav tm="100000">
                                          <p:val>
                                            <p:strVal val="#ppt_w"/>
                                          </p:val>
                                        </p:tav>
                                      </p:tavLst>
                                    </p:anim>
                                    <p:anim calcmode="lin" valueType="num">
                                      <p:cBhvr>
                                        <p:cTn id="22" dur="500" fill="hold"/>
                                        <p:tgtEl>
                                          <p:spTgt spid="86023"/>
                                        </p:tgtEl>
                                        <p:attrNameLst>
                                          <p:attrName>ppt_h</p:attrName>
                                        </p:attrNameLst>
                                      </p:cBhvr>
                                      <p:tavLst>
                                        <p:tav tm="0">
                                          <p:val>
                                            <p:strVal val="#ppt_h"/>
                                          </p:val>
                                        </p:tav>
                                        <p:tav tm="100000">
                                          <p:val>
                                            <p:strVal val="#ppt_h"/>
                                          </p:val>
                                        </p:tav>
                                      </p:tavLst>
                                    </p:anim>
                                    <p:anim calcmode="lin" valueType="num">
                                      <p:cBhvr>
                                        <p:cTn id="23" dur="500" fill="hold"/>
                                        <p:tgtEl>
                                          <p:spTgt spid="86023"/>
                                        </p:tgtEl>
                                        <p:attrNameLst>
                                          <p:attrName>ppt_x</p:attrName>
                                        </p:attrNameLst>
                                      </p:cBhvr>
                                      <p:tavLst>
                                        <p:tav tm="0">
                                          <p:val>
                                            <p:strVal val="#ppt_x-.2"/>
                                          </p:val>
                                        </p:tav>
                                        <p:tav tm="100000">
                                          <p:val>
                                            <p:strVal val="#ppt_x"/>
                                          </p:val>
                                        </p:tav>
                                      </p:tavLst>
                                    </p:anim>
                                    <p:anim calcmode="lin" valueType="num">
                                      <p:cBhvr>
                                        <p:cTn id="24" dur="500" fill="hold"/>
                                        <p:tgtEl>
                                          <p:spTgt spid="86023"/>
                                        </p:tgtEl>
                                        <p:attrNameLst>
                                          <p:attrName>ppt_y</p:attrName>
                                        </p:attrNameLst>
                                      </p:cBhvr>
                                      <p:tavLst>
                                        <p:tav tm="0">
                                          <p:val>
                                            <p:strVal val="#ppt_y"/>
                                          </p:val>
                                        </p:tav>
                                        <p:tav tm="100000">
                                          <p:val>
                                            <p:strVal val="#ppt_y"/>
                                          </p:val>
                                        </p:tav>
                                      </p:tavLst>
                                    </p:anim>
                                    <p:animEffect>
                                      <p:cBhvr>
                                        <p:cTn id="25" dur="500"/>
                                        <p:tgtEl>
                                          <p:spTgt spid="86023"/>
                                        </p:tgtEl>
                                      </p:cBhvr>
                                    </p:animEffect>
                                  </p:childTnLst>
                                </p:cTn>
                              </p:par>
                              <p:par>
                                <p:cTn id="26" presetID="54" presetClass="entr" presetSubtype="0" accel="100000" fill="hold" grpId="0" nodeType="withEffect">
                                  <p:stCondLst>
                                    <p:cond delay="0"/>
                                  </p:stCondLst>
                                  <p:childTnLst>
                                    <p:set>
                                      <p:cBhvr>
                                        <p:cTn id="27" dur="1" fill="hold">
                                          <p:stCondLst>
                                            <p:cond delay="0"/>
                                          </p:stCondLst>
                                        </p:cTn>
                                        <p:tgtEl>
                                          <p:spTgt spid="86024"/>
                                        </p:tgtEl>
                                        <p:attrNameLst>
                                          <p:attrName>style.visibility</p:attrName>
                                        </p:attrNameLst>
                                      </p:cBhvr>
                                      <p:to>
                                        <p:strVal val="visible"/>
                                      </p:to>
                                    </p:set>
                                    <p:anim calcmode="lin" valueType="num">
                                      <p:cBhvr>
                                        <p:cTn id="28" dur="500" fill="hold"/>
                                        <p:tgtEl>
                                          <p:spTgt spid="86024"/>
                                        </p:tgtEl>
                                        <p:attrNameLst>
                                          <p:attrName>ppt_w</p:attrName>
                                        </p:attrNameLst>
                                      </p:cBhvr>
                                      <p:tavLst>
                                        <p:tav tm="0">
                                          <p:val>
                                            <p:strVal val="#ppt_w*0.05"/>
                                          </p:val>
                                        </p:tav>
                                        <p:tav tm="100000">
                                          <p:val>
                                            <p:strVal val="#ppt_w"/>
                                          </p:val>
                                        </p:tav>
                                      </p:tavLst>
                                    </p:anim>
                                    <p:anim calcmode="lin" valueType="num">
                                      <p:cBhvr>
                                        <p:cTn id="29" dur="500" fill="hold"/>
                                        <p:tgtEl>
                                          <p:spTgt spid="86024"/>
                                        </p:tgtEl>
                                        <p:attrNameLst>
                                          <p:attrName>ppt_h</p:attrName>
                                        </p:attrNameLst>
                                      </p:cBhvr>
                                      <p:tavLst>
                                        <p:tav tm="0">
                                          <p:val>
                                            <p:strVal val="#ppt_h"/>
                                          </p:val>
                                        </p:tav>
                                        <p:tav tm="100000">
                                          <p:val>
                                            <p:strVal val="#ppt_h"/>
                                          </p:val>
                                        </p:tav>
                                      </p:tavLst>
                                    </p:anim>
                                    <p:anim calcmode="lin" valueType="num">
                                      <p:cBhvr>
                                        <p:cTn id="30" dur="500" fill="hold"/>
                                        <p:tgtEl>
                                          <p:spTgt spid="86024"/>
                                        </p:tgtEl>
                                        <p:attrNameLst>
                                          <p:attrName>ppt_x</p:attrName>
                                        </p:attrNameLst>
                                      </p:cBhvr>
                                      <p:tavLst>
                                        <p:tav tm="0">
                                          <p:val>
                                            <p:strVal val="#ppt_x-.2"/>
                                          </p:val>
                                        </p:tav>
                                        <p:tav tm="100000">
                                          <p:val>
                                            <p:strVal val="#ppt_x"/>
                                          </p:val>
                                        </p:tav>
                                      </p:tavLst>
                                    </p:anim>
                                    <p:anim calcmode="lin" valueType="num">
                                      <p:cBhvr>
                                        <p:cTn id="31" dur="500" fill="hold"/>
                                        <p:tgtEl>
                                          <p:spTgt spid="86024"/>
                                        </p:tgtEl>
                                        <p:attrNameLst>
                                          <p:attrName>ppt_y</p:attrName>
                                        </p:attrNameLst>
                                      </p:cBhvr>
                                      <p:tavLst>
                                        <p:tav tm="0">
                                          <p:val>
                                            <p:strVal val="#ppt_y"/>
                                          </p:val>
                                        </p:tav>
                                        <p:tav tm="100000">
                                          <p:val>
                                            <p:strVal val="#ppt_y"/>
                                          </p:val>
                                        </p:tav>
                                      </p:tavLst>
                                    </p:anim>
                                    <p:animEffect>
                                      <p:cBhvr>
                                        <p:cTn id="32" dur="500"/>
                                        <p:tgtEl>
                                          <p:spTgt spid="86024"/>
                                        </p:tgtEl>
                                      </p:cBhvr>
                                    </p:animEffect>
                                  </p:childTnLst>
                                </p:cTn>
                              </p:par>
                              <p:par>
                                <p:cTn id="33" presetID="54" presetClass="entr" presetSubtype="0" accel="100000" fill="hold" grpId="0" nodeType="withEffect">
                                  <p:stCondLst>
                                    <p:cond delay="0"/>
                                  </p:stCondLst>
                                  <p:childTnLst>
                                    <p:set>
                                      <p:cBhvr>
                                        <p:cTn id="34" dur="1" fill="hold">
                                          <p:stCondLst>
                                            <p:cond delay="0"/>
                                          </p:stCondLst>
                                        </p:cTn>
                                        <p:tgtEl>
                                          <p:spTgt spid="86025"/>
                                        </p:tgtEl>
                                        <p:attrNameLst>
                                          <p:attrName>style.visibility</p:attrName>
                                        </p:attrNameLst>
                                      </p:cBhvr>
                                      <p:to>
                                        <p:strVal val="visible"/>
                                      </p:to>
                                    </p:set>
                                    <p:anim calcmode="lin" valueType="num">
                                      <p:cBhvr>
                                        <p:cTn id="35" dur="500" fill="hold"/>
                                        <p:tgtEl>
                                          <p:spTgt spid="86025"/>
                                        </p:tgtEl>
                                        <p:attrNameLst>
                                          <p:attrName>ppt_w</p:attrName>
                                        </p:attrNameLst>
                                      </p:cBhvr>
                                      <p:tavLst>
                                        <p:tav tm="0">
                                          <p:val>
                                            <p:strVal val="#ppt_w*0.05"/>
                                          </p:val>
                                        </p:tav>
                                        <p:tav tm="100000">
                                          <p:val>
                                            <p:strVal val="#ppt_w"/>
                                          </p:val>
                                        </p:tav>
                                      </p:tavLst>
                                    </p:anim>
                                    <p:anim calcmode="lin" valueType="num">
                                      <p:cBhvr>
                                        <p:cTn id="36" dur="500" fill="hold"/>
                                        <p:tgtEl>
                                          <p:spTgt spid="86025"/>
                                        </p:tgtEl>
                                        <p:attrNameLst>
                                          <p:attrName>ppt_h</p:attrName>
                                        </p:attrNameLst>
                                      </p:cBhvr>
                                      <p:tavLst>
                                        <p:tav tm="0">
                                          <p:val>
                                            <p:strVal val="#ppt_h"/>
                                          </p:val>
                                        </p:tav>
                                        <p:tav tm="100000">
                                          <p:val>
                                            <p:strVal val="#ppt_h"/>
                                          </p:val>
                                        </p:tav>
                                      </p:tavLst>
                                    </p:anim>
                                    <p:anim calcmode="lin" valueType="num">
                                      <p:cBhvr>
                                        <p:cTn id="37" dur="500" fill="hold"/>
                                        <p:tgtEl>
                                          <p:spTgt spid="86025"/>
                                        </p:tgtEl>
                                        <p:attrNameLst>
                                          <p:attrName>ppt_x</p:attrName>
                                        </p:attrNameLst>
                                      </p:cBhvr>
                                      <p:tavLst>
                                        <p:tav tm="0">
                                          <p:val>
                                            <p:strVal val="#ppt_x-.2"/>
                                          </p:val>
                                        </p:tav>
                                        <p:tav tm="100000">
                                          <p:val>
                                            <p:strVal val="#ppt_x"/>
                                          </p:val>
                                        </p:tav>
                                      </p:tavLst>
                                    </p:anim>
                                    <p:anim calcmode="lin" valueType="num">
                                      <p:cBhvr>
                                        <p:cTn id="38" dur="500" fill="hold"/>
                                        <p:tgtEl>
                                          <p:spTgt spid="86025"/>
                                        </p:tgtEl>
                                        <p:attrNameLst>
                                          <p:attrName>ppt_y</p:attrName>
                                        </p:attrNameLst>
                                      </p:cBhvr>
                                      <p:tavLst>
                                        <p:tav tm="0">
                                          <p:val>
                                            <p:strVal val="#ppt_y"/>
                                          </p:val>
                                        </p:tav>
                                        <p:tav tm="100000">
                                          <p:val>
                                            <p:strVal val="#ppt_y"/>
                                          </p:val>
                                        </p:tav>
                                      </p:tavLst>
                                    </p:anim>
                                    <p:animEffect>
                                      <p:cBhvr>
                                        <p:cTn id="39" dur="500"/>
                                        <p:tgtEl>
                                          <p:spTgt spid="86025"/>
                                        </p:tgtEl>
                                      </p:cBhvr>
                                    </p:animEffect>
                                  </p:childTnLst>
                                </p:cTn>
                              </p:par>
                              <p:par>
                                <p:cTn id="40" presetID="54" presetClass="entr" presetSubtype="0" accel="100000" fill="hold" grpId="0" nodeType="withEffect">
                                  <p:stCondLst>
                                    <p:cond delay="0"/>
                                  </p:stCondLst>
                                  <p:childTnLst>
                                    <p:set>
                                      <p:cBhvr>
                                        <p:cTn id="41" dur="1" fill="hold">
                                          <p:stCondLst>
                                            <p:cond delay="0"/>
                                          </p:stCondLst>
                                        </p:cTn>
                                        <p:tgtEl>
                                          <p:spTgt spid="86026"/>
                                        </p:tgtEl>
                                        <p:attrNameLst>
                                          <p:attrName>style.visibility</p:attrName>
                                        </p:attrNameLst>
                                      </p:cBhvr>
                                      <p:to>
                                        <p:strVal val="visible"/>
                                      </p:to>
                                    </p:set>
                                    <p:anim calcmode="lin" valueType="num">
                                      <p:cBhvr>
                                        <p:cTn id="42" dur="500" fill="hold"/>
                                        <p:tgtEl>
                                          <p:spTgt spid="86026"/>
                                        </p:tgtEl>
                                        <p:attrNameLst>
                                          <p:attrName>ppt_w</p:attrName>
                                        </p:attrNameLst>
                                      </p:cBhvr>
                                      <p:tavLst>
                                        <p:tav tm="0">
                                          <p:val>
                                            <p:strVal val="#ppt_w*0.05"/>
                                          </p:val>
                                        </p:tav>
                                        <p:tav tm="100000">
                                          <p:val>
                                            <p:strVal val="#ppt_w"/>
                                          </p:val>
                                        </p:tav>
                                      </p:tavLst>
                                    </p:anim>
                                    <p:anim calcmode="lin" valueType="num">
                                      <p:cBhvr>
                                        <p:cTn id="43" dur="500" fill="hold"/>
                                        <p:tgtEl>
                                          <p:spTgt spid="86026"/>
                                        </p:tgtEl>
                                        <p:attrNameLst>
                                          <p:attrName>ppt_h</p:attrName>
                                        </p:attrNameLst>
                                      </p:cBhvr>
                                      <p:tavLst>
                                        <p:tav tm="0">
                                          <p:val>
                                            <p:strVal val="#ppt_h"/>
                                          </p:val>
                                        </p:tav>
                                        <p:tav tm="100000">
                                          <p:val>
                                            <p:strVal val="#ppt_h"/>
                                          </p:val>
                                        </p:tav>
                                      </p:tavLst>
                                    </p:anim>
                                    <p:anim calcmode="lin" valueType="num">
                                      <p:cBhvr>
                                        <p:cTn id="44" dur="500" fill="hold"/>
                                        <p:tgtEl>
                                          <p:spTgt spid="86026"/>
                                        </p:tgtEl>
                                        <p:attrNameLst>
                                          <p:attrName>ppt_x</p:attrName>
                                        </p:attrNameLst>
                                      </p:cBhvr>
                                      <p:tavLst>
                                        <p:tav tm="0">
                                          <p:val>
                                            <p:strVal val="#ppt_x-.2"/>
                                          </p:val>
                                        </p:tav>
                                        <p:tav tm="100000">
                                          <p:val>
                                            <p:strVal val="#ppt_x"/>
                                          </p:val>
                                        </p:tav>
                                      </p:tavLst>
                                    </p:anim>
                                    <p:anim calcmode="lin" valueType="num">
                                      <p:cBhvr>
                                        <p:cTn id="45" dur="500" fill="hold"/>
                                        <p:tgtEl>
                                          <p:spTgt spid="86026"/>
                                        </p:tgtEl>
                                        <p:attrNameLst>
                                          <p:attrName>ppt_y</p:attrName>
                                        </p:attrNameLst>
                                      </p:cBhvr>
                                      <p:tavLst>
                                        <p:tav tm="0">
                                          <p:val>
                                            <p:strVal val="#ppt_y"/>
                                          </p:val>
                                        </p:tav>
                                        <p:tav tm="100000">
                                          <p:val>
                                            <p:strVal val="#ppt_y"/>
                                          </p:val>
                                        </p:tav>
                                      </p:tavLst>
                                    </p:anim>
                                    <p:animEffect>
                                      <p:cBhvr>
                                        <p:cTn id="46" dur="500"/>
                                        <p:tgtEl>
                                          <p:spTgt spid="86026"/>
                                        </p:tgtEl>
                                      </p:cBhvr>
                                    </p:animEffect>
                                  </p:childTnLst>
                                </p:cTn>
                              </p:par>
                              <p:par>
                                <p:cTn id="47" presetID="54" presetClass="entr" presetSubtype="0" accel="100000" fill="hold" grpId="0" nodeType="withEffect">
                                  <p:stCondLst>
                                    <p:cond delay="0"/>
                                  </p:stCondLst>
                                  <p:childTnLst>
                                    <p:set>
                                      <p:cBhvr>
                                        <p:cTn id="48" dur="1" fill="hold">
                                          <p:stCondLst>
                                            <p:cond delay="0"/>
                                          </p:stCondLst>
                                        </p:cTn>
                                        <p:tgtEl>
                                          <p:spTgt spid="86027"/>
                                        </p:tgtEl>
                                        <p:attrNameLst>
                                          <p:attrName>style.visibility</p:attrName>
                                        </p:attrNameLst>
                                      </p:cBhvr>
                                      <p:to>
                                        <p:strVal val="visible"/>
                                      </p:to>
                                    </p:set>
                                    <p:anim calcmode="lin" valueType="num">
                                      <p:cBhvr>
                                        <p:cTn id="49" dur="500" fill="hold"/>
                                        <p:tgtEl>
                                          <p:spTgt spid="86027"/>
                                        </p:tgtEl>
                                        <p:attrNameLst>
                                          <p:attrName>ppt_w</p:attrName>
                                        </p:attrNameLst>
                                      </p:cBhvr>
                                      <p:tavLst>
                                        <p:tav tm="0">
                                          <p:val>
                                            <p:strVal val="#ppt_w*0.05"/>
                                          </p:val>
                                        </p:tav>
                                        <p:tav tm="100000">
                                          <p:val>
                                            <p:strVal val="#ppt_w"/>
                                          </p:val>
                                        </p:tav>
                                      </p:tavLst>
                                    </p:anim>
                                    <p:anim calcmode="lin" valueType="num">
                                      <p:cBhvr>
                                        <p:cTn id="50" dur="500" fill="hold"/>
                                        <p:tgtEl>
                                          <p:spTgt spid="86027"/>
                                        </p:tgtEl>
                                        <p:attrNameLst>
                                          <p:attrName>ppt_h</p:attrName>
                                        </p:attrNameLst>
                                      </p:cBhvr>
                                      <p:tavLst>
                                        <p:tav tm="0">
                                          <p:val>
                                            <p:strVal val="#ppt_h"/>
                                          </p:val>
                                        </p:tav>
                                        <p:tav tm="100000">
                                          <p:val>
                                            <p:strVal val="#ppt_h"/>
                                          </p:val>
                                        </p:tav>
                                      </p:tavLst>
                                    </p:anim>
                                    <p:anim calcmode="lin" valueType="num">
                                      <p:cBhvr>
                                        <p:cTn id="51" dur="500" fill="hold"/>
                                        <p:tgtEl>
                                          <p:spTgt spid="86027"/>
                                        </p:tgtEl>
                                        <p:attrNameLst>
                                          <p:attrName>ppt_x</p:attrName>
                                        </p:attrNameLst>
                                      </p:cBhvr>
                                      <p:tavLst>
                                        <p:tav tm="0">
                                          <p:val>
                                            <p:strVal val="#ppt_x-.2"/>
                                          </p:val>
                                        </p:tav>
                                        <p:tav tm="100000">
                                          <p:val>
                                            <p:strVal val="#ppt_x"/>
                                          </p:val>
                                        </p:tav>
                                      </p:tavLst>
                                    </p:anim>
                                    <p:anim calcmode="lin" valueType="num">
                                      <p:cBhvr>
                                        <p:cTn id="52" dur="500" fill="hold"/>
                                        <p:tgtEl>
                                          <p:spTgt spid="86027"/>
                                        </p:tgtEl>
                                        <p:attrNameLst>
                                          <p:attrName>ppt_y</p:attrName>
                                        </p:attrNameLst>
                                      </p:cBhvr>
                                      <p:tavLst>
                                        <p:tav tm="0">
                                          <p:val>
                                            <p:strVal val="#ppt_y"/>
                                          </p:val>
                                        </p:tav>
                                        <p:tav tm="100000">
                                          <p:val>
                                            <p:strVal val="#ppt_y"/>
                                          </p:val>
                                        </p:tav>
                                      </p:tavLst>
                                    </p:anim>
                                    <p:animEffect>
                                      <p:cBhvr>
                                        <p:cTn id="53" dur="500"/>
                                        <p:tgtEl>
                                          <p:spTgt spid="86027"/>
                                        </p:tgtEl>
                                      </p:cBhvr>
                                    </p:animEffect>
                                  </p:childTnLst>
                                </p:cTn>
                              </p:par>
                              <p:par>
                                <p:cTn id="54" presetID="54" presetClass="entr" presetSubtype="0" accel="100000" fill="hold" grpId="0" nodeType="withEffect">
                                  <p:stCondLst>
                                    <p:cond delay="0"/>
                                  </p:stCondLst>
                                  <p:childTnLst>
                                    <p:set>
                                      <p:cBhvr>
                                        <p:cTn id="55" dur="1" fill="hold">
                                          <p:stCondLst>
                                            <p:cond delay="0"/>
                                          </p:stCondLst>
                                        </p:cTn>
                                        <p:tgtEl>
                                          <p:spTgt spid="86028"/>
                                        </p:tgtEl>
                                        <p:attrNameLst>
                                          <p:attrName>style.visibility</p:attrName>
                                        </p:attrNameLst>
                                      </p:cBhvr>
                                      <p:to>
                                        <p:strVal val="visible"/>
                                      </p:to>
                                    </p:set>
                                    <p:anim calcmode="lin" valueType="num">
                                      <p:cBhvr>
                                        <p:cTn id="56" dur="500" fill="hold"/>
                                        <p:tgtEl>
                                          <p:spTgt spid="86028"/>
                                        </p:tgtEl>
                                        <p:attrNameLst>
                                          <p:attrName>ppt_w</p:attrName>
                                        </p:attrNameLst>
                                      </p:cBhvr>
                                      <p:tavLst>
                                        <p:tav tm="0">
                                          <p:val>
                                            <p:strVal val="#ppt_w*0.05"/>
                                          </p:val>
                                        </p:tav>
                                        <p:tav tm="100000">
                                          <p:val>
                                            <p:strVal val="#ppt_w"/>
                                          </p:val>
                                        </p:tav>
                                      </p:tavLst>
                                    </p:anim>
                                    <p:anim calcmode="lin" valueType="num">
                                      <p:cBhvr>
                                        <p:cTn id="57" dur="500" fill="hold"/>
                                        <p:tgtEl>
                                          <p:spTgt spid="86028"/>
                                        </p:tgtEl>
                                        <p:attrNameLst>
                                          <p:attrName>ppt_h</p:attrName>
                                        </p:attrNameLst>
                                      </p:cBhvr>
                                      <p:tavLst>
                                        <p:tav tm="0">
                                          <p:val>
                                            <p:strVal val="#ppt_h"/>
                                          </p:val>
                                        </p:tav>
                                        <p:tav tm="100000">
                                          <p:val>
                                            <p:strVal val="#ppt_h"/>
                                          </p:val>
                                        </p:tav>
                                      </p:tavLst>
                                    </p:anim>
                                    <p:anim calcmode="lin" valueType="num">
                                      <p:cBhvr>
                                        <p:cTn id="58" dur="500" fill="hold"/>
                                        <p:tgtEl>
                                          <p:spTgt spid="86028"/>
                                        </p:tgtEl>
                                        <p:attrNameLst>
                                          <p:attrName>ppt_x</p:attrName>
                                        </p:attrNameLst>
                                      </p:cBhvr>
                                      <p:tavLst>
                                        <p:tav tm="0">
                                          <p:val>
                                            <p:strVal val="#ppt_x-.2"/>
                                          </p:val>
                                        </p:tav>
                                        <p:tav tm="100000">
                                          <p:val>
                                            <p:strVal val="#ppt_x"/>
                                          </p:val>
                                        </p:tav>
                                      </p:tavLst>
                                    </p:anim>
                                    <p:anim calcmode="lin" valueType="num">
                                      <p:cBhvr>
                                        <p:cTn id="59" dur="500" fill="hold"/>
                                        <p:tgtEl>
                                          <p:spTgt spid="86028"/>
                                        </p:tgtEl>
                                        <p:attrNameLst>
                                          <p:attrName>ppt_y</p:attrName>
                                        </p:attrNameLst>
                                      </p:cBhvr>
                                      <p:tavLst>
                                        <p:tav tm="0">
                                          <p:val>
                                            <p:strVal val="#ppt_y"/>
                                          </p:val>
                                        </p:tav>
                                        <p:tav tm="100000">
                                          <p:val>
                                            <p:strVal val="#ppt_y"/>
                                          </p:val>
                                        </p:tav>
                                      </p:tavLst>
                                    </p:anim>
                                    <p:animEffect>
                                      <p:cBhvr>
                                        <p:cTn id="60" dur="500"/>
                                        <p:tgtEl>
                                          <p:spTgt spid="86028"/>
                                        </p:tgtEl>
                                      </p:cBhvr>
                                    </p:animEffect>
                                  </p:childTnLst>
                                </p:cTn>
                              </p:par>
                              <p:par>
                                <p:cTn id="61" presetID="54" presetClass="entr" presetSubtype="0" accel="100000" fill="hold" grpId="0" nodeType="withEffect">
                                  <p:stCondLst>
                                    <p:cond delay="0"/>
                                  </p:stCondLst>
                                  <p:childTnLst>
                                    <p:set>
                                      <p:cBhvr>
                                        <p:cTn id="62" dur="1" fill="hold">
                                          <p:stCondLst>
                                            <p:cond delay="0"/>
                                          </p:stCondLst>
                                        </p:cTn>
                                        <p:tgtEl>
                                          <p:spTgt spid="86029"/>
                                        </p:tgtEl>
                                        <p:attrNameLst>
                                          <p:attrName>style.visibility</p:attrName>
                                        </p:attrNameLst>
                                      </p:cBhvr>
                                      <p:to>
                                        <p:strVal val="visible"/>
                                      </p:to>
                                    </p:set>
                                    <p:anim calcmode="lin" valueType="num">
                                      <p:cBhvr>
                                        <p:cTn id="63" dur="500" fill="hold"/>
                                        <p:tgtEl>
                                          <p:spTgt spid="86029"/>
                                        </p:tgtEl>
                                        <p:attrNameLst>
                                          <p:attrName>ppt_w</p:attrName>
                                        </p:attrNameLst>
                                      </p:cBhvr>
                                      <p:tavLst>
                                        <p:tav tm="0">
                                          <p:val>
                                            <p:strVal val="#ppt_w*0.05"/>
                                          </p:val>
                                        </p:tav>
                                        <p:tav tm="100000">
                                          <p:val>
                                            <p:strVal val="#ppt_w"/>
                                          </p:val>
                                        </p:tav>
                                      </p:tavLst>
                                    </p:anim>
                                    <p:anim calcmode="lin" valueType="num">
                                      <p:cBhvr>
                                        <p:cTn id="64" dur="500" fill="hold"/>
                                        <p:tgtEl>
                                          <p:spTgt spid="86029"/>
                                        </p:tgtEl>
                                        <p:attrNameLst>
                                          <p:attrName>ppt_h</p:attrName>
                                        </p:attrNameLst>
                                      </p:cBhvr>
                                      <p:tavLst>
                                        <p:tav tm="0">
                                          <p:val>
                                            <p:strVal val="#ppt_h"/>
                                          </p:val>
                                        </p:tav>
                                        <p:tav tm="100000">
                                          <p:val>
                                            <p:strVal val="#ppt_h"/>
                                          </p:val>
                                        </p:tav>
                                      </p:tavLst>
                                    </p:anim>
                                    <p:anim calcmode="lin" valueType="num">
                                      <p:cBhvr>
                                        <p:cTn id="65" dur="500" fill="hold"/>
                                        <p:tgtEl>
                                          <p:spTgt spid="86029"/>
                                        </p:tgtEl>
                                        <p:attrNameLst>
                                          <p:attrName>ppt_x</p:attrName>
                                        </p:attrNameLst>
                                      </p:cBhvr>
                                      <p:tavLst>
                                        <p:tav tm="0">
                                          <p:val>
                                            <p:strVal val="#ppt_x-.2"/>
                                          </p:val>
                                        </p:tav>
                                        <p:tav tm="100000">
                                          <p:val>
                                            <p:strVal val="#ppt_x"/>
                                          </p:val>
                                        </p:tav>
                                      </p:tavLst>
                                    </p:anim>
                                    <p:anim calcmode="lin" valueType="num">
                                      <p:cBhvr>
                                        <p:cTn id="66" dur="500" fill="hold"/>
                                        <p:tgtEl>
                                          <p:spTgt spid="86029"/>
                                        </p:tgtEl>
                                        <p:attrNameLst>
                                          <p:attrName>ppt_y</p:attrName>
                                        </p:attrNameLst>
                                      </p:cBhvr>
                                      <p:tavLst>
                                        <p:tav tm="0">
                                          <p:val>
                                            <p:strVal val="#ppt_y"/>
                                          </p:val>
                                        </p:tav>
                                        <p:tav tm="100000">
                                          <p:val>
                                            <p:strVal val="#ppt_y"/>
                                          </p:val>
                                        </p:tav>
                                      </p:tavLst>
                                    </p:anim>
                                    <p:animEffect>
                                      <p:cBhvr>
                                        <p:cTn id="67" dur="500"/>
                                        <p:tgtEl>
                                          <p:spTgt spid="86029"/>
                                        </p:tgtEl>
                                      </p:cBhvr>
                                    </p:animEffect>
                                  </p:childTnLst>
                                </p:cTn>
                              </p:par>
                              <p:par>
                                <p:cTn id="68" presetID="54" presetClass="entr" presetSubtype="0" accel="100000" fill="hold" nodeType="withEffect">
                                  <p:stCondLst>
                                    <p:cond delay="0"/>
                                  </p:stCondLst>
                                  <p:childTnLst>
                                    <p:set>
                                      <p:cBhvr>
                                        <p:cTn id="69" dur="1" fill="hold">
                                          <p:stCondLst>
                                            <p:cond delay="0"/>
                                          </p:stCondLst>
                                        </p:cTn>
                                        <p:tgtEl>
                                          <p:spTgt spid="86030"/>
                                        </p:tgtEl>
                                        <p:attrNameLst>
                                          <p:attrName>style.visibility</p:attrName>
                                        </p:attrNameLst>
                                      </p:cBhvr>
                                      <p:to>
                                        <p:strVal val="visible"/>
                                      </p:to>
                                    </p:set>
                                    <p:anim calcmode="lin" valueType="num">
                                      <p:cBhvr>
                                        <p:cTn id="70" dur="500" fill="hold"/>
                                        <p:tgtEl>
                                          <p:spTgt spid="86030"/>
                                        </p:tgtEl>
                                        <p:attrNameLst>
                                          <p:attrName>ppt_w</p:attrName>
                                        </p:attrNameLst>
                                      </p:cBhvr>
                                      <p:tavLst>
                                        <p:tav tm="0">
                                          <p:val>
                                            <p:strVal val="#ppt_w*0.05"/>
                                          </p:val>
                                        </p:tav>
                                        <p:tav tm="100000">
                                          <p:val>
                                            <p:strVal val="#ppt_w"/>
                                          </p:val>
                                        </p:tav>
                                      </p:tavLst>
                                    </p:anim>
                                    <p:anim calcmode="lin" valueType="num">
                                      <p:cBhvr>
                                        <p:cTn id="71" dur="500" fill="hold"/>
                                        <p:tgtEl>
                                          <p:spTgt spid="86030"/>
                                        </p:tgtEl>
                                        <p:attrNameLst>
                                          <p:attrName>ppt_h</p:attrName>
                                        </p:attrNameLst>
                                      </p:cBhvr>
                                      <p:tavLst>
                                        <p:tav tm="0">
                                          <p:val>
                                            <p:strVal val="#ppt_h"/>
                                          </p:val>
                                        </p:tav>
                                        <p:tav tm="100000">
                                          <p:val>
                                            <p:strVal val="#ppt_h"/>
                                          </p:val>
                                        </p:tav>
                                      </p:tavLst>
                                    </p:anim>
                                    <p:anim calcmode="lin" valueType="num">
                                      <p:cBhvr>
                                        <p:cTn id="72" dur="500" fill="hold"/>
                                        <p:tgtEl>
                                          <p:spTgt spid="86030"/>
                                        </p:tgtEl>
                                        <p:attrNameLst>
                                          <p:attrName>ppt_x</p:attrName>
                                        </p:attrNameLst>
                                      </p:cBhvr>
                                      <p:tavLst>
                                        <p:tav tm="0">
                                          <p:val>
                                            <p:strVal val="#ppt_x-.2"/>
                                          </p:val>
                                        </p:tav>
                                        <p:tav tm="100000">
                                          <p:val>
                                            <p:strVal val="#ppt_x"/>
                                          </p:val>
                                        </p:tav>
                                      </p:tavLst>
                                    </p:anim>
                                    <p:anim calcmode="lin" valueType="num">
                                      <p:cBhvr>
                                        <p:cTn id="73" dur="500" fill="hold"/>
                                        <p:tgtEl>
                                          <p:spTgt spid="86030"/>
                                        </p:tgtEl>
                                        <p:attrNameLst>
                                          <p:attrName>ppt_y</p:attrName>
                                        </p:attrNameLst>
                                      </p:cBhvr>
                                      <p:tavLst>
                                        <p:tav tm="0">
                                          <p:val>
                                            <p:strVal val="#ppt_y"/>
                                          </p:val>
                                        </p:tav>
                                        <p:tav tm="100000">
                                          <p:val>
                                            <p:strVal val="#ppt_y"/>
                                          </p:val>
                                        </p:tav>
                                      </p:tavLst>
                                    </p:anim>
                                    <p:animEffect>
                                      <p:cBhvr>
                                        <p:cTn id="74" dur="500"/>
                                        <p:tgtEl>
                                          <p:spTgt spid="86030"/>
                                        </p:tgtEl>
                                      </p:cBhvr>
                                    </p:animEffect>
                                  </p:childTnLst>
                                </p:cTn>
                              </p:par>
                              <p:par>
                                <p:cTn id="75" presetID="54" presetClass="entr" presetSubtype="0" accel="100000" fill="hold" grpId="0" nodeType="withEffect">
                                  <p:stCondLst>
                                    <p:cond delay="0"/>
                                  </p:stCondLst>
                                  <p:childTnLst>
                                    <p:set>
                                      <p:cBhvr>
                                        <p:cTn id="76" dur="1" fill="hold">
                                          <p:stCondLst>
                                            <p:cond delay="0"/>
                                          </p:stCondLst>
                                        </p:cTn>
                                        <p:tgtEl>
                                          <p:spTgt spid="86031"/>
                                        </p:tgtEl>
                                        <p:attrNameLst>
                                          <p:attrName>style.visibility</p:attrName>
                                        </p:attrNameLst>
                                      </p:cBhvr>
                                      <p:to>
                                        <p:strVal val="visible"/>
                                      </p:to>
                                    </p:set>
                                    <p:anim calcmode="lin" valueType="num">
                                      <p:cBhvr>
                                        <p:cTn id="77" dur="500" fill="hold"/>
                                        <p:tgtEl>
                                          <p:spTgt spid="86031"/>
                                        </p:tgtEl>
                                        <p:attrNameLst>
                                          <p:attrName>ppt_w</p:attrName>
                                        </p:attrNameLst>
                                      </p:cBhvr>
                                      <p:tavLst>
                                        <p:tav tm="0">
                                          <p:val>
                                            <p:strVal val="#ppt_w*0.05"/>
                                          </p:val>
                                        </p:tav>
                                        <p:tav tm="100000">
                                          <p:val>
                                            <p:strVal val="#ppt_w"/>
                                          </p:val>
                                        </p:tav>
                                      </p:tavLst>
                                    </p:anim>
                                    <p:anim calcmode="lin" valueType="num">
                                      <p:cBhvr>
                                        <p:cTn id="78" dur="500" fill="hold"/>
                                        <p:tgtEl>
                                          <p:spTgt spid="86031"/>
                                        </p:tgtEl>
                                        <p:attrNameLst>
                                          <p:attrName>ppt_h</p:attrName>
                                        </p:attrNameLst>
                                      </p:cBhvr>
                                      <p:tavLst>
                                        <p:tav tm="0">
                                          <p:val>
                                            <p:strVal val="#ppt_h"/>
                                          </p:val>
                                        </p:tav>
                                        <p:tav tm="100000">
                                          <p:val>
                                            <p:strVal val="#ppt_h"/>
                                          </p:val>
                                        </p:tav>
                                      </p:tavLst>
                                    </p:anim>
                                    <p:anim calcmode="lin" valueType="num">
                                      <p:cBhvr>
                                        <p:cTn id="79" dur="500" fill="hold"/>
                                        <p:tgtEl>
                                          <p:spTgt spid="86031"/>
                                        </p:tgtEl>
                                        <p:attrNameLst>
                                          <p:attrName>ppt_x</p:attrName>
                                        </p:attrNameLst>
                                      </p:cBhvr>
                                      <p:tavLst>
                                        <p:tav tm="0">
                                          <p:val>
                                            <p:strVal val="#ppt_x-.2"/>
                                          </p:val>
                                        </p:tav>
                                        <p:tav tm="100000">
                                          <p:val>
                                            <p:strVal val="#ppt_x"/>
                                          </p:val>
                                        </p:tav>
                                      </p:tavLst>
                                    </p:anim>
                                    <p:anim calcmode="lin" valueType="num">
                                      <p:cBhvr>
                                        <p:cTn id="80" dur="500" fill="hold"/>
                                        <p:tgtEl>
                                          <p:spTgt spid="86031"/>
                                        </p:tgtEl>
                                        <p:attrNameLst>
                                          <p:attrName>ppt_y</p:attrName>
                                        </p:attrNameLst>
                                      </p:cBhvr>
                                      <p:tavLst>
                                        <p:tav tm="0">
                                          <p:val>
                                            <p:strVal val="#ppt_y"/>
                                          </p:val>
                                        </p:tav>
                                        <p:tav tm="100000">
                                          <p:val>
                                            <p:strVal val="#ppt_y"/>
                                          </p:val>
                                        </p:tav>
                                      </p:tavLst>
                                    </p:anim>
                                    <p:animEffect>
                                      <p:cBhvr>
                                        <p:cTn id="81" dur="500"/>
                                        <p:tgtEl>
                                          <p:spTgt spid="86031"/>
                                        </p:tgtEl>
                                      </p:cBhvr>
                                    </p:animEffect>
                                  </p:childTnLst>
                                </p:cTn>
                              </p:par>
                              <p:par>
                                <p:cTn id="82" presetID="54" presetClass="entr" presetSubtype="0" accel="100000" fill="hold" grpId="0" nodeType="withEffect">
                                  <p:stCondLst>
                                    <p:cond delay="0"/>
                                  </p:stCondLst>
                                  <p:childTnLst>
                                    <p:set>
                                      <p:cBhvr>
                                        <p:cTn id="83" dur="1" fill="hold">
                                          <p:stCondLst>
                                            <p:cond delay="0"/>
                                          </p:stCondLst>
                                        </p:cTn>
                                        <p:tgtEl>
                                          <p:spTgt spid="86032"/>
                                        </p:tgtEl>
                                        <p:attrNameLst>
                                          <p:attrName>style.visibility</p:attrName>
                                        </p:attrNameLst>
                                      </p:cBhvr>
                                      <p:to>
                                        <p:strVal val="visible"/>
                                      </p:to>
                                    </p:set>
                                    <p:anim calcmode="lin" valueType="num">
                                      <p:cBhvr>
                                        <p:cTn id="84" dur="500" fill="hold"/>
                                        <p:tgtEl>
                                          <p:spTgt spid="86032"/>
                                        </p:tgtEl>
                                        <p:attrNameLst>
                                          <p:attrName>ppt_w</p:attrName>
                                        </p:attrNameLst>
                                      </p:cBhvr>
                                      <p:tavLst>
                                        <p:tav tm="0">
                                          <p:val>
                                            <p:strVal val="#ppt_w*0.05"/>
                                          </p:val>
                                        </p:tav>
                                        <p:tav tm="100000">
                                          <p:val>
                                            <p:strVal val="#ppt_w"/>
                                          </p:val>
                                        </p:tav>
                                      </p:tavLst>
                                    </p:anim>
                                    <p:anim calcmode="lin" valueType="num">
                                      <p:cBhvr>
                                        <p:cTn id="85" dur="500" fill="hold"/>
                                        <p:tgtEl>
                                          <p:spTgt spid="86032"/>
                                        </p:tgtEl>
                                        <p:attrNameLst>
                                          <p:attrName>ppt_h</p:attrName>
                                        </p:attrNameLst>
                                      </p:cBhvr>
                                      <p:tavLst>
                                        <p:tav tm="0">
                                          <p:val>
                                            <p:strVal val="#ppt_h"/>
                                          </p:val>
                                        </p:tav>
                                        <p:tav tm="100000">
                                          <p:val>
                                            <p:strVal val="#ppt_h"/>
                                          </p:val>
                                        </p:tav>
                                      </p:tavLst>
                                    </p:anim>
                                    <p:anim calcmode="lin" valueType="num">
                                      <p:cBhvr>
                                        <p:cTn id="86" dur="500" fill="hold"/>
                                        <p:tgtEl>
                                          <p:spTgt spid="86032"/>
                                        </p:tgtEl>
                                        <p:attrNameLst>
                                          <p:attrName>ppt_x</p:attrName>
                                        </p:attrNameLst>
                                      </p:cBhvr>
                                      <p:tavLst>
                                        <p:tav tm="0">
                                          <p:val>
                                            <p:strVal val="#ppt_x-.2"/>
                                          </p:val>
                                        </p:tav>
                                        <p:tav tm="100000">
                                          <p:val>
                                            <p:strVal val="#ppt_x"/>
                                          </p:val>
                                        </p:tav>
                                      </p:tavLst>
                                    </p:anim>
                                    <p:anim calcmode="lin" valueType="num">
                                      <p:cBhvr>
                                        <p:cTn id="87" dur="500" fill="hold"/>
                                        <p:tgtEl>
                                          <p:spTgt spid="86032"/>
                                        </p:tgtEl>
                                        <p:attrNameLst>
                                          <p:attrName>ppt_y</p:attrName>
                                        </p:attrNameLst>
                                      </p:cBhvr>
                                      <p:tavLst>
                                        <p:tav tm="0">
                                          <p:val>
                                            <p:strVal val="#ppt_y"/>
                                          </p:val>
                                        </p:tav>
                                        <p:tav tm="100000">
                                          <p:val>
                                            <p:strVal val="#ppt_y"/>
                                          </p:val>
                                        </p:tav>
                                      </p:tavLst>
                                    </p:anim>
                                    <p:animEffect>
                                      <p:cBhvr>
                                        <p:cTn id="88" dur="500"/>
                                        <p:tgtEl>
                                          <p:spTgt spid="86032"/>
                                        </p:tgtEl>
                                      </p:cBhvr>
                                    </p:animEffect>
                                  </p:childTnLst>
                                </p:cTn>
                              </p:par>
                              <p:par>
                                <p:cTn id="89" presetID="54" presetClass="entr" presetSubtype="0" accel="100000" fill="hold" grpId="0" nodeType="withEffect">
                                  <p:stCondLst>
                                    <p:cond delay="0"/>
                                  </p:stCondLst>
                                  <p:childTnLst>
                                    <p:set>
                                      <p:cBhvr>
                                        <p:cTn id="90" dur="1" fill="hold">
                                          <p:stCondLst>
                                            <p:cond delay="0"/>
                                          </p:stCondLst>
                                        </p:cTn>
                                        <p:tgtEl>
                                          <p:spTgt spid="86033"/>
                                        </p:tgtEl>
                                        <p:attrNameLst>
                                          <p:attrName>style.visibility</p:attrName>
                                        </p:attrNameLst>
                                      </p:cBhvr>
                                      <p:to>
                                        <p:strVal val="visible"/>
                                      </p:to>
                                    </p:set>
                                    <p:anim calcmode="lin" valueType="num">
                                      <p:cBhvr>
                                        <p:cTn id="91" dur="500" fill="hold"/>
                                        <p:tgtEl>
                                          <p:spTgt spid="86033"/>
                                        </p:tgtEl>
                                        <p:attrNameLst>
                                          <p:attrName>ppt_w</p:attrName>
                                        </p:attrNameLst>
                                      </p:cBhvr>
                                      <p:tavLst>
                                        <p:tav tm="0">
                                          <p:val>
                                            <p:strVal val="#ppt_w*0.05"/>
                                          </p:val>
                                        </p:tav>
                                        <p:tav tm="100000">
                                          <p:val>
                                            <p:strVal val="#ppt_w"/>
                                          </p:val>
                                        </p:tav>
                                      </p:tavLst>
                                    </p:anim>
                                    <p:anim calcmode="lin" valueType="num">
                                      <p:cBhvr>
                                        <p:cTn id="92" dur="500" fill="hold"/>
                                        <p:tgtEl>
                                          <p:spTgt spid="86033"/>
                                        </p:tgtEl>
                                        <p:attrNameLst>
                                          <p:attrName>ppt_h</p:attrName>
                                        </p:attrNameLst>
                                      </p:cBhvr>
                                      <p:tavLst>
                                        <p:tav tm="0">
                                          <p:val>
                                            <p:strVal val="#ppt_h"/>
                                          </p:val>
                                        </p:tav>
                                        <p:tav tm="100000">
                                          <p:val>
                                            <p:strVal val="#ppt_h"/>
                                          </p:val>
                                        </p:tav>
                                      </p:tavLst>
                                    </p:anim>
                                    <p:anim calcmode="lin" valueType="num">
                                      <p:cBhvr>
                                        <p:cTn id="93" dur="500" fill="hold"/>
                                        <p:tgtEl>
                                          <p:spTgt spid="86033"/>
                                        </p:tgtEl>
                                        <p:attrNameLst>
                                          <p:attrName>ppt_x</p:attrName>
                                        </p:attrNameLst>
                                      </p:cBhvr>
                                      <p:tavLst>
                                        <p:tav tm="0">
                                          <p:val>
                                            <p:strVal val="#ppt_x-.2"/>
                                          </p:val>
                                        </p:tav>
                                        <p:tav tm="100000">
                                          <p:val>
                                            <p:strVal val="#ppt_x"/>
                                          </p:val>
                                        </p:tav>
                                      </p:tavLst>
                                    </p:anim>
                                    <p:anim calcmode="lin" valueType="num">
                                      <p:cBhvr>
                                        <p:cTn id="94" dur="500" fill="hold"/>
                                        <p:tgtEl>
                                          <p:spTgt spid="86033"/>
                                        </p:tgtEl>
                                        <p:attrNameLst>
                                          <p:attrName>ppt_y</p:attrName>
                                        </p:attrNameLst>
                                      </p:cBhvr>
                                      <p:tavLst>
                                        <p:tav tm="0">
                                          <p:val>
                                            <p:strVal val="#ppt_y"/>
                                          </p:val>
                                        </p:tav>
                                        <p:tav tm="100000">
                                          <p:val>
                                            <p:strVal val="#ppt_y"/>
                                          </p:val>
                                        </p:tav>
                                      </p:tavLst>
                                    </p:anim>
                                    <p:animEffect>
                                      <p:cBhvr>
                                        <p:cTn id="95" dur="500"/>
                                        <p:tgtEl>
                                          <p:spTgt spid="86033"/>
                                        </p:tgtEl>
                                      </p:cBhvr>
                                    </p:animEffect>
                                  </p:childTnLst>
                                </p:cTn>
                              </p:par>
                              <p:par>
                                <p:cTn id="96" presetID="54" presetClass="entr" presetSubtype="0" accel="100000" fill="hold" grpId="0" nodeType="withEffect">
                                  <p:stCondLst>
                                    <p:cond delay="0"/>
                                  </p:stCondLst>
                                  <p:childTnLst>
                                    <p:set>
                                      <p:cBhvr>
                                        <p:cTn id="97" dur="1" fill="hold">
                                          <p:stCondLst>
                                            <p:cond delay="0"/>
                                          </p:stCondLst>
                                        </p:cTn>
                                        <p:tgtEl>
                                          <p:spTgt spid="86034"/>
                                        </p:tgtEl>
                                        <p:attrNameLst>
                                          <p:attrName>style.visibility</p:attrName>
                                        </p:attrNameLst>
                                      </p:cBhvr>
                                      <p:to>
                                        <p:strVal val="visible"/>
                                      </p:to>
                                    </p:set>
                                    <p:anim calcmode="lin" valueType="num">
                                      <p:cBhvr>
                                        <p:cTn id="98" dur="500" fill="hold"/>
                                        <p:tgtEl>
                                          <p:spTgt spid="86034"/>
                                        </p:tgtEl>
                                        <p:attrNameLst>
                                          <p:attrName>ppt_w</p:attrName>
                                        </p:attrNameLst>
                                      </p:cBhvr>
                                      <p:tavLst>
                                        <p:tav tm="0">
                                          <p:val>
                                            <p:strVal val="#ppt_w*0.05"/>
                                          </p:val>
                                        </p:tav>
                                        <p:tav tm="100000">
                                          <p:val>
                                            <p:strVal val="#ppt_w"/>
                                          </p:val>
                                        </p:tav>
                                      </p:tavLst>
                                    </p:anim>
                                    <p:anim calcmode="lin" valueType="num">
                                      <p:cBhvr>
                                        <p:cTn id="99" dur="500" fill="hold"/>
                                        <p:tgtEl>
                                          <p:spTgt spid="86034"/>
                                        </p:tgtEl>
                                        <p:attrNameLst>
                                          <p:attrName>ppt_h</p:attrName>
                                        </p:attrNameLst>
                                      </p:cBhvr>
                                      <p:tavLst>
                                        <p:tav tm="0">
                                          <p:val>
                                            <p:strVal val="#ppt_h"/>
                                          </p:val>
                                        </p:tav>
                                        <p:tav tm="100000">
                                          <p:val>
                                            <p:strVal val="#ppt_h"/>
                                          </p:val>
                                        </p:tav>
                                      </p:tavLst>
                                    </p:anim>
                                    <p:anim calcmode="lin" valueType="num">
                                      <p:cBhvr>
                                        <p:cTn id="100" dur="500" fill="hold"/>
                                        <p:tgtEl>
                                          <p:spTgt spid="86034"/>
                                        </p:tgtEl>
                                        <p:attrNameLst>
                                          <p:attrName>ppt_x</p:attrName>
                                        </p:attrNameLst>
                                      </p:cBhvr>
                                      <p:tavLst>
                                        <p:tav tm="0">
                                          <p:val>
                                            <p:strVal val="#ppt_x-.2"/>
                                          </p:val>
                                        </p:tav>
                                        <p:tav tm="100000">
                                          <p:val>
                                            <p:strVal val="#ppt_x"/>
                                          </p:val>
                                        </p:tav>
                                      </p:tavLst>
                                    </p:anim>
                                    <p:anim calcmode="lin" valueType="num">
                                      <p:cBhvr>
                                        <p:cTn id="101" dur="500" fill="hold"/>
                                        <p:tgtEl>
                                          <p:spTgt spid="86034"/>
                                        </p:tgtEl>
                                        <p:attrNameLst>
                                          <p:attrName>ppt_y</p:attrName>
                                        </p:attrNameLst>
                                      </p:cBhvr>
                                      <p:tavLst>
                                        <p:tav tm="0">
                                          <p:val>
                                            <p:strVal val="#ppt_y"/>
                                          </p:val>
                                        </p:tav>
                                        <p:tav tm="100000">
                                          <p:val>
                                            <p:strVal val="#ppt_y"/>
                                          </p:val>
                                        </p:tav>
                                      </p:tavLst>
                                    </p:anim>
                                    <p:animEffect>
                                      <p:cBhvr>
                                        <p:cTn id="102" dur="500"/>
                                        <p:tgtEl>
                                          <p:spTgt spid="86034"/>
                                        </p:tgtEl>
                                      </p:cBhvr>
                                    </p:animEffect>
                                  </p:childTnLst>
                                </p:cTn>
                              </p:par>
                              <p:par>
                                <p:cTn id="103" presetID="54" presetClass="entr" presetSubtype="0" accel="100000" fill="hold" grpId="0" nodeType="withEffect">
                                  <p:stCondLst>
                                    <p:cond delay="0"/>
                                  </p:stCondLst>
                                  <p:childTnLst>
                                    <p:set>
                                      <p:cBhvr>
                                        <p:cTn id="104" dur="1" fill="hold">
                                          <p:stCondLst>
                                            <p:cond delay="0"/>
                                          </p:stCondLst>
                                        </p:cTn>
                                        <p:tgtEl>
                                          <p:spTgt spid="86035"/>
                                        </p:tgtEl>
                                        <p:attrNameLst>
                                          <p:attrName>style.visibility</p:attrName>
                                        </p:attrNameLst>
                                      </p:cBhvr>
                                      <p:to>
                                        <p:strVal val="visible"/>
                                      </p:to>
                                    </p:set>
                                    <p:anim calcmode="lin" valueType="num">
                                      <p:cBhvr>
                                        <p:cTn id="105" dur="500" fill="hold"/>
                                        <p:tgtEl>
                                          <p:spTgt spid="86035"/>
                                        </p:tgtEl>
                                        <p:attrNameLst>
                                          <p:attrName>ppt_w</p:attrName>
                                        </p:attrNameLst>
                                      </p:cBhvr>
                                      <p:tavLst>
                                        <p:tav tm="0">
                                          <p:val>
                                            <p:strVal val="#ppt_w*0.05"/>
                                          </p:val>
                                        </p:tav>
                                        <p:tav tm="100000">
                                          <p:val>
                                            <p:strVal val="#ppt_w"/>
                                          </p:val>
                                        </p:tav>
                                      </p:tavLst>
                                    </p:anim>
                                    <p:anim calcmode="lin" valueType="num">
                                      <p:cBhvr>
                                        <p:cTn id="106" dur="500" fill="hold"/>
                                        <p:tgtEl>
                                          <p:spTgt spid="86035"/>
                                        </p:tgtEl>
                                        <p:attrNameLst>
                                          <p:attrName>ppt_h</p:attrName>
                                        </p:attrNameLst>
                                      </p:cBhvr>
                                      <p:tavLst>
                                        <p:tav tm="0">
                                          <p:val>
                                            <p:strVal val="#ppt_h"/>
                                          </p:val>
                                        </p:tav>
                                        <p:tav tm="100000">
                                          <p:val>
                                            <p:strVal val="#ppt_h"/>
                                          </p:val>
                                        </p:tav>
                                      </p:tavLst>
                                    </p:anim>
                                    <p:anim calcmode="lin" valueType="num">
                                      <p:cBhvr>
                                        <p:cTn id="107" dur="500" fill="hold"/>
                                        <p:tgtEl>
                                          <p:spTgt spid="86035"/>
                                        </p:tgtEl>
                                        <p:attrNameLst>
                                          <p:attrName>ppt_x</p:attrName>
                                        </p:attrNameLst>
                                      </p:cBhvr>
                                      <p:tavLst>
                                        <p:tav tm="0">
                                          <p:val>
                                            <p:strVal val="#ppt_x-.2"/>
                                          </p:val>
                                        </p:tav>
                                        <p:tav tm="100000">
                                          <p:val>
                                            <p:strVal val="#ppt_x"/>
                                          </p:val>
                                        </p:tav>
                                      </p:tavLst>
                                    </p:anim>
                                    <p:anim calcmode="lin" valueType="num">
                                      <p:cBhvr>
                                        <p:cTn id="108" dur="500" fill="hold"/>
                                        <p:tgtEl>
                                          <p:spTgt spid="86035"/>
                                        </p:tgtEl>
                                        <p:attrNameLst>
                                          <p:attrName>ppt_y</p:attrName>
                                        </p:attrNameLst>
                                      </p:cBhvr>
                                      <p:tavLst>
                                        <p:tav tm="0">
                                          <p:val>
                                            <p:strVal val="#ppt_y"/>
                                          </p:val>
                                        </p:tav>
                                        <p:tav tm="100000">
                                          <p:val>
                                            <p:strVal val="#ppt_y"/>
                                          </p:val>
                                        </p:tav>
                                      </p:tavLst>
                                    </p:anim>
                                    <p:animEffect>
                                      <p:cBhvr>
                                        <p:cTn id="109" dur="500"/>
                                        <p:tgtEl>
                                          <p:spTgt spid="86035"/>
                                        </p:tgtEl>
                                      </p:cBhvr>
                                    </p:animEffect>
                                  </p:childTnLst>
                                </p:cTn>
                              </p:par>
                              <p:par>
                                <p:cTn id="110" presetID="54" presetClass="entr" presetSubtype="0" accel="100000" fill="hold" grpId="0" nodeType="withEffect">
                                  <p:stCondLst>
                                    <p:cond delay="0"/>
                                  </p:stCondLst>
                                  <p:childTnLst>
                                    <p:set>
                                      <p:cBhvr>
                                        <p:cTn id="111" dur="1" fill="hold">
                                          <p:stCondLst>
                                            <p:cond delay="0"/>
                                          </p:stCondLst>
                                        </p:cTn>
                                        <p:tgtEl>
                                          <p:spTgt spid="86036"/>
                                        </p:tgtEl>
                                        <p:attrNameLst>
                                          <p:attrName>style.visibility</p:attrName>
                                        </p:attrNameLst>
                                      </p:cBhvr>
                                      <p:to>
                                        <p:strVal val="visible"/>
                                      </p:to>
                                    </p:set>
                                    <p:anim calcmode="lin" valueType="num">
                                      <p:cBhvr>
                                        <p:cTn id="112" dur="500" fill="hold"/>
                                        <p:tgtEl>
                                          <p:spTgt spid="86036"/>
                                        </p:tgtEl>
                                        <p:attrNameLst>
                                          <p:attrName>ppt_w</p:attrName>
                                        </p:attrNameLst>
                                      </p:cBhvr>
                                      <p:tavLst>
                                        <p:tav tm="0">
                                          <p:val>
                                            <p:strVal val="#ppt_w*0.05"/>
                                          </p:val>
                                        </p:tav>
                                        <p:tav tm="100000">
                                          <p:val>
                                            <p:strVal val="#ppt_w"/>
                                          </p:val>
                                        </p:tav>
                                      </p:tavLst>
                                    </p:anim>
                                    <p:anim calcmode="lin" valueType="num">
                                      <p:cBhvr>
                                        <p:cTn id="113" dur="500" fill="hold"/>
                                        <p:tgtEl>
                                          <p:spTgt spid="86036"/>
                                        </p:tgtEl>
                                        <p:attrNameLst>
                                          <p:attrName>ppt_h</p:attrName>
                                        </p:attrNameLst>
                                      </p:cBhvr>
                                      <p:tavLst>
                                        <p:tav tm="0">
                                          <p:val>
                                            <p:strVal val="#ppt_h"/>
                                          </p:val>
                                        </p:tav>
                                        <p:tav tm="100000">
                                          <p:val>
                                            <p:strVal val="#ppt_h"/>
                                          </p:val>
                                        </p:tav>
                                      </p:tavLst>
                                    </p:anim>
                                    <p:anim calcmode="lin" valueType="num">
                                      <p:cBhvr>
                                        <p:cTn id="114" dur="500" fill="hold"/>
                                        <p:tgtEl>
                                          <p:spTgt spid="86036"/>
                                        </p:tgtEl>
                                        <p:attrNameLst>
                                          <p:attrName>ppt_x</p:attrName>
                                        </p:attrNameLst>
                                      </p:cBhvr>
                                      <p:tavLst>
                                        <p:tav tm="0">
                                          <p:val>
                                            <p:strVal val="#ppt_x-.2"/>
                                          </p:val>
                                        </p:tav>
                                        <p:tav tm="100000">
                                          <p:val>
                                            <p:strVal val="#ppt_x"/>
                                          </p:val>
                                        </p:tav>
                                      </p:tavLst>
                                    </p:anim>
                                    <p:anim calcmode="lin" valueType="num">
                                      <p:cBhvr>
                                        <p:cTn id="115" dur="500" fill="hold"/>
                                        <p:tgtEl>
                                          <p:spTgt spid="86036"/>
                                        </p:tgtEl>
                                        <p:attrNameLst>
                                          <p:attrName>ppt_y</p:attrName>
                                        </p:attrNameLst>
                                      </p:cBhvr>
                                      <p:tavLst>
                                        <p:tav tm="0">
                                          <p:val>
                                            <p:strVal val="#ppt_y"/>
                                          </p:val>
                                        </p:tav>
                                        <p:tav tm="100000">
                                          <p:val>
                                            <p:strVal val="#ppt_y"/>
                                          </p:val>
                                        </p:tav>
                                      </p:tavLst>
                                    </p:anim>
                                    <p:animEffect>
                                      <p:cBhvr>
                                        <p:cTn id="116" dur="500"/>
                                        <p:tgtEl>
                                          <p:spTgt spid="86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2" grpId="0" bldLvl="0" animBg="1" autoUpdateAnimBg="0"/>
      <p:bldP spid="86023" grpId="0" bldLvl="0" animBg="1" autoUpdateAnimBg="0"/>
      <p:bldP spid="86024" grpId="0" bldLvl="0" animBg="1" autoUpdateAnimBg="0"/>
      <p:bldP spid="86025" grpId="0" bldLvl="0" animBg="1" autoUpdateAnimBg="0"/>
      <p:bldP spid="86026" grpId="0" bldLvl="0" animBg="1" autoUpdateAnimBg="0"/>
      <p:bldP spid="86027" grpId="0" bldLvl="0" animBg="1" autoUpdateAnimBg="0"/>
      <p:bldP spid="86028" grpId="0" bldLvl="0" animBg="1" autoUpdateAnimBg="0"/>
      <p:bldP spid="86029" grpId="0" animBg="1"/>
      <p:bldP spid="86031" grpId="0" bldLvl="0" autoUpdateAnimBg="0"/>
      <p:bldP spid="86032" grpId="0" bldLvl="0" autoUpdateAnimBg="0"/>
      <p:bldP spid="86033" grpId="0" bldLvl="0" autoUpdateAnimBg="0"/>
      <p:bldP spid="86034" grpId="0" bldLvl="0" autoUpdateAnimBg="0"/>
      <p:bldP spid="86035" grpId="0" bldLvl="0" autoUpdateAnimBg="0"/>
      <p:bldP spid="86036" grpId="0" bldLvl="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标题 1"/>
          <p:cNvSpPr>
            <a:spLocks noGrp="1" noChangeArrowheads="1"/>
          </p:cNvSpPr>
          <p:nvPr>
            <p:ph type="title" idx="4294967295"/>
          </p:nvPr>
        </p:nvSpPr>
        <p:spPr>
          <a:xfrm>
            <a:off x="174625" y="819150"/>
            <a:ext cx="8748713" cy="787400"/>
          </a:xfrm>
        </p:spPr>
        <p:txBody>
          <a:bodyPr/>
          <a:lstStyle/>
          <a:p>
            <a:pPr algn="ctr"/>
            <a:r>
              <a:rPr lang="zh-CN" altLang="en-US" sz="3200" b="1" smtClean="0">
                <a:solidFill>
                  <a:schemeClr val="tx1"/>
                </a:solidFill>
                <a:latin typeface="Calibri" pitchFamily="34" charset="0"/>
                <a:ea typeface="宋体" charset="-122"/>
                <a:sym typeface="Calibri" pitchFamily="34" charset="0"/>
              </a:rPr>
              <a:t>7.2    Insulation</a:t>
            </a:r>
          </a:p>
        </p:txBody>
      </p:sp>
      <p:grpSp>
        <p:nvGrpSpPr>
          <p:cNvPr id="36867" name="Group 4"/>
          <p:cNvGrpSpPr>
            <a:grpSpLocks/>
          </p:cNvGrpSpPr>
          <p:nvPr/>
        </p:nvGrpSpPr>
        <p:grpSpPr bwMode="auto">
          <a:xfrm>
            <a:off x="927100" y="1704975"/>
            <a:ext cx="7502525" cy="1319213"/>
            <a:chOff x="0" y="0"/>
            <a:chExt cx="6260592" cy="1641657"/>
          </a:xfrm>
        </p:grpSpPr>
        <p:grpSp>
          <p:nvGrpSpPr>
            <p:cNvPr id="36910" name="Group 5"/>
            <p:cNvGrpSpPr>
              <a:grpSpLocks/>
            </p:cNvGrpSpPr>
            <p:nvPr/>
          </p:nvGrpSpPr>
          <p:grpSpPr bwMode="auto">
            <a:xfrm>
              <a:off x="0" y="0"/>
              <a:ext cx="6260592" cy="1121664"/>
              <a:chOff x="0" y="0"/>
              <a:chExt cx="6260127" cy="1120221"/>
            </a:xfrm>
          </p:grpSpPr>
          <p:grpSp>
            <p:nvGrpSpPr>
              <p:cNvPr id="36912" name="Group 6"/>
              <p:cNvGrpSpPr>
                <a:grpSpLocks/>
              </p:cNvGrpSpPr>
              <p:nvPr/>
            </p:nvGrpSpPr>
            <p:grpSpPr bwMode="auto">
              <a:xfrm>
                <a:off x="0" y="0"/>
                <a:ext cx="6260127" cy="1120221"/>
                <a:chOff x="0" y="0"/>
                <a:chExt cx="6260592" cy="1121664"/>
              </a:xfrm>
            </p:grpSpPr>
            <p:pic>
              <p:nvPicPr>
                <p:cNvPr id="36917" name="AutoShape 864"/>
                <p:cNvPicPr>
                  <a:picLocks noChangeArrowheads="1"/>
                </p:cNvPicPr>
                <p:nvPr/>
              </p:nvPicPr>
              <p:blipFill>
                <a:blip r:embed="rId2" cstate="print"/>
                <a:srcRect/>
                <a:stretch>
                  <a:fillRect/>
                </a:stretch>
              </p:blipFill>
              <p:spPr bwMode="auto">
                <a:xfrm>
                  <a:off x="0" y="0"/>
                  <a:ext cx="6260592" cy="1121664"/>
                </a:xfrm>
                <a:prstGeom prst="rect">
                  <a:avLst/>
                </a:prstGeom>
                <a:noFill/>
                <a:ln w="9525">
                  <a:noFill/>
                  <a:miter lim="800000"/>
                  <a:headEnd/>
                  <a:tailEnd/>
                </a:ln>
              </p:spPr>
            </p:pic>
            <p:sp>
              <p:nvSpPr>
                <p:cNvPr id="36918" name="Text Box 6"/>
                <p:cNvSpPr>
                  <a:spLocks noChangeArrowheads="1"/>
                </p:cNvSpPr>
                <p:nvPr/>
              </p:nvSpPr>
              <p:spPr bwMode="auto">
                <a:xfrm>
                  <a:off x="194089" y="190850"/>
                  <a:ext cx="5699746" cy="555396"/>
                </a:xfrm>
                <a:prstGeom prst="rect">
                  <a:avLst/>
                </a:prstGeom>
                <a:noFill/>
                <a:ln w="9525">
                  <a:noFill/>
                  <a:miter lim="800000"/>
                  <a:headEnd/>
                  <a:tailEnd/>
                </a:ln>
              </p:spPr>
              <p:txBody>
                <a:bodyPr wrap="none" lIns="72000" tIns="0" rIns="72000" bIns="0" anchor="ctr"/>
                <a:lstStyle/>
                <a:p>
                  <a:pPr algn="ctr" eaLnBrk="0" hangingPunct="0">
                    <a:buFont typeface="Arial" charset="0"/>
                    <a:buNone/>
                  </a:pPr>
                  <a:endParaRPr lang="zh-CN" altLang="zh-CN">
                    <a:latin typeface="Calibri" pitchFamily="34" charset="0"/>
                    <a:ea typeface="Gulim" pitchFamily="34" charset="-127"/>
                    <a:sym typeface="Calibri" pitchFamily="34" charset="0"/>
                  </a:endParaRPr>
                </a:p>
              </p:txBody>
            </p:sp>
          </p:grpSp>
          <p:grpSp>
            <p:nvGrpSpPr>
              <p:cNvPr id="36913" name="Group 9"/>
              <p:cNvGrpSpPr>
                <a:grpSpLocks/>
              </p:cNvGrpSpPr>
              <p:nvPr/>
            </p:nvGrpSpPr>
            <p:grpSpPr bwMode="auto">
              <a:xfrm>
                <a:off x="822467" y="41922"/>
                <a:ext cx="5143499" cy="930728"/>
                <a:chOff x="0" y="0"/>
                <a:chExt cx="2948" cy="549"/>
              </a:xfrm>
            </p:grpSpPr>
            <p:pic>
              <p:nvPicPr>
                <p:cNvPr id="36915" name="Picture 49" descr="그림자"/>
                <p:cNvPicPr>
                  <a:picLocks noChangeAspect="1" noChangeArrowheads="1"/>
                </p:cNvPicPr>
                <p:nvPr/>
              </p:nvPicPr>
              <p:blipFill>
                <a:blip r:embed="rId3" cstate="print"/>
                <a:srcRect/>
                <a:stretch>
                  <a:fillRect/>
                </a:stretch>
              </p:blipFill>
              <p:spPr bwMode="auto">
                <a:xfrm>
                  <a:off x="0" y="0"/>
                  <a:ext cx="2948" cy="549"/>
                </a:xfrm>
                <a:prstGeom prst="rect">
                  <a:avLst/>
                </a:prstGeom>
                <a:noFill/>
                <a:ln w="9525">
                  <a:noFill/>
                  <a:miter lim="800000"/>
                  <a:headEnd/>
                  <a:tailEnd/>
                </a:ln>
              </p:spPr>
            </p:pic>
            <p:sp>
              <p:nvSpPr>
                <p:cNvPr id="36916" name="AutoShape 50"/>
                <p:cNvSpPr>
                  <a:spLocks noChangeArrowheads="1"/>
                </p:cNvSpPr>
                <p:nvPr/>
              </p:nvSpPr>
              <p:spPr bwMode="auto">
                <a:xfrm>
                  <a:off x="77" y="82"/>
                  <a:ext cx="2790" cy="331"/>
                </a:xfrm>
                <a:prstGeom prst="roundRect">
                  <a:avLst>
                    <a:gd name="adj" fmla="val 50000"/>
                  </a:avLst>
                </a:prstGeom>
                <a:gradFill rotWithShape="1">
                  <a:gsLst>
                    <a:gs pos="0">
                      <a:srgbClr val="C6D9F1"/>
                    </a:gs>
                    <a:gs pos="100000">
                      <a:srgbClr val="FFFFFF"/>
                    </a:gs>
                  </a:gsLst>
                  <a:lin ang="5400000" scaled="1"/>
                </a:gradFill>
                <a:ln w="19050">
                  <a:solidFill>
                    <a:srgbClr val="FFFFFF"/>
                  </a:solidFill>
                  <a:miter lim="800000"/>
                  <a:headEnd/>
                  <a:tailEnd/>
                </a:ln>
              </p:spPr>
              <p:txBody>
                <a:bodyPr wrap="none" lIns="342000" tIns="36000" bIns="36000" anchor="ctr"/>
                <a:lstStyle/>
                <a:p>
                  <a:pPr eaLnBrk="0" hangingPunct="0">
                    <a:lnSpc>
                      <a:spcPct val="120000"/>
                    </a:lnSpc>
                    <a:buFont typeface="Arial" charset="0"/>
                    <a:buNone/>
                  </a:pPr>
                  <a:r>
                    <a:rPr lang="en-US" altLang="zh-CN" sz="2000">
                      <a:solidFill>
                        <a:srgbClr val="000000"/>
                      </a:solidFill>
                      <a:latin typeface="Calibri" pitchFamily="34" charset="0"/>
                      <a:ea typeface="Gulim" pitchFamily="34" charset="-127"/>
                      <a:sym typeface="Calibri" pitchFamily="34" charset="0"/>
                    </a:rPr>
                    <a:t>Building shape coefficient</a:t>
                  </a:r>
                  <a:endParaRPr lang="zh-CN" altLang="en-US" sz="2000">
                    <a:solidFill>
                      <a:srgbClr val="000000"/>
                    </a:solidFill>
                    <a:latin typeface="Calibri" pitchFamily="34" charset="0"/>
                    <a:ea typeface="Gulim" pitchFamily="34" charset="-127"/>
                    <a:sym typeface="Calibri" pitchFamily="34" charset="0"/>
                  </a:endParaRPr>
                </a:p>
              </p:txBody>
            </p:sp>
          </p:grpSp>
          <p:sp>
            <p:nvSpPr>
              <p:cNvPr id="36914" name="TextBox 47"/>
              <p:cNvSpPr>
                <a:spLocks noChangeArrowheads="1"/>
              </p:cNvSpPr>
              <p:nvPr/>
            </p:nvSpPr>
            <p:spPr bwMode="auto">
              <a:xfrm>
                <a:off x="239580" y="224542"/>
                <a:ext cx="671718" cy="573670"/>
              </a:xfrm>
              <a:prstGeom prst="rect">
                <a:avLst/>
              </a:prstGeom>
              <a:noFill/>
              <a:ln w="9525">
                <a:noFill/>
                <a:miter lim="800000"/>
                <a:headEnd/>
                <a:tailEnd/>
              </a:ln>
            </p:spPr>
            <p:txBody>
              <a:bodyPr wrap="none">
                <a:spAutoFit/>
              </a:bodyPr>
              <a:lstStyle/>
              <a:p>
                <a:pPr algn="r" eaLnBrk="0" hangingPunct="0">
                  <a:buFont typeface="Arial" charset="0"/>
                  <a:buNone/>
                </a:pPr>
                <a:r>
                  <a:rPr lang="en-US" altLang="zh-CN" sz="2400">
                    <a:solidFill>
                      <a:srgbClr val="000000"/>
                    </a:solidFill>
                    <a:latin typeface="Calibri" pitchFamily="34" charset="0"/>
                    <a:ea typeface="Gulim" pitchFamily="34" charset="-127"/>
                    <a:sym typeface="Arial" charset="0"/>
                  </a:rPr>
                  <a:t>7</a:t>
                </a:r>
                <a:r>
                  <a:rPr lang="en-US" altLang="zh-CN" sz="2400">
                    <a:latin typeface="Calibri" pitchFamily="34" charset="0"/>
                    <a:ea typeface="Gulim" pitchFamily="34" charset="-127"/>
                    <a:sym typeface="Arial" charset="0"/>
                  </a:rPr>
                  <a:t>.2.1</a:t>
                </a:r>
                <a:endParaRPr lang="zh-CN" altLang="en-US" sz="2400">
                  <a:solidFill>
                    <a:srgbClr val="000000"/>
                  </a:solidFill>
                  <a:latin typeface="Calibri" pitchFamily="34" charset="0"/>
                  <a:ea typeface="Gulim" pitchFamily="34" charset="-127"/>
                  <a:sym typeface="Calibri" pitchFamily="34" charset="0"/>
                </a:endParaRPr>
              </a:p>
            </p:txBody>
          </p:sp>
        </p:grpSp>
        <p:sp>
          <p:nvSpPr>
            <p:cNvPr id="36911" name="Text Box 15"/>
            <p:cNvSpPr>
              <a:spLocks noChangeArrowheads="1"/>
            </p:cNvSpPr>
            <p:nvPr/>
          </p:nvSpPr>
          <p:spPr bwMode="auto">
            <a:xfrm>
              <a:off x="194089" y="1086261"/>
              <a:ext cx="5699746" cy="555396"/>
            </a:xfrm>
            <a:prstGeom prst="rect">
              <a:avLst/>
            </a:prstGeom>
            <a:noFill/>
            <a:ln w="9525">
              <a:noFill/>
              <a:miter lim="800000"/>
              <a:headEnd/>
              <a:tailEnd/>
            </a:ln>
          </p:spPr>
          <p:txBody>
            <a:bodyPr wrap="none" lIns="72000" tIns="0" rIns="72000" bIns="0" anchor="ctr"/>
            <a:lstStyle/>
            <a:p>
              <a:pPr algn="ctr" eaLnBrk="0" hangingPunct="0">
                <a:buFont typeface="Arial" charset="0"/>
                <a:buNone/>
              </a:pPr>
              <a:endParaRPr lang="zh-CN" altLang="zh-CN">
                <a:latin typeface="Calibri" pitchFamily="34" charset="0"/>
                <a:ea typeface="Gulim" pitchFamily="34" charset="-127"/>
                <a:sym typeface="Calibri" pitchFamily="34" charset="0"/>
              </a:endParaRPr>
            </a:p>
          </p:txBody>
        </p:sp>
      </p:grpSp>
      <p:grpSp>
        <p:nvGrpSpPr>
          <p:cNvPr id="36868" name="Group 14"/>
          <p:cNvGrpSpPr>
            <a:grpSpLocks/>
          </p:cNvGrpSpPr>
          <p:nvPr/>
        </p:nvGrpSpPr>
        <p:grpSpPr bwMode="auto">
          <a:xfrm>
            <a:off x="927100" y="2581275"/>
            <a:ext cx="7493000" cy="1319213"/>
            <a:chOff x="0" y="0"/>
            <a:chExt cx="6260592" cy="1641657"/>
          </a:xfrm>
        </p:grpSpPr>
        <p:grpSp>
          <p:nvGrpSpPr>
            <p:cNvPr id="36901" name="Group 15"/>
            <p:cNvGrpSpPr>
              <a:grpSpLocks/>
            </p:cNvGrpSpPr>
            <p:nvPr/>
          </p:nvGrpSpPr>
          <p:grpSpPr bwMode="auto">
            <a:xfrm>
              <a:off x="0" y="0"/>
              <a:ext cx="6260592" cy="1121664"/>
              <a:chOff x="0" y="0"/>
              <a:chExt cx="6260127" cy="1120221"/>
            </a:xfrm>
          </p:grpSpPr>
          <p:grpSp>
            <p:nvGrpSpPr>
              <p:cNvPr id="36903" name="Group 16"/>
              <p:cNvGrpSpPr>
                <a:grpSpLocks/>
              </p:cNvGrpSpPr>
              <p:nvPr/>
            </p:nvGrpSpPr>
            <p:grpSpPr bwMode="auto">
              <a:xfrm>
                <a:off x="0" y="0"/>
                <a:ext cx="6260127" cy="1120221"/>
                <a:chOff x="0" y="0"/>
                <a:chExt cx="6260592" cy="1121664"/>
              </a:xfrm>
            </p:grpSpPr>
            <p:pic>
              <p:nvPicPr>
                <p:cNvPr id="36908" name="AutoShape 864"/>
                <p:cNvPicPr>
                  <a:picLocks noChangeArrowheads="1"/>
                </p:cNvPicPr>
                <p:nvPr/>
              </p:nvPicPr>
              <p:blipFill>
                <a:blip r:embed="rId2" cstate="print"/>
                <a:srcRect/>
                <a:stretch>
                  <a:fillRect/>
                </a:stretch>
              </p:blipFill>
              <p:spPr bwMode="auto">
                <a:xfrm>
                  <a:off x="0" y="0"/>
                  <a:ext cx="6260592" cy="1121664"/>
                </a:xfrm>
                <a:prstGeom prst="rect">
                  <a:avLst/>
                </a:prstGeom>
                <a:noFill/>
                <a:ln w="9525">
                  <a:noFill/>
                  <a:miter lim="800000"/>
                  <a:headEnd/>
                  <a:tailEnd/>
                </a:ln>
              </p:spPr>
            </p:pic>
            <p:sp>
              <p:nvSpPr>
                <p:cNvPr id="36909" name="Text Box 6"/>
                <p:cNvSpPr>
                  <a:spLocks noChangeArrowheads="1"/>
                </p:cNvSpPr>
                <p:nvPr/>
              </p:nvSpPr>
              <p:spPr bwMode="auto">
                <a:xfrm>
                  <a:off x="194089" y="190850"/>
                  <a:ext cx="5699746" cy="555396"/>
                </a:xfrm>
                <a:prstGeom prst="rect">
                  <a:avLst/>
                </a:prstGeom>
                <a:noFill/>
                <a:ln w="9525">
                  <a:noFill/>
                  <a:miter lim="800000"/>
                  <a:headEnd/>
                  <a:tailEnd/>
                </a:ln>
              </p:spPr>
              <p:txBody>
                <a:bodyPr wrap="none" lIns="72000" tIns="0" rIns="72000" bIns="0" anchor="ctr"/>
                <a:lstStyle/>
                <a:p>
                  <a:pPr algn="ctr" eaLnBrk="0" hangingPunct="0">
                    <a:buFont typeface="Arial" charset="0"/>
                    <a:buNone/>
                  </a:pPr>
                  <a:endParaRPr lang="zh-CN" altLang="zh-CN">
                    <a:latin typeface="Calibri" pitchFamily="34" charset="0"/>
                    <a:ea typeface="Gulim" pitchFamily="34" charset="-127"/>
                    <a:sym typeface="Calibri" pitchFamily="34" charset="0"/>
                  </a:endParaRPr>
                </a:p>
              </p:txBody>
            </p:sp>
          </p:grpSp>
          <p:grpSp>
            <p:nvGrpSpPr>
              <p:cNvPr id="36904" name="Group 19"/>
              <p:cNvGrpSpPr>
                <a:grpSpLocks/>
              </p:cNvGrpSpPr>
              <p:nvPr/>
            </p:nvGrpSpPr>
            <p:grpSpPr bwMode="auto">
              <a:xfrm>
                <a:off x="822467" y="41922"/>
                <a:ext cx="5143499" cy="930728"/>
                <a:chOff x="0" y="0"/>
                <a:chExt cx="2948" cy="549"/>
              </a:xfrm>
            </p:grpSpPr>
            <p:pic>
              <p:nvPicPr>
                <p:cNvPr id="36906" name="Picture 49" descr="그림자"/>
                <p:cNvPicPr>
                  <a:picLocks noChangeAspect="1" noChangeArrowheads="1"/>
                </p:cNvPicPr>
                <p:nvPr/>
              </p:nvPicPr>
              <p:blipFill>
                <a:blip r:embed="rId3" cstate="print"/>
                <a:srcRect/>
                <a:stretch>
                  <a:fillRect/>
                </a:stretch>
              </p:blipFill>
              <p:spPr bwMode="auto">
                <a:xfrm>
                  <a:off x="0" y="0"/>
                  <a:ext cx="2948" cy="549"/>
                </a:xfrm>
                <a:prstGeom prst="rect">
                  <a:avLst/>
                </a:prstGeom>
                <a:noFill/>
                <a:ln w="9525">
                  <a:noFill/>
                  <a:miter lim="800000"/>
                  <a:headEnd/>
                  <a:tailEnd/>
                </a:ln>
              </p:spPr>
            </p:pic>
            <p:sp>
              <p:nvSpPr>
                <p:cNvPr id="36907" name="AutoShape 50"/>
                <p:cNvSpPr>
                  <a:spLocks noChangeArrowheads="1"/>
                </p:cNvSpPr>
                <p:nvPr/>
              </p:nvSpPr>
              <p:spPr bwMode="auto">
                <a:xfrm>
                  <a:off x="77" y="82"/>
                  <a:ext cx="2790" cy="331"/>
                </a:xfrm>
                <a:prstGeom prst="roundRect">
                  <a:avLst>
                    <a:gd name="adj" fmla="val 50000"/>
                  </a:avLst>
                </a:prstGeom>
                <a:gradFill rotWithShape="1">
                  <a:gsLst>
                    <a:gs pos="0">
                      <a:srgbClr val="C6D9F1"/>
                    </a:gs>
                    <a:gs pos="100000">
                      <a:srgbClr val="FFFFFF"/>
                    </a:gs>
                  </a:gsLst>
                  <a:lin ang="5400000" scaled="1"/>
                </a:gradFill>
                <a:ln w="19050">
                  <a:solidFill>
                    <a:srgbClr val="FFFFFF"/>
                  </a:solidFill>
                  <a:miter lim="800000"/>
                  <a:headEnd/>
                  <a:tailEnd/>
                </a:ln>
              </p:spPr>
              <p:txBody>
                <a:bodyPr wrap="none" lIns="342000" tIns="36000" bIns="36000" anchor="ctr"/>
                <a:lstStyle/>
                <a:p>
                  <a:pPr eaLnBrk="0" hangingPunct="0">
                    <a:lnSpc>
                      <a:spcPct val="120000"/>
                    </a:lnSpc>
                    <a:buFont typeface="Arial" charset="0"/>
                    <a:buNone/>
                  </a:pPr>
                  <a:r>
                    <a:rPr lang="en-US" altLang="zh-CN" sz="2000">
                      <a:solidFill>
                        <a:schemeClr val="tx1"/>
                      </a:solidFill>
                      <a:latin typeface="Calibri" pitchFamily="34" charset="0"/>
                      <a:ea typeface="Gulim" pitchFamily="34" charset="-127"/>
                      <a:sym typeface="Calibri" pitchFamily="34" charset="0"/>
                    </a:rPr>
                    <a:t>Thermal insulation on external wall</a:t>
                  </a:r>
                  <a:endParaRPr lang="zh-CN" altLang="en-US" sz="2000">
                    <a:solidFill>
                      <a:schemeClr val="tx1"/>
                    </a:solidFill>
                    <a:latin typeface="Calibri" pitchFamily="34" charset="0"/>
                    <a:ea typeface="Gulim" pitchFamily="34" charset="-127"/>
                    <a:sym typeface="Calibri" pitchFamily="34" charset="0"/>
                  </a:endParaRPr>
                </a:p>
              </p:txBody>
            </p:sp>
          </p:grpSp>
          <p:sp>
            <p:nvSpPr>
              <p:cNvPr id="36905" name="TextBox 47"/>
              <p:cNvSpPr>
                <a:spLocks noChangeArrowheads="1"/>
              </p:cNvSpPr>
              <p:nvPr/>
            </p:nvSpPr>
            <p:spPr bwMode="auto">
              <a:xfrm>
                <a:off x="238725" y="224542"/>
                <a:ext cx="672571" cy="573670"/>
              </a:xfrm>
              <a:prstGeom prst="rect">
                <a:avLst/>
              </a:prstGeom>
              <a:noFill/>
              <a:ln w="9525">
                <a:noFill/>
                <a:miter lim="800000"/>
                <a:headEnd/>
                <a:tailEnd/>
              </a:ln>
            </p:spPr>
            <p:txBody>
              <a:bodyPr wrap="none">
                <a:spAutoFit/>
              </a:bodyPr>
              <a:lstStyle/>
              <a:p>
                <a:pPr algn="r" eaLnBrk="0" hangingPunct="0">
                  <a:buFont typeface="Arial" charset="0"/>
                  <a:buNone/>
                </a:pPr>
                <a:r>
                  <a:rPr lang="en-US" altLang="zh-CN" sz="2400">
                    <a:solidFill>
                      <a:srgbClr val="000000"/>
                    </a:solidFill>
                    <a:latin typeface="Calibri" pitchFamily="34" charset="0"/>
                    <a:ea typeface="Gulim" pitchFamily="34" charset="-127"/>
                    <a:sym typeface="Arial" charset="0"/>
                  </a:rPr>
                  <a:t>7</a:t>
                </a:r>
                <a:r>
                  <a:rPr lang="en-US" altLang="zh-CN" sz="2400">
                    <a:latin typeface="Calibri" pitchFamily="34" charset="0"/>
                    <a:ea typeface="Gulim" pitchFamily="34" charset="-127"/>
                    <a:sym typeface="Arial" charset="0"/>
                  </a:rPr>
                  <a:t>.2.2</a:t>
                </a:r>
                <a:endParaRPr lang="zh-CN" altLang="en-US" sz="2400">
                  <a:solidFill>
                    <a:srgbClr val="000000"/>
                  </a:solidFill>
                  <a:latin typeface="Calibri" pitchFamily="34" charset="0"/>
                  <a:ea typeface="Gulim" pitchFamily="34" charset="-127"/>
                  <a:sym typeface="Calibri" pitchFamily="34" charset="0"/>
                </a:endParaRPr>
              </a:p>
            </p:txBody>
          </p:sp>
        </p:grpSp>
        <p:sp>
          <p:nvSpPr>
            <p:cNvPr id="36902" name="Text Box 15"/>
            <p:cNvSpPr>
              <a:spLocks noChangeArrowheads="1"/>
            </p:cNvSpPr>
            <p:nvPr/>
          </p:nvSpPr>
          <p:spPr bwMode="auto">
            <a:xfrm>
              <a:off x="194089" y="1086261"/>
              <a:ext cx="5699746" cy="555396"/>
            </a:xfrm>
            <a:prstGeom prst="rect">
              <a:avLst/>
            </a:prstGeom>
            <a:noFill/>
            <a:ln w="9525">
              <a:noFill/>
              <a:miter lim="800000"/>
              <a:headEnd/>
              <a:tailEnd/>
            </a:ln>
          </p:spPr>
          <p:txBody>
            <a:bodyPr wrap="none" lIns="72000" tIns="0" rIns="72000" bIns="0" anchor="ctr"/>
            <a:lstStyle/>
            <a:p>
              <a:pPr algn="ctr" eaLnBrk="0" hangingPunct="0">
                <a:buFont typeface="Arial" charset="0"/>
                <a:buNone/>
              </a:pPr>
              <a:endParaRPr lang="zh-CN" altLang="zh-CN">
                <a:latin typeface="Calibri" pitchFamily="34" charset="0"/>
                <a:ea typeface="Gulim" pitchFamily="34" charset="-127"/>
                <a:sym typeface="Calibri" pitchFamily="34" charset="0"/>
              </a:endParaRPr>
            </a:p>
          </p:txBody>
        </p:sp>
      </p:grpSp>
      <p:grpSp>
        <p:nvGrpSpPr>
          <p:cNvPr id="36869" name="Group 24"/>
          <p:cNvGrpSpPr>
            <a:grpSpLocks/>
          </p:cNvGrpSpPr>
          <p:nvPr/>
        </p:nvGrpSpPr>
        <p:grpSpPr bwMode="auto">
          <a:xfrm>
            <a:off x="898525" y="3438525"/>
            <a:ext cx="7512050" cy="1319213"/>
            <a:chOff x="0" y="0"/>
            <a:chExt cx="6260592" cy="1641657"/>
          </a:xfrm>
        </p:grpSpPr>
        <p:grpSp>
          <p:nvGrpSpPr>
            <p:cNvPr id="36892" name="Group 25"/>
            <p:cNvGrpSpPr>
              <a:grpSpLocks/>
            </p:cNvGrpSpPr>
            <p:nvPr/>
          </p:nvGrpSpPr>
          <p:grpSpPr bwMode="auto">
            <a:xfrm>
              <a:off x="0" y="0"/>
              <a:ext cx="6260592" cy="1121664"/>
              <a:chOff x="0" y="0"/>
              <a:chExt cx="6260127" cy="1120221"/>
            </a:xfrm>
          </p:grpSpPr>
          <p:grpSp>
            <p:nvGrpSpPr>
              <p:cNvPr id="36894" name="Group 26"/>
              <p:cNvGrpSpPr>
                <a:grpSpLocks/>
              </p:cNvGrpSpPr>
              <p:nvPr/>
            </p:nvGrpSpPr>
            <p:grpSpPr bwMode="auto">
              <a:xfrm>
                <a:off x="0" y="0"/>
                <a:ext cx="6260127" cy="1120221"/>
                <a:chOff x="0" y="0"/>
                <a:chExt cx="6260592" cy="1121664"/>
              </a:xfrm>
            </p:grpSpPr>
            <p:pic>
              <p:nvPicPr>
                <p:cNvPr id="36899" name="AutoShape 864"/>
                <p:cNvPicPr>
                  <a:picLocks noChangeArrowheads="1"/>
                </p:cNvPicPr>
                <p:nvPr/>
              </p:nvPicPr>
              <p:blipFill>
                <a:blip r:embed="rId2" cstate="print"/>
                <a:srcRect/>
                <a:stretch>
                  <a:fillRect/>
                </a:stretch>
              </p:blipFill>
              <p:spPr bwMode="auto">
                <a:xfrm>
                  <a:off x="0" y="0"/>
                  <a:ext cx="6260592" cy="1121664"/>
                </a:xfrm>
                <a:prstGeom prst="rect">
                  <a:avLst/>
                </a:prstGeom>
                <a:noFill/>
                <a:ln w="9525">
                  <a:noFill/>
                  <a:miter lim="800000"/>
                  <a:headEnd/>
                  <a:tailEnd/>
                </a:ln>
              </p:spPr>
            </p:pic>
            <p:sp>
              <p:nvSpPr>
                <p:cNvPr id="36900" name="Text Box 6"/>
                <p:cNvSpPr>
                  <a:spLocks noChangeArrowheads="1"/>
                </p:cNvSpPr>
                <p:nvPr/>
              </p:nvSpPr>
              <p:spPr bwMode="auto">
                <a:xfrm>
                  <a:off x="194089" y="190850"/>
                  <a:ext cx="5699746" cy="555396"/>
                </a:xfrm>
                <a:prstGeom prst="rect">
                  <a:avLst/>
                </a:prstGeom>
                <a:noFill/>
                <a:ln w="9525">
                  <a:noFill/>
                  <a:miter lim="800000"/>
                  <a:headEnd/>
                  <a:tailEnd/>
                </a:ln>
              </p:spPr>
              <p:txBody>
                <a:bodyPr wrap="none" lIns="72000" tIns="0" rIns="72000" bIns="0" anchor="ctr"/>
                <a:lstStyle/>
                <a:p>
                  <a:pPr algn="ctr" eaLnBrk="0" hangingPunct="0">
                    <a:buFont typeface="Arial" charset="0"/>
                    <a:buNone/>
                  </a:pPr>
                  <a:endParaRPr lang="zh-CN" altLang="zh-CN">
                    <a:latin typeface="Times New Roman" pitchFamily="18" charset="0"/>
                    <a:ea typeface="Gulim" pitchFamily="34" charset="-127"/>
                    <a:sym typeface="Times New Roman" pitchFamily="18" charset="0"/>
                  </a:endParaRPr>
                </a:p>
              </p:txBody>
            </p:sp>
          </p:grpSp>
          <p:grpSp>
            <p:nvGrpSpPr>
              <p:cNvPr id="36895" name="Group 29"/>
              <p:cNvGrpSpPr>
                <a:grpSpLocks/>
              </p:cNvGrpSpPr>
              <p:nvPr/>
            </p:nvGrpSpPr>
            <p:grpSpPr bwMode="auto">
              <a:xfrm>
                <a:off x="822467" y="41922"/>
                <a:ext cx="5143499" cy="930728"/>
                <a:chOff x="0" y="0"/>
                <a:chExt cx="2948" cy="549"/>
              </a:xfrm>
            </p:grpSpPr>
            <p:pic>
              <p:nvPicPr>
                <p:cNvPr id="36897" name="Picture 49" descr="그림자"/>
                <p:cNvPicPr>
                  <a:picLocks noChangeAspect="1" noChangeArrowheads="1"/>
                </p:cNvPicPr>
                <p:nvPr/>
              </p:nvPicPr>
              <p:blipFill>
                <a:blip r:embed="rId3" cstate="print"/>
                <a:srcRect/>
                <a:stretch>
                  <a:fillRect/>
                </a:stretch>
              </p:blipFill>
              <p:spPr bwMode="auto">
                <a:xfrm>
                  <a:off x="0" y="0"/>
                  <a:ext cx="2948" cy="549"/>
                </a:xfrm>
                <a:prstGeom prst="rect">
                  <a:avLst/>
                </a:prstGeom>
                <a:noFill/>
                <a:ln w="9525">
                  <a:noFill/>
                  <a:miter lim="800000"/>
                  <a:headEnd/>
                  <a:tailEnd/>
                </a:ln>
              </p:spPr>
            </p:pic>
            <p:sp>
              <p:nvSpPr>
                <p:cNvPr id="36898" name="AutoShape 50"/>
                <p:cNvSpPr>
                  <a:spLocks noChangeArrowheads="1"/>
                </p:cNvSpPr>
                <p:nvPr/>
              </p:nvSpPr>
              <p:spPr bwMode="auto">
                <a:xfrm>
                  <a:off x="77" y="82"/>
                  <a:ext cx="2790" cy="331"/>
                </a:xfrm>
                <a:prstGeom prst="roundRect">
                  <a:avLst>
                    <a:gd name="adj" fmla="val 50000"/>
                  </a:avLst>
                </a:prstGeom>
                <a:gradFill rotWithShape="1">
                  <a:gsLst>
                    <a:gs pos="0">
                      <a:srgbClr val="C6D9F1"/>
                    </a:gs>
                    <a:gs pos="100000">
                      <a:srgbClr val="FFFFFF"/>
                    </a:gs>
                  </a:gsLst>
                  <a:lin ang="5400000" scaled="1"/>
                </a:gradFill>
                <a:ln w="19050">
                  <a:solidFill>
                    <a:srgbClr val="FFFFFF"/>
                  </a:solidFill>
                  <a:miter lim="800000"/>
                  <a:headEnd/>
                  <a:tailEnd/>
                </a:ln>
              </p:spPr>
              <p:txBody>
                <a:bodyPr wrap="none" lIns="342000" tIns="36000" bIns="36000" anchor="ctr"/>
                <a:lstStyle/>
                <a:p>
                  <a:pPr eaLnBrk="0" hangingPunct="0">
                    <a:lnSpc>
                      <a:spcPct val="120000"/>
                    </a:lnSpc>
                    <a:buFont typeface="Arial" charset="0"/>
                    <a:buNone/>
                  </a:pPr>
                  <a:r>
                    <a:rPr lang="en-US" altLang="zh-CN" sz="2000">
                      <a:solidFill>
                        <a:schemeClr val="tx1"/>
                      </a:solidFill>
                      <a:latin typeface="Calibri" pitchFamily="34" charset="0"/>
                      <a:ea typeface="Gulim" pitchFamily="34" charset="-127"/>
                      <a:sym typeface="Calibri" pitchFamily="34" charset="0"/>
                    </a:rPr>
                    <a:t>Thermal insulation on roof</a:t>
                  </a:r>
                  <a:endParaRPr lang="zh-CN" altLang="en-US" sz="2000">
                    <a:solidFill>
                      <a:schemeClr val="tx1"/>
                    </a:solidFill>
                    <a:latin typeface="Calibri" pitchFamily="34" charset="0"/>
                    <a:ea typeface="Gulim" pitchFamily="34" charset="-127"/>
                    <a:sym typeface="Calibri" pitchFamily="34" charset="0"/>
                  </a:endParaRPr>
                </a:p>
              </p:txBody>
            </p:sp>
          </p:grpSp>
          <p:sp>
            <p:nvSpPr>
              <p:cNvPr id="36896" name="TextBox 47"/>
              <p:cNvSpPr>
                <a:spLocks noChangeArrowheads="1"/>
              </p:cNvSpPr>
              <p:nvPr/>
            </p:nvSpPr>
            <p:spPr bwMode="auto">
              <a:xfrm>
                <a:off x="240432" y="224542"/>
                <a:ext cx="670866" cy="573670"/>
              </a:xfrm>
              <a:prstGeom prst="rect">
                <a:avLst/>
              </a:prstGeom>
              <a:noFill/>
              <a:ln w="9525">
                <a:noFill/>
                <a:miter lim="800000"/>
                <a:headEnd/>
                <a:tailEnd/>
              </a:ln>
            </p:spPr>
            <p:txBody>
              <a:bodyPr wrap="none">
                <a:spAutoFit/>
              </a:bodyPr>
              <a:lstStyle/>
              <a:p>
                <a:pPr algn="r" eaLnBrk="0" hangingPunct="0">
                  <a:buFont typeface="Arial" charset="0"/>
                  <a:buNone/>
                </a:pPr>
                <a:r>
                  <a:rPr lang="en-US" altLang="zh-CN" sz="2400">
                    <a:solidFill>
                      <a:srgbClr val="000000"/>
                    </a:solidFill>
                    <a:latin typeface="Calibri" pitchFamily="34" charset="0"/>
                    <a:ea typeface="Gulim" pitchFamily="34" charset="-127"/>
                    <a:sym typeface="Arial" charset="0"/>
                  </a:rPr>
                  <a:t>7</a:t>
                </a:r>
                <a:r>
                  <a:rPr lang="en-US" altLang="zh-CN" sz="2400">
                    <a:latin typeface="Calibri" pitchFamily="34" charset="0"/>
                    <a:ea typeface="Gulim" pitchFamily="34" charset="-127"/>
                    <a:sym typeface="Arial" charset="0"/>
                  </a:rPr>
                  <a:t>.2.3</a:t>
                </a:r>
                <a:endParaRPr lang="zh-CN" altLang="en-US" sz="2400">
                  <a:solidFill>
                    <a:srgbClr val="000000"/>
                  </a:solidFill>
                  <a:latin typeface="Calibri" pitchFamily="34" charset="0"/>
                  <a:ea typeface="Gulim" pitchFamily="34" charset="-127"/>
                  <a:sym typeface="Calibri" pitchFamily="34" charset="0"/>
                </a:endParaRPr>
              </a:p>
            </p:txBody>
          </p:sp>
        </p:grpSp>
        <p:sp>
          <p:nvSpPr>
            <p:cNvPr id="36893" name="Text Box 15"/>
            <p:cNvSpPr>
              <a:spLocks noChangeArrowheads="1"/>
            </p:cNvSpPr>
            <p:nvPr/>
          </p:nvSpPr>
          <p:spPr bwMode="auto">
            <a:xfrm>
              <a:off x="194089" y="1086261"/>
              <a:ext cx="5699746" cy="555396"/>
            </a:xfrm>
            <a:prstGeom prst="rect">
              <a:avLst/>
            </a:prstGeom>
            <a:noFill/>
            <a:ln w="9525">
              <a:noFill/>
              <a:miter lim="800000"/>
              <a:headEnd/>
              <a:tailEnd/>
            </a:ln>
          </p:spPr>
          <p:txBody>
            <a:bodyPr wrap="none" lIns="72000" tIns="0" rIns="72000" bIns="0" anchor="ctr"/>
            <a:lstStyle/>
            <a:p>
              <a:pPr algn="ctr" eaLnBrk="0" hangingPunct="0">
                <a:buFont typeface="Arial" charset="0"/>
                <a:buNone/>
              </a:pPr>
              <a:endParaRPr lang="zh-CN" altLang="zh-CN">
                <a:latin typeface="Times New Roman" pitchFamily="18" charset="0"/>
                <a:ea typeface="Gulim" pitchFamily="34" charset="-127"/>
                <a:sym typeface="Times New Roman" pitchFamily="18" charset="0"/>
              </a:endParaRPr>
            </a:p>
          </p:txBody>
        </p:sp>
      </p:grpSp>
      <p:grpSp>
        <p:nvGrpSpPr>
          <p:cNvPr id="36870" name="Group 34"/>
          <p:cNvGrpSpPr>
            <a:grpSpLocks/>
          </p:cNvGrpSpPr>
          <p:nvPr/>
        </p:nvGrpSpPr>
        <p:grpSpPr bwMode="auto">
          <a:xfrm>
            <a:off x="879475" y="4267200"/>
            <a:ext cx="7512050" cy="1319213"/>
            <a:chOff x="0" y="0"/>
            <a:chExt cx="6260592" cy="1641657"/>
          </a:xfrm>
        </p:grpSpPr>
        <p:grpSp>
          <p:nvGrpSpPr>
            <p:cNvPr id="36883" name="Group 35"/>
            <p:cNvGrpSpPr>
              <a:grpSpLocks/>
            </p:cNvGrpSpPr>
            <p:nvPr/>
          </p:nvGrpSpPr>
          <p:grpSpPr bwMode="auto">
            <a:xfrm>
              <a:off x="0" y="0"/>
              <a:ext cx="6260592" cy="1121664"/>
              <a:chOff x="0" y="0"/>
              <a:chExt cx="6260127" cy="1120221"/>
            </a:xfrm>
          </p:grpSpPr>
          <p:grpSp>
            <p:nvGrpSpPr>
              <p:cNvPr id="36885" name="Group 36"/>
              <p:cNvGrpSpPr>
                <a:grpSpLocks/>
              </p:cNvGrpSpPr>
              <p:nvPr/>
            </p:nvGrpSpPr>
            <p:grpSpPr bwMode="auto">
              <a:xfrm>
                <a:off x="0" y="0"/>
                <a:ext cx="6260127" cy="1120221"/>
                <a:chOff x="0" y="0"/>
                <a:chExt cx="6260592" cy="1121664"/>
              </a:xfrm>
            </p:grpSpPr>
            <p:pic>
              <p:nvPicPr>
                <p:cNvPr id="36890" name="AutoShape 864"/>
                <p:cNvPicPr>
                  <a:picLocks noChangeArrowheads="1"/>
                </p:cNvPicPr>
                <p:nvPr/>
              </p:nvPicPr>
              <p:blipFill>
                <a:blip r:embed="rId2" cstate="print"/>
                <a:srcRect/>
                <a:stretch>
                  <a:fillRect/>
                </a:stretch>
              </p:blipFill>
              <p:spPr bwMode="auto">
                <a:xfrm>
                  <a:off x="0" y="0"/>
                  <a:ext cx="6260592" cy="1121664"/>
                </a:xfrm>
                <a:prstGeom prst="rect">
                  <a:avLst/>
                </a:prstGeom>
                <a:noFill/>
                <a:ln w="9525">
                  <a:noFill/>
                  <a:miter lim="800000"/>
                  <a:headEnd/>
                  <a:tailEnd/>
                </a:ln>
              </p:spPr>
            </p:pic>
            <p:sp>
              <p:nvSpPr>
                <p:cNvPr id="36891" name="Text Box 6"/>
                <p:cNvSpPr>
                  <a:spLocks noChangeArrowheads="1"/>
                </p:cNvSpPr>
                <p:nvPr/>
              </p:nvSpPr>
              <p:spPr bwMode="auto">
                <a:xfrm>
                  <a:off x="194089" y="190850"/>
                  <a:ext cx="5699746" cy="555396"/>
                </a:xfrm>
                <a:prstGeom prst="rect">
                  <a:avLst/>
                </a:prstGeom>
                <a:noFill/>
                <a:ln w="9525">
                  <a:noFill/>
                  <a:miter lim="800000"/>
                  <a:headEnd/>
                  <a:tailEnd/>
                </a:ln>
              </p:spPr>
              <p:txBody>
                <a:bodyPr wrap="none" lIns="72000" tIns="0" rIns="72000" bIns="0" anchor="ctr"/>
                <a:lstStyle/>
                <a:p>
                  <a:pPr algn="ctr" eaLnBrk="0" hangingPunct="0">
                    <a:buFont typeface="Arial" charset="0"/>
                    <a:buNone/>
                  </a:pPr>
                  <a:endParaRPr lang="zh-CN" altLang="zh-CN">
                    <a:latin typeface="Calibri" pitchFamily="34" charset="0"/>
                    <a:ea typeface="Gulim" pitchFamily="34" charset="-127"/>
                    <a:sym typeface="Calibri" pitchFamily="34" charset="0"/>
                  </a:endParaRPr>
                </a:p>
              </p:txBody>
            </p:sp>
          </p:grpSp>
          <p:grpSp>
            <p:nvGrpSpPr>
              <p:cNvPr id="36886" name="Group 39"/>
              <p:cNvGrpSpPr>
                <a:grpSpLocks/>
              </p:cNvGrpSpPr>
              <p:nvPr/>
            </p:nvGrpSpPr>
            <p:grpSpPr bwMode="auto">
              <a:xfrm>
                <a:off x="822467" y="41922"/>
                <a:ext cx="5143499" cy="930728"/>
                <a:chOff x="0" y="0"/>
                <a:chExt cx="2948" cy="549"/>
              </a:xfrm>
            </p:grpSpPr>
            <p:pic>
              <p:nvPicPr>
                <p:cNvPr id="36888" name="Picture 49" descr="그림자"/>
                <p:cNvPicPr>
                  <a:picLocks noChangeAspect="1" noChangeArrowheads="1"/>
                </p:cNvPicPr>
                <p:nvPr/>
              </p:nvPicPr>
              <p:blipFill>
                <a:blip r:embed="rId3" cstate="print"/>
                <a:srcRect/>
                <a:stretch>
                  <a:fillRect/>
                </a:stretch>
              </p:blipFill>
              <p:spPr bwMode="auto">
                <a:xfrm>
                  <a:off x="0" y="0"/>
                  <a:ext cx="2948" cy="549"/>
                </a:xfrm>
                <a:prstGeom prst="rect">
                  <a:avLst/>
                </a:prstGeom>
                <a:noFill/>
                <a:ln w="9525">
                  <a:noFill/>
                  <a:miter lim="800000"/>
                  <a:headEnd/>
                  <a:tailEnd/>
                </a:ln>
              </p:spPr>
            </p:pic>
            <p:sp>
              <p:nvSpPr>
                <p:cNvPr id="36889" name="AutoShape 50"/>
                <p:cNvSpPr>
                  <a:spLocks noChangeArrowheads="1"/>
                </p:cNvSpPr>
                <p:nvPr/>
              </p:nvSpPr>
              <p:spPr bwMode="auto">
                <a:xfrm>
                  <a:off x="77" y="82"/>
                  <a:ext cx="2790" cy="331"/>
                </a:xfrm>
                <a:prstGeom prst="roundRect">
                  <a:avLst>
                    <a:gd name="adj" fmla="val 50000"/>
                  </a:avLst>
                </a:prstGeom>
                <a:gradFill rotWithShape="1">
                  <a:gsLst>
                    <a:gs pos="0">
                      <a:srgbClr val="C6D9F1"/>
                    </a:gs>
                    <a:gs pos="100000">
                      <a:srgbClr val="FFFFFF"/>
                    </a:gs>
                  </a:gsLst>
                  <a:lin ang="5400000" scaled="1"/>
                </a:gradFill>
                <a:ln w="19050">
                  <a:solidFill>
                    <a:srgbClr val="FFFFFF"/>
                  </a:solidFill>
                  <a:miter lim="800000"/>
                  <a:headEnd/>
                  <a:tailEnd/>
                </a:ln>
              </p:spPr>
              <p:txBody>
                <a:bodyPr wrap="none" lIns="342000" tIns="36000" bIns="36000" anchor="ctr"/>
                <a:lstStyle/>
                <a:p>
                  <a:pPr eaLnBrk="0" hangingPunct="0">
                    <a:lnSpc>
                      <a:spcPct val="120000"/>
                    </a:lnSpc>
                    <a:buFont typeface="Arial" charset="0"/>
                    <a:buNone/>
                  </a:pPr>
                  <a:r>
                    <a:rPr lang="en-US" altLang="zh-CN" sz="2000">
                      <a:solidFill>
                        <a:schemeClr val="tx1"/>
                      </a:solidFill>
                      <a:latin typeface="Calibri" pitchFamily="34" charset="0"/>
                      <a:ea typeface="Gulim" pitchFamily="34" charset="-127"/>
                      <a:sym typeface="Calibri" pitchFamily="34" charset="0"/>
                    </a:rPr>
                    <a:t>Thermal insulation on windows</a:t>
                  </a:r>
                  <a:endParaRPr lang="zh-CN" altLang="en-US" sz="2000">
                    <a:solidFill>
                      <a:schemeClr val="tx1"/>
                    </a:solidFill>
                    <a:latin typeface="Calibri" pitchFamily="34" charset="0"/>
                    <a:ea typeface="Gulim" pitchFamily="34" charset="-127"/>
                    <a:sym typeface="Calibri" pitchFamily="34" charset="0"/>
                  </a:endParaRPr>
                </a:p>
              </p:txBody>
            </p:sp>
          </p:grpSp>
          <p:sp>
            <p:nvSpPr>
              <p:cNvPr id="36887" name="TextBox 47"/>
              <p:cNvSpPr>
                <a:spLocks noChangeArrowheads="1"/>
              </p:cNvSpPr>
              <p:nvPr/>
            </p:nvSpPr>
            <p:spPr bwMode="auto">
              <a:xfrm>
                <a:off x="240432" y="224542"/>
                <a:ext cx="670866" cy="573670"/>
              </a:xfrm>
              <a:prstGeom prst="rect">
                <a:avLst/>
              </a:prstGeom>
              <a:noFill/>
              <a:ln w="9525">
                <a:noFill/>
                <a:miter lim="800000"/>
                <a:headEnd/>
                <a:tailEnd/>
              </a:ln>
            </p:spPr>
            <p:txBody>
              <a:bodyPr wrap="none">
                <a:spAutoFit/>
              </a:bodyPr>
              <a:lstStyle/>
              <a:p>
                <a:pPr algn="r" eaLnBrk="0" hangingPunct="0">
                  <a:buFont typeface="Arial" charset="0"/>
                  <a:buNone/>
                </a:pPr>
                <a:r>
                  <a:rPr lang="en-US" altLang="zh-CN" sz="2400">
                    <a:solidFill>
                      <a:srgbClr val="000000"/>
                    </a:solidFill>
                    <a:latin typeface="Calibri" pitchFamily="34" charset="0"/>
                    <a:ea typeface="Gulim" pitchFamily="34" charset="-127"/>
                    <a:sym typeface="Arial" charset="0"/>
                  </a:rPr>
                  <a:t>7</a:t>
                </a:r>
                <a:r>
                  <a:rPr lang="en-US" altLang="zh-CN" sz="2400">
                    <a:latin typeface="Calibri" pitchFamily="34" charset="0"/>
                    <a:ea typeface="Gulim" pitchFamily="34" charset="-127"/>
                    <a:sym typeface="Arial" charset="0"/>
                  </a:rPr>
                  <a:t>.2.4</a:t>
                </a:r>
                <a:endParaRPr lang="zh-CN" altLang="en-US" sz="2400">
                  <a:solidFill>
                    <a:srgbClr val="000000"/>
                  </a:solidFill>
                  <a:latin typeface="Calibri" pitchFamily="34" charset="0"/>
                  <a:ea typeface="Gulim" pitchFamily="34" charset="-127"/>
                  <a:sym typeface="Calibri" pitchFamily="34" charset="0"/>
                </a:endParaRPr>
              </a:p>
            </p:txBody>
          </p:sp>
        </p:grpSp>
        <p:sp>
          <p:nvSpPr>
            <p:cNvPr id="36884" name="Text Box 15"/>
            <p:cNvSpPr>
              <a:spLocks noChangeArrowheads="1"/>
            </p:cNvSpPr>
            <p:nvPr/>
          </p:nvSpPr>
          <p:spPr bwMode="auto">
            <a:xfrm>
              <a:off x="194089" y="1086261"/>
              <a:ext cx="5699746" cy="555396"/>
            </a:xfrm>
            <a:prstGeom prst="rect">
              <a:avLst/>
            </a:prstGeom>
            <a:noFill/>
            <a:ln w="9525">
              <a:noFill/>
              <a:miter lim="800000"/>
              <a:headEnd/>
              <a:tailEnd/>
            </a:ln>
          </p:spPr>
          <p:txBody>
            <a:bodyPr wrap="none" lIns="72000" tIns="0" rIns="72000" bIns="0" anchor="ctr"/>
            <a:lstStyle/>
            <a:p>
              <a:pPr algn="ctr" eaLnBrk="0" hangingPunct="0">
                <a:buFont typeface="Arial" charset="0"/>
                <a:buNone/>
              </a:pPr>
              <a:endParaRPr lang="zh-CN" altLang="zh-CN">
                <a:latin typeface="Calibri" pitchFamily="34" charset="0"/>
                <a:ea typeface="Gulim" pitchFamily="34" charset="-127"/>
                <a:sym typeface="Calibri" pitchFamily="34" charset="0"/>
              </a:endParaRPr>
            </a:p>
          </p:txBody>
        </p:sp>
      </p:grpSp>
      <p:grpSp>
        <p:nvGrpSpPr>
          <p:cNvPr id="36871" name="Group 44"/>
          <p:cNvGrpSpPr>
            <a:grpSpLocks/>
          </p:cNvGrpSpPr>
          <p:nvPr/>
        </p:nvGrpSpPr>
        <p:grpSpPr bwMode="auto">
          <a:xfrm>
            <a:off x="898525" y="5081588"/>
            <a:ext cx="7502525" cy="1319212"/>
            <a:chOff x="0" y="0"/>
            <a:chExt cx="6260592" cy="1641657"/>
          </a:xfrm>
        </p:grpSpPr>
        <p:grpSp>
          <p:nvGrpSpPr>
            <p:cNvPr id="36874" name="Group 45"/>
            <p:cNvGrpSpPr>
              <a:grpSpLocks/>
            </p:cNvGrpSpPr>
            <p:nvPr/>
          </p:nvGrpSpPr>
          <p:grpSpPr bwMode="auto">
            <a:xfrm>
              <a:off x="0" y="0"/>
              <a:ext cx="6260592" cy="1121664"/>
              <a:chOff x="0" y="0"/>
              <a:chExt cx="6260127" cy="1120221"/>
            </a:xfrm>
          </p:grpSpPr>
          <p:grpSp>
            <p:nvGrpSpPr>
              <p:cNvPr id="36876" name="Group 46"/>
              <p:cNvGrpSpPr>
                <a:grpSpLocks/>
              </p:cNvGrpSpPr>
              <p:nvPr/>
            </p:nvGrpSpPr>
            <p:grpSpPr bwMode="auto">
              <a:xfrm>
                <a:off x="0" y="0"/>
                <a:ext cx="6260127" cy="1120221"/>
                <a:chOff x="0" y="0"/>
                <a:chExt cx="6260592" cy="1121664"/>
              </a:xfrm>
            </p:grpSpPr>
            <p:pic>
              <p:nvPicPr>
                <p:cNvPr id="36881" name="AutoShape 864"/>
                <p:cNvPicPr>
                  <a:picLocks noChangeArrowheads="1"/>
                </p:cNvPicPr>
                <p:nvPr/>
              </p:nvPicPr>
              <p:blipFill>
                <a:blip r:embed="rId2" cstate="print"/>
                <a:srcRect/>
                <a:stretch>
                  <a:fillRect/>
                </a:stretch>
              </p:blipFill>
              <p:spPr bwMode="auto">
                <a:xfrm>
                  <a:off x="0" y="0"/>
                  <a:ext cx="6260592" cy="1121664"/>
                </a:xfrm>
                <a:prstGeom prst="rect">
                  <a:avLst/>
                </a:prstGeom>
                <a:noFill/>
                <a:ln w="9525">
                  <a:noFill/>
                  <a:miter lim="800000"/>
                  <a:headEnd/>
                  <a:tailEnd/>
                </a:ln>
              </p:spPr>
            </p:pic>
            <p:sp>
              <p:nvSpPr>
                <p:cNvPr id="36882" name="Text Box 6"/>
                <p:cNvSpPr>
                  <a:spLocks noChangeArrowheads="1"/>
                </p:cNvSpPr>
                <p:nvPr/>
              </p:nvSpPr>
              <p:spPr bwMode="auto">
                <a:xfrm>
                  <a:off x="194089" y="190850"/>
                  <a:ext cx="5699746" cy="555396"/>
                </a:xfrm>
                <a:prstGeom prst="rect">
                  <a:avLst/>
                </a:prstGeom>
                <a:noFill/>
                <a:ln w="9525">
                  <a:noFill/>
                  <a:miter lim="800000"/>
                  <a:headEnd/>
                  <a:tailEnd/>
                </a:ln>
              </p:spPr>
              <p:txBody>
                <a:bodyPr wrap="none" lIns="72000" tIns="0" rIns="72000" bIns="0" anchor="ctr"/>
                <a:lstStyle/>
                <a:p>
                  <a:pPr algn="ctr" eaLnBrk="0" hangingPunct="0">
                    <a:buFont typeface="Arial" charset="0"/>
                    <a:buNone/>
                  </a:pPr>
                  <a:endParaRPr lang="zh-CN" altLang="zh-CN">
                    <a:latin typeface="Calibri" pitchFamily="34" charset="0"/>
                    <a:ea typeface="Gulim" pitchFamily="34" charset="-127"/>
                    <a:sym typeface="Calibri" pitchFamily="34" charset="0"/>
                  </a:endParaRPr>
                </a:p>
              </p:txBody>
            </p:sp>
          </p:grpSp>
          <p:grpSp>
            <p:nvGrpSpPr>
              <p:cNvPr id="36877" name="Group 49"/>
              <p:cNvGrpSpPr>
                <a:grpSpLocks/>
              </p:cNvGrpSpPr>
              <p:nvPr/>
            </p:nvGrpSpPr>
            <p:grpSpPr bwMode="auto">
              <a:xfrm>
                <a:off x="822467" y="41922"/>
                <a:ext cx="5143499" cy="930728"/>
                <a:chOff x="0" y="0"/>
                <a:chExt cx="2948" cy="549"/>
              </a:xfrm>
            </p:grpSpPr>
            <p:pic>
              <p:nvPicPr>
                <p:cNvPr id="36879" name="Picture 49" descr="그림자"/>
                <p:cNvPicPr>
                  <a:picLocks noChangeAspect="1" noChangeArrowheads="1"/>
                </p:cNvPicPr>
                <p:nvPr/>
              </p:nvPicPr>
              <p:blipFill>
                <a:blip r:embed="rId3" cstate="print"/>
                <a:srcRect/>
                <a:stretch>
                  <a:fillRect/>
                </a:stretch>
              </p:blipFill>
              <p:spPr bwMode="auto">
                <a:xfrm>
                  <a:off x="0" y="0"/>
                  <a:ext cx="2948" cy="549"/>
                </a:xfrm>
                <a:prstGeom prst="rect">
                  <a:avLst/>
                </a:prstGeom>
                <a:noFill/>
                <a:ln w="9525">
                  <a:noFill/>
                  <a:miter lim="800000"/>
                  <a:headEnd/>
                  <a:tailEnd/>
                </a:ln>
              </p:spPr>
            </p:pic>
            <p:sp>
              <p:nvSpPr>
                <p:cNvPr id="36880" name="AutoShape 50"/>
                <p:cNvSpPr>
                  <a:spLocks noChangeArrowheads="1"/>
                </p:cNvSpPr>
                <p:nvPr/>
              </p:nvSpPr>
              <p:spPr bwMode="auto">
                <a:xfrm>
                  <a:off x="77" y="82"/>
                  <a:ext cx="2790" cy="331"/>
                </a:xfrm>
                <a:prstGeom prst="roundRect">
                  <a:avLst>
                    <a:gd name="adj" fmla="val 50000"/>
                  </a:avLst>
                </a:prstGeom>
                <a:gradFill rotWithShape="1">
                  <a:gsLst>
                    <a:gs pos="0">
                      <a:srgbClr val="C6D9F1"/>
                    </a:gs>
                    <a:gs pos="100000">
                      <a:srgbClr val="FFFFFF"/>
                    </a:gs>
                  </a:gsLst>
                  <a:lin ang="5400000" scaled="1"/>
                </a:gradFill>
                <a:ln w="19050">
                  <a:solidFill>
                    <a:srgbClr val="FFFFFF"/>
                  </a:solidFill>
                  <a:miter lim="800000"/>
                  <a:headEnd/>
                  <a:tailEnd/>
                </a:ln>
              </p:spPr>
              <p:txBody>
                <a:bodyPr wrap="none" lIns="342000" tIns="36000" bIns="36000" anchor="ctr"/>
                <a:lstStyle/>
                <a:p>
                  <a:pPr eaLnBrk="0" hangingPunct="0">
                    <a:lnSpc>
                      <a:spcPct val="120000"/>
                    </a:lnSpc>
                    <a:buFont typeface="Arial" charset="0"/>
                    <a:buNone/>
                  </a:pPr>
                  <a:r>
                    <a:rPr lang="en-US" altLang="zh-CN" sz="2000">
                      <a:solidFill>
                        <a:srgbClr val="000000"/>
                      </a:solidFill>
                      <a:latin typeface="Calibri" pitchFamily="34" charset="0"/>
                      <a:ea typeface="Gulim" pitchFamily="34" charset="-127"/>
                      <a:sym typeface="Calibri" pitchFamily="34" charset="0"/>
                    </a:rPr>
                    <a:t>Sun shading</a:t>
                  </a:r>
                  <a:endParaRPr lang="zh-CN" altLang="en-US" sz="2000">
                    <a:solidFill>
                      <a:srgbClr val="000000"/>
                    </a:solidFill>
                    <a:latin typeface="Calibri" pitchFamily="34" charset="0"/>
                    <a:ea typeface="Gulim" pitchFamily="34" charset="-127"/>
                    <a:sym typeface="Calibri" pitchFamily="34" charset="0"/>
                  </a:endParaRPr>
                </a:p>
              </p:txBody>
            </p:sp>
          </p:grpSp>
          <p:sp>
            <p:nvSpPr>
              <p:cNvPr id="36878" name="TextBox 47"/>
              <p:cNvSpPr>
                <a:spLocks noChangeArrowheads="1"/>
              </p:cNvSpPr>
              <p:nvPr/>
            </p:nvSpPr>
            <p:spPr bwMode="auto">
              <a:xfrm>
                <a:off x="239580" y="224542"/>
                <a:ext cx="671718" cy="573670"/>
              </a:xfrm>
              <a:prstGeom prst="rect">
                <a:avLst/>
              </a:prstGeom>
              <a:noFill/>
              <a:ln w="9525">
                <a:noFill/>
                <a:miter lim="800000"/>
                <a:headEnd/>
                <a:tailEnd/>
              </a:ln>
            </p:spPr>
            <p:txBody>
              <a:bodyPr wrap="none">
                <a:spAutoFit/>
              </a:bodyPr>
              <a:lstStyle/>
              <a:p>
                <a:pPr algn="r" eaLnBrk="0" hangingPunct="0">
                  <a:buFont typeface="Arial" charset="0"/>
                  <a:buNone/>
                </a:pPr>
                <a:r>
                  <a:rPr lang="en-US" altLang="zh-CN" sz="2400">
                    <a:solidFill>
                      <a:srgbClr val="000000"/>
                    </a:solidFill>
                    <a:latin typeface="Calibri" pitchFamily="34" charset="0"/>
                    <a:ea typeface="Gulim" pitchFamily="34" charset="-127"/>
                    <a:sym typeface="Arial" charset="0"/>
                  </a:rPr>
                  <a:t>7</a:t>
                </a:r>
                <a:r>
                  <a:rPr lang="en-US" altLang="zh-CN" sz="2400">
                    <a:latin typeface="Calibri" pitchFamily="34" charset="0"/>
                    <a:ea typeface="Gulim" pitchFamily="34" charset="-127"/>
                    <a:sym typeface="Arial" charset="0"/>
                  </a:rPr>
                  <a:t>.2.5</a:t>
                </a:r>
                <a:endParaRPr lang="zh-CN" altLang="en-US" sz="2400">
                  <a:solidFill>
                    <a:srgbClr val="000000"/>
                  </a:solidFill>
                  <a:latin typeface="Calibri" pitchFamily="34" charset="0"/>
                  <a:ea typeface="Gulim" pitchFamily="34" charset="-127"/>
                  <a:sym typeface="Calibri" pitchFamily="34" charset="0"/>
                </a:endParaRPr>
              </a:p>
            </p:txBody>
          </p:sp>
        </p:grpSp>
        <p:sp>
          <p:nvSpPr>
            <p:cNvPr id="36875" name="Text Box 15"/>
            <p:cNvSpPr>
              <a:spLocks noChangeArrowheads="1"/>
            </p:cNvSpPr>
            <p:nvPr/>
          </p:nvSpPr>
          <p:spPr bwMode="auto">
            <a:xfrm>
              <a:off x="194089" y="1086261"/>
              <a:ext cx="5699746" cy="555396"/>
            </a:xfrm>
            <a:prstGeom prst="rect">
              <a:avLst/>
            </a:prstGeom>
            <a:noFill/>
            <a:ln w="9525">
              <a:noFill/>
              <a:miter lim="800000"/>
              <a:headEnd/>
              <a:tailEnd/>
            </a:ln>
          </p:spPr>
          <p:txBody>
            <a:bodyPr wrap="none" lIns="72000" tIns="0" rIns="72000" bIns="0" anchor="ctr"/>
            <a:lstStyle/>
            <a:p>
              <a:pPr algn="ctr" eaLnBrk="0" hangingPunct="0">
                <a:buFont typeface="Arial" charset="0"/>
                <a:buNone/>
              </a:pPr>
              <a:endParaRPr lang="zh-CN" altLang="zh-CN">
                <a:latin typeface="Calibri" pitchFamily="34" charset="0"/>
                <a:ea typeface="Gulim" pitchFamily="34" charset="-127"/>
                <a:sym typeface="Calibri" pitchFamily="34" charset="0"/>
              </a:endParaRPr>
            </a:p>
          </p:txBody>
        </p:sp>
      </p:grpSp>
      <p:sp>
        <p:nvSpPr>
          <p:cNvPr id="36872" name="页脚占位符 4"/>
          <p:cNvSpPr>
            <a:spLocks noGrp="1" noChangeArrowheads="1"/>
          </p:cNvSpPr>
          <p:nvPr/>
        </p:nvSpPr>
        <p:spPr bwMode="auto">
          <a:xfrm>
            <a:off x="3581400" y="6461125"/>
            <a:ext cx="5295900" cy="246063"/>
          </a:xfrm>
          <a:prstGeom prst="rect">
            <a:avLst/>
          </a:prstGeom>
          <a:noFill/>
          <a:ln w="9525">
            <a:noFill/>
            <a:miter lim="800000"/>
            <a:headEnd/>
            <a:tailEnd/>
          </a:ln>
        </p:spPr>
        <p:txBody>
          <a:bodyPr anchor="ctr">
            <a:spAutoFit/>
          </a:bodyPr>
          <a:lstStyle/>
          <a:p>
            <a:pPr algn="r" eaLnBrk="0" hangingPunct="0">
              <a:buFont typeface="Arial" charset="0"/>
              <a:buNone/>
            </a:pPr>
            <a:r>
              <a:rPr lang="en-US" altLang="zh-CN" sz="1000">
                <a:solidFill>
                  <a:schemeClr val="tx1"/>
                </a:solidFill>
                <a:latin typeface="Arial" charset="0"/>
                <a:sym typeface="Arial" charset="0"/>
              </a:rPr>
              <a:t>A Multidisciplinary Approach to Curriculum Development in Sustainable Built Environment</a:t>
            </a:r>
            <a:endParaRPr lang="zh-CN" altLang="en-US">
              <a:ea typeface="Gulim" pitchFamily="34" charset="-127"/>
            </a:endParaRPr>
          </a:p>
        </p:txBody>
      </p:sp>
      <p:sp>
        <p:nvSpPr>
          <p:cNvPr id="58" name="灯片编号占位符 57"/>
          <p:cNvSpPr>
            <a:spLocks noGrp="1"/>
          </p:cNvSpPr>
          <p:nvPr>
            <p:ph type="sldNum" sz="quarter" idx="11"/>
          </p:nvPr>
        </p:nvSpPr>
        <p:spPr>
          <a:xfrm>
            <a:off x="161925" y="6337300"/>
            <a:ext cx="2133600" cy="365125"/>
          </a:xfrm>
        </p:spPr>
        <p:txBody>
          <a:bodyPr/>
          <a:lstStyle/>
          <a:p>
            <a:pPr>
              <a:defRPr/>
            </a:pPr>
            <a:fld id="{B3647115-7A9C-4914-B7B6-67FE687D0052}" type="slidenum">
              <a:rPr lang="zh-CN" altLang="en-US"/>
              <a:pPr>
                <a:defRPr/>
              </a:pPr>
              <a:t>7</a:t>
            </a:fld>
            <a:endParaRPr lang="zh-CN" altLang="en-US"/>
          </a:p>
        </p:txBody>
      </p:sp>
    </p:spTree>
  </p:cSld>
  <p:clrMapOvr>
    <a:masterClrMapping/>
  </p:clrMapOvr>
  <p:transition>
    <p:random/>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178550" y="1381125"/>
            <a:ext cx="1187450" cy="876300"/>
            <a:chOff x="0" y="0"/>
            <a:chExt cx="937" cy="692"/>
          </a:xfrm>
        </p:grpSpPr>
        <p:sp>
          <p:nvSpPr>
            <p:cNvPr id="114734" name="AutoShape 3"/>
            <p:cNvSpPr>
              <a:spLocks noChangeArrowheads="1"/>
            </p:cNvSpPr>
            <p:nvPr/>
          </p:nvSpPr>
          <p:spPr bwMode="auto">
            <a:xfrm>
              <a:off x="0" y="0"/>
              <a:ext cx="937" cy="6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1434" y="10800"/>
                  </a:moveTo>
                  <a:cubicBezTo>
                    <a:pt x="11434" y="11150"/>
                    <a:pt x="11150" y="11434"/>
                    <a:pt x="10800" y="11434"/>
                  </a:cubicBezTo>
                  <a:cubicBezTo>
                    <a:pt x="10449" y="11434"/>
                    <a:pt x="10166" y="11150"/>
                    <a:pt x="10166" y="10800"/>
                  </a:cubicBezTo>
                  <a:lnTo>
                    <a:pt x="0" y="10800"/>
                  </a:lnTo>
                  <a:cubicBezTo>
                    <a:pt x="0" y="16764"/>
                    <a:pt x="4835" y="21600"/>
                    <a:pt x="10800" y="21600"/>
                  </a:cubicBezTo>
                  <a:cubicBezTo>
                    <a:pt x="16764" y="21600"/>
                    <a:pt x="21600" y="16764"/>
                    <a:pt x="21600" y="10800"/>
                  </a:cubicBezTo>
                  <a:lnTo>
                    <a:pt x="11434" y="10800"/>
                  </a:lnTo>
                  <a:close/>
                </a:path>
              </a:pathLst>
            </a:custGeom>
            <a:gradFill rotWithShape="1">
              <a:gsLst>
                <a:gs pos="0">
                  <a:srgbClr val="002346"/>
                </a:gs>
                <a:gs pos="50000">
                  <a:srgbClr val="001121"/>
                </a:gs>
                <a:gs pos="100000">
                  <a:srgbClr val="002346"/>
                </a:gs>
              </a:gsLst>
              <a:lin ang="5400000" scaled="1"/>
            </a:gradFill>
            <a:ln w="9525" cmpd="sng">
              <a:noFill/>
              <a:miter lim="800000"/>
              <a:headEnd/>
              <a:tailEnd/>
            </a:ln>
          </p:spPr>
          <p:txBody>
            <a:bodyPr wrap="none" anchor="ctr"/>
            <a:lstStyle/>
            <a:p>
              <a:endParaRPr lang="zh-CN" altLang="en-US"/>
            </a:p>
          </p:txBody>
        </p:sp>
        <p:sp>
          <p:nvSpPr>
            <p:cNvPr id="114735" name="Oval 4"/>
            <p:cNvSpPr>
              <a:spLocks noChangeArrowheads="1"/>
            </p:cNvSpPr>
            <p:nvPr/>
          </p:nvSpPr>
          <p:spPr bwMode="auto">
            <a:xfrm>
              <a:off x="0" y="279"/>
              <a:ext cx="937" cy="145"/>
            </a:xfrm>
            <a:prstGeom prst="ellipse">
              <a:avLst/>
            </a:prstGeom>
            <a:gradFill rotWithShape="1">
              <a:gsLst>
                <a:gs pos="0">
                  <a:srgbClr val="002346"/>
                </a:gs>
                <a:gs pos="100000">
                  <a:srgbClr val="435D77"/>
                </a:gs>
              </a:gsLst>
              <a:lin ang="5400000" scaled="1"/>
            </a:gradFill>
            <a:ln w="9525">
              <a:noFill/>
              <a:bevel/>
              <a:headEnd/>
              <a:tailEnd/>
            </a:ln>
          </p:spPr>
          <p:txBody>
            <a:bodyPr wrap="none" anchor="ctr"/>
            <a:lstStyle/>
            <a:p>
              <a:pPr algn="r" eaLnBrk="0" hangingPunct="0">
                <a:buFont typeface="Arial" charset="0"/>
                <a:buNone/>
              </a:pPr>
              <a:endParaRPr lang="zh-CN" altLang="zh-CN">
                <a:latin typeface="Calibri" pitchFamily="34" charset="0"/>
                <a:ea typeface="Gulim" pitchFamily="34" charset="-127"/>
                <a:sym typeface="Arial" charset="0"/>
              </a:endParaRPr>
            </a:p>
          </p:txBody>
        </p:sp>
      </p:grpSp>
      <p:sp>
        <p:nvSpPr>
          <p:cNvPr id="87045" name="Text Box 5"/>
          <p:cNvSpPr>
            <a:spLocks noChangeArrowheads="1"/>
          </p:cNvSpPr>
          <p:nvPr/>
        </p:nvSpPr>
        <p:spPr bwMode="auto">
          <a:xfrm>
            <a:off x="6384925" y="1919288"/>
            <a:ext cx="735013" cy="339725"/>
          </a:xfrm>
          <a:prstGeom prst="rect">
            <a:avLst/>
          </a:prstGeom>
          <a:noFill/>
          <a:ln w="9525">
            <a:noFill/>
            <a:miter lim="800000"/>
            <a:headEnd/>
            <a:tailEnd/>
          </a:ln>
        </p:spPr>
        <p:txBody>
          <a:bodyPr lIns="92382" tIns="46191" rIns="92382" bIns="46191">
            <a:spAutoFit/>
          </a:bodyPr>
          <a:lstStyle/>
          <a:p>
            <a:pPr algn="ctr" eaLnBrk="0" hangingPunct="0">
              <a:spcBef>
                <a:spcPct val="50000"/>
              </a:spcBef>
              <a:buFont typeface="Arial" charset="0"/>
              <a:buNone/>
            </a:pPr>
            <a:r>
              <a:rPr lang="en-US" altLang="zh-CN" sz="1600" b="1">
                <a:solidFill>
                  <a:srgbClr val="FFFFFF"/>
                </a:solidFill>
                <a:latin typeface="Calibri" pitchFamily="34" charset="0"/>
                <a:ea typeface="Gulim" pitchFamily="34" charset="-127"/>
                <a:sym typeface="Arial" charset="0"/>
              </a:rPr>
              <a:t>1</a:t>
            </a:r>
          </a:p>
        </p:txBody>
      </p:sp>
      <p:pic>
        <p:nvPicPr>
          <p:cNvPr id="87046" name="Picture 6" descr="shadow_1_m"/>
          <p:cNvPicPr>
            <a:picLocks noChangeAspect="1" noChangeArrowheads="1"/>
          </p:cNvPicPr>
          <p:nvPr/>
        </p:nvPicPr>
        <p:blipFill>
          <a:blip r:embed="rId2" cstate="print">
            <a:lum bright="-12000"/>
          </a:blip>
          <a:srcRect/>
          <a:stretch>
            <a:fillRect/>
          </a:stretch>
        </p:blipFill>
        <p:spPr bwMode="auto">
          <a:xfrm>
            <a:off x="6438900" y="2266950"/>
            <a:ext cx="668338" cy="125413"/>
          </a:xfrm>
          <a:prstGeom prst="rect">
            <a:avLst/>
          </a:prstGeom>
          <a:noFill/>
          <a:ln w="9525">
            <a:noFill/>
            <a:miter lim="800000"/>
            <a:headEnd/>
            <a:tailEnd/>
          </a:ln>
        </p:spPr>
      </p:pic>
      <p:sp>
        <p:nvSpPr>
          <p:cNvPr id="87047" name="Oval 7"/>
          <p:cNvSpPr>
            <a:spLocks noChangeArrowheads="1"/>
          </p:cNvSpPr>
          <p:nvPr/>
        </p:nvSpPr>
        <p:spPr bwMode="auto">
          <a:xfrm rot="3125284" flipH="1">
            <a:off x="6265069" y="2024856"/>
            <a:ext cx="98425" cy="42863"/>
          </a:xfrm>
          <a:prstGeom prst="ellipse">
            <a:avLst/>
          </a:prstGeom>
          <a:gradFill rotWithShape="1">
            <a:gsLst>
              <a:gs pos="0">
                <a:srgbClr val="161F26"/>
              </a:gs>
              <a:gs pos="50000">
                <a:srgbClr val="6E99C0"/>
              </a:gs>
              <a:gs pos="100000">
                <a:srgbClr val="161F26"/>
              </a:gs>
            </a:gsLst>
            <a:lin ang="0" scaled="1"/>
          </a:gradFill>
          <a:ln w="9525">
            <a:noFill/>
            <a:bevel/>
            <a:headEnd/>
            <a:tailEnd/>
          </a:ln>
        </p:spPr>
        <p:txBody>
          <a:bodyPr wrap="none" lIns="92382" tIns="46191" rIns="92382" bIns="46191" anchor="ctr"/>
          <a:lstStyle/>
          <a:p>
            <a:pPr algn="r" eaLnBrk="0" hangingPunct="0">
              <a:buFont typeface="Arial" charset="0"/>
              <a:buNone/>
            </a:pPr>
            <a:endParaRPr lang="zh-CN" altLang="zh-CN">
              <a:latin typeface="Calibri" pitchFamily="34" charset="0"/>
              <a:ea typeface="Gulim" pitchFamily="34" charset="-127"/>
              <a:sym typeface="Arial" charset="0"/>
            </a:endParaRPr>
          </a:p>
        </p:txBody>
      </p:sp>
      <p:sp>
        <p:nvSpPr>
          <p:cNvPr id="87048" name="Freeform 9"/>
          <p:cNvSpPr>
            <a:spLocks noChangeArrowheads="1"/>
          </p:cNvSpPr>
          <p:nvPr/>
        </p:nvSpPr>
        <p:spPr bwMode="auto">
          <a:xfrm rot="-6881602">
            <a:off x="5553869" y="1574006"/>
            <a:ext cx="96838" cy="1577975"/>
          </a:xfrm>
          <a:custGeom>
            <a:avLst/>
            <a:gdLst>
              <a:gd name="T0" fmla="*/ 0 w 291"/>
              <a:gd name="T1" fmla="*/ 0 h 1199"/>
              <a:gd name="T2" fmla="*/ 2147483647 w 291"/>
              <a:gd name="T3" fmla="*/ 0 h 1199"/>
              <a:gd name="T4" fmla="*/ 2147483647 w 291"/>
              <a:gd name="T5" fmla="*/ 2147483647 h 1199"/>
              <a:gd name="T6" fmla="*/ 2147483647 w 291"/>
              <a:gd name="T7" fmla="*/ 2147483647 h 1199"/>
              <a:gd name="T8" fmla="*/ 0 w 291"/>
              <a:gd name="T9" fmla="*/ 0 h 1199"/>
              <a:gd name="T10" fmla="*/ 0 60000 65536"/>
              <a:gd name="T11" fmla="*/ 0 60000 65536"/>
              <a:gd name="T12" fmla="*/ 0 60000 65536"/>
              <a:gd name="T13" fmla="*/ 0 60000 65536"/>
              <a:gd name="T14" fmla="*/ 0 60000 65536"/>
              <a:gd name="T15" fmla="*/ 0 w 291"/>
              <a:gd name="T16" fmla="*/ 0 h 1199"/>
              <a:gd name="T17" fmla="*/ 291 w 291"/>
              <a:gd name="T18" fmla="*/ 1199 h 1199"/>
            </a:gdLst>
            <a:ahLst/>
            <a:cxnLst>
              <a:cxn ang="T10">
                <a:pos x="T0" y="T1"/>
              </a:cxn>
              <a:cxn ang="T11">
                <a:pos x="T2" y="T3"/>
              </a:cxn>
              <a:cxn ang="T12">
                <a:pos x="T4" y="T5"/>
              </a:cxn>
              <a:cxn ang="T13">
                <a:pos x="T6" y="T7"/>
              </a:cxn>
              <a:cxn ang="T14">
                <a:pos x="T8" y="T9"/>
              </a:cxn>
            </a:cxnLst>
            <a:rect l="T15" t="T16" r="T17" b="T18"/>
            <a:pathLst>
              <a:path w="291" h="1199">
                <a:moveTo>
                  <a:pt x="0" y="0"/>
                </a:moveTo>
                <a:lnTo>
                  <a:pt x="291" y="0"/>
                </a:lnTo>
                <a:lnTo>
                  <a:pt x="180" y="1199"/>
                </a:lnTo>
                <a:lnTo>
                  <a:pt x="81" y="1193"/>
                </a:lnTo>
                <a:lnTo>
                  <a:pt x="0" y="0"/>
                </a:lnTo>
                <a:close/>
              </a:path>
            </a:pathLst>
          </a:custGeom>
          <a:gradFill rotWithShape="1">
            <a:gsLst>
              <a:gs pos="0">
                <a:srgbClr val="506F8B"/>
              </a:gs>
              <a:gs pos="50000">
                <a:srgbClr val="6E99C0"/>
              </a:gs>
              <a:gs pos="100000">
                <a:srgbClr val="506F8B"/>
              </a:gs>
            </a:gsLst>
            <a:lin ang="0" scaled="1"/>
          </a:gradFill>
          <a:ln w="9525" cmpd="sng">
            <a:noFill/>
            <a:bevel/>
            <a:headEnd/>
            <a:tailEnd/>
          </a:ln>
        </p:spPr>
        <p:txBody>
          <a:bodyPr wrap="none" lIns="92382" tIns="46191" rIns="92382" bIns="46191" anchor="ctr"/>
          <a:lstStyle/>
          <a:p>
            <a:endParaRPr lang="zh-CN" altLang="en-US"/>
          </a:p>
        </p:txBody>
      </p:sp>
      <p:grpSp>
        <p:nvGrpSpPr>
          <p:cNvPr id="3" name="Group 9"/>
          <p:cNvGrpSpPr>
            <a:grpSpLocks/>
          </p:cNvGrpSpPr>
          <p:nvPr/>
        </p:nvGrpSpPr>
        <p:grpSpPr bwMode="auto">
          <a:xfrm>
            <a:off x="3203575" y="1803400"/>
            <a:ext cx="1816100" cy="1450975"/>
            <a:chOff x="0" y="0"/>
            <a:chExt cx="937" cy="692"/>
          </a:xfrm>
        </p:grpSpPr>
        <p:sp>
          <p:nvSpPr>
            <p:cNvPr id="114732" name="AutoShape 11"/>
            <p:cNvSpPr>
              <a:spLocks noChangeArrowheads="1"/>
            </p:cNvSpPr>
            <p:nvPr/>
          </p:nvSpPr>
          <p:spPr bwMode="auto">
            <a:xfrm>
              <a:off x="0" y="0"/>
              <a:ext cx="937" cy="6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1434" y="10800"/>
                  </a:moveTo>
                  <a:cubicBezTo>
                    <a:pt x="11434" y="11150"/>
                    <a:pt x="11150" y="11434"/>
                    <a:pt x="10800" y="11434"/>
                  </a:cubicBezTo>
                  <a:cubicBezTo>
                    <a:pt x="10449" y="11434"/>
                    <a:pt x="10166" y="11150"/>
                    <a:pt x="10166" y="10800"/>
                  </a:cubicBezTo>
                  <a:lnTo>
                    <a:pt x="0" y="10800"/>
                  </a:lnTo>
                  <a:cubicBezTo>
                    <a:pt x="0" y="16764"/>
                    <a:pt x="4835" y="21600"/>
                    <a:pt x="10800" y="21600"/>
                  </a:cubicBezTo>
                  <a:cubicBezTo>
                    <a:pt x="16764" y="21600"/>
                    <a:pt x="21600" y="16764"/>
                    <a:pt x="21600" y="10800"/>
                  </a:cubicBezTo>
                  <a:lnTo>
                    <a:pt x="11434" y="10800"/>
                  </a:lnTo>
                  <a:close/>
                </a:path>
              </a:pathLst>
            </a:custGeom>
            <a:gradFill rotWithShape="1">
              <a:gsLst>
                <a:gs pos="0">
                  <a:srgbClr val="33689D"/>
                </a:gs>
                <a:gs pos="50000">
                  <a:srgbClr val="18314A"/>
                </a:gs>
                <a:gs pos="100000">
                  <a:srgbClr val="33689D"/>
                </a:gs>
              </a:gsLst>
              <a:lin ang="5400000" scaled="1"/>
            </a:gradFill>
            <a:ln w="9525" cmpd="sng">
              <a:noFill/>
              <a:miter lim="800000"/>
              <a:headEnd/>
              <a:tailEnd/>
            </a:ln>
          </p:spPr>
          <p:txBody>
            <a:bodyPr wrap="none" anchor="ctr"/>
            <a:lstStyle/>
            <a:p>
              <a:endParaRPr lang="zh-CN" altLang="en-US"/>
            </a:p>
          </p:txBody>
        </p:sp>
        <p:sp>
          <p:nvSpPr>
            <p:cNvPr id="114733" name="Oval 12"/>
            <p:cNvSpPr>
              <a:spLocks noChangeArrowheads="1"/>
            </p:cNvSpPr>
            <p:nvPr/>
          </p:nvSpPr>
          <p:spPr bwMode="auto">
            <a:xfrm>
              <a:off x="0" y="279"/>
              <a:ext cx="937" cy="145"/>
            </a:xfrm>
            <a:prstGeom prst="ellipse">
              <a:avLst/>
            </a:prstGeom>
            <a:gradFill rotWithShape="1">
              <a:gsLst>
                <a:gs pos="0">
                  <a:srgbClr val="33689D"/>
                </a:gs>
                <a:gs pos="100000">
                  <a:srgbClr val="6990B7"/>
                </a:gs>
              </a:gsLst>
              <a:lin ang="5400000" scaled="1"/>
            </a:gradFill>
            <a:ln w="9525">
              <a:noFill/>
              <a:bevel/>
              <a:headEnd/>
              <a:tailEnd/>
            </a:ln>
          </p:spPr>
          <p:txBody>
            <a:bodyPr wrap="none" anchor="ctr"/>
            <a:lstStyle/>
            <a:p>
              <a:pPr algn="r" eaLnBrk="0" hangingPunct="0">
                <a:buFont typeface="Arial" charset="0"/>
                <a:buNone/>
              </a:pPr>
              <a:endParaRPr lang="zh-CN" altLang="zh-CN">
                <a:latin typeface="Calibri" pitchFamily="34" charset="0"/>
                <a:ea typeface="Gulim" pitchFamily="34" charset="-127"/>
                <a:sym typeface="Arial" charset="0"/>
              </a:endParaRPr>
            </a:p>
          </p:txBody>
        </p:sp>
      </p:grpSp>
      <p:sp>
        <p:nvSpPr>
          <p:cNvPr id="87052" name="Text Box 13"/>
          <p:cNvSpPr>
            <a:spLocks noChangeArrowheads="1"/>
          </p:cNvSpPr>
          <p:nvPr/>
        </p:nvSpPr>
        <p:spPr bwMode="auto">
          <a:xfrm>
            <a:off x="3549650" y="2767013"/>
            <a:ext cx="1122363" cy="463550"/>
          </a:xfrm>
          <a:prstGeom prst="rect">
            <a:avLst/>
          </a:prstGeom>
          <a:noFill/>
          <a:ln w="9525">
            <a:noFill/>
            <a:miter lim="800000"/>
            <a:headEnd/>
            <a:tailEnd/>
          </a:ln>
        </p:spPr>
        <p:txBody>
          <a:bodyPr lIns="92382" tIns="46191" rIns="92382" bIns="46191">
            <a:spAutoFit/>
          </a:bodyPr>
          <a:lstStyle/>
          <a:p>
            <a:pPr algn="ctr" eaLnBrk="0" hangingPunct="0">
              <a:spcBef>
                <a:spcPct val="50000"/>
              </a:spcBef>
              <a:buFont typeface="Arial" charset="0"/>
              <a:buNone/>
            </a:pPr>
            <a:r>
              <a:rPr lang="en-US" altLang="zh-CN" sz="2400" b="1">
                <a:solidFill>
                  <a:srgbClr val="FFFFFF"/>
                </a:solidFill>
                <a:latin typeface="Calibri" pitchFamily="34" charset="0"/>
                <a:ea typeface="Gulim" pitchFamily="34" charset="-127"/>
                <a:sym typeface="Arial" charset="0"/>
              </a:rPr>
              <a:t>2</a:t>
            </a:r>
          </a:p>
        </p:txBody>
      </p:sp>
      <p:pic>
        <p:nvPicPr>
          <p:cNvPr id="87053" name="Picture 14" descr="shadow_1_m"/>
          <p:cNvPicPr>
            <a:picLocks noChangeAspect="1" noChangeArrowheads="1"/>
          </p:cNvPicPr>
          <p:nvPr/>
        </p:nvPicPr>
        <p:blipFill>
          <a:blip r:embed="rId3" cstate="print">
            <a:lum bright="36000"/>
          </a:blip>
          <a:srcRect/>
          <a:stretch>
            <a:fillRect/>
          </a:stretch>
        </p:blipFill>
        <p:spPr bwMode="auto">
          <a:xfrm>
            <a:off x="3606800" y="3308350"/>
            <a:ext cx="1014413" cy="206375"/>
          </a:xfrm>
          <a:prstGeom prst="rect">
            <a:avLst/>
          </a:prstGeom>
          <a:noFill/>
          <a:ln w="9525">
            <a:noFill/>
            <a:miter lim="800000"/>
            <a:headEnd/>
            <a:tailEnd/>
          </a:ln>
        </p:spPr>
      </p:pic>
      <p:sp>
        <p:nvSpPr>
          <p:cNvPr id="87054" name="Oval 15"/>
          <p:cNvSpPr>
            <a:spLocks noChangeArrowheads="1"/>
          </p:cNvSpPr>
          <p:nvPr/>
        </p:nvSpPr>
        <p:spPr bwMode="auto">
          <a:xfrm rot="3125284">
            <a:off x="3389313" y="2954337"/>
            <a:ext cx="177800" cy="41275"/>
          </a:xfrm>
          <a:prstGeom prst="ellipse">
            <a:avLst/>
          </a:prstGeom>
          <a:gradFill rotWithShape="1">
            <a:gsLst>
              <a:gs pos="0">
                <a:srgbClr val="161F26"/>
              </a:gs>
              <a:gs pos="50000">
                <a:srgbClr val="6E99C0"/>
              </a:gs>
              <a:gs pos="100000">
                <a:srgbClr val="161F26"/>
              </a:gs>
            </a:gsLst>
            <a:lin ang="0" scaled="1"/>
          </a:gradFill>
          <a:ln w="9525">
            <a:noFill/>
            <a:bevel/>
            <a:headEnd/>
            <a:tailEnd/>
          </a:ln>
        </p:spPr>
        <p:txBody>
          <a:bodyPr wrap="none" lIns="92382" tIns="46191" rIns="92382" bIns="46191" anchor="ctr"/>
          <a:lstStyle/>
          <a:p>
            <a:pPr algn="r" eaLnBrk="0" hangingPunct="0">
              <a:buFont typeface="Arial" charset="0"/>
              <a:buNone/>
            </a:pPr>
            <a:endParaRPr lang="zh-CN" altLang="zh-CN">
              <a:latin typeface="Calibri" pitchFamily="34" charset="0"/>
              <a:ea typeface="Gulim" pitchFamily="34" charset="-127"/>
              <a:sym typeface="Arial" charset="0"/>
            </a:endParaRPr>
          </a:p>
        </p:txBody>
      </p:sp>
      <p:sp>
        <p:nvSpPr>
          <p:cNvPr id="87055" name="Freeform 16"/>
          <p:cNvSpPr>
            <a:spLocks noChangeArrowheads="1"/>
          </p:cNvSpPr>
          <p:nvPr/>
        </p:nvSpPr>
        <p:spPr bwMode="auto">
          <a:xfrm rot="-8595126">
            <a:off x="2597150" y="2708275"/>
            <a:ext cx="327025" cy="2379663"/>
          </a:xfrm>
          <a:custGeom>
            <a:avLst/>
            <a:gdLst>
              <a:gd name="T0" fmla="*/ 0 w 291"/>
              <a:gd name="T1" fmla="*/ 0 h 1199"/>
              <a:gd name="T2" fmla="*/ 2147483647 w 291"/>
              <a:gd name="T3" fmla="*/ 0 h 1199"/>
              <a:gd name="T4" fmla="*/ 2147483647 w 291"/>
              <a:gd name="T5" fmla="*/ 2147483647 h 1199"/>
              <a:gd name="T6" fmla="*/ 2147483647 w 291"/>
              <a:gd name="T7" fmla="*/ 2147483647 h 1199"/>
              <a:gd name="T8" fmla="*/ 0 w 291"/>
              <a:gd name="T9" fmla="*/ 0 h 1199"/>
              <a:gd name="T10" fmla="*/ 0 60000 65536"/>
              <a:gd name="T11" fmla="*/ 0 60000 65536"/>
              <a:gd name="T12" fmla="*/ 0 60000 65536"/>
              <a:gd name="T13" fmla="*/ 0 60000 65536"/>
              <a:gd name="T14" fmla="*/ 0 60000 65536"/>
              <a:gd name="T15" fmla="*/ 0 w 291"/>
              <a:gd name="T16" fmla="*/ 0 h 1199"/>
              <a:gd name="T17" fmla="*/ 291 w 291"/>
              <a:gd name="T18" fmla="*/ 1199 h 1199"/>
            </a:gdLst>
            <a:ahLst/>
            <a:cxnLst>
              <a:cxn ang="T10">
                <a:pos x="T0" y="T1"/>
              </a:cxn>
              <a:cxn ang="T11">
                <a:pos x="T2" y="T3"/>
              </a:cxn>
              <a:cxn ang="T12">
                <a:pos x="T4" y="T5"/>
              </a:cxn>
              <a:cxn ang="T13">
                <a:pos x="T6" y="T7"/>
              </a:cxn>
              <a:cxn ang="T14">
                <a:pos x="T8" y="T9"/>
              </a:cxn>
            </a:cxnLst>
            <a:rect l="T15" t="T16" r="T17" b="T18"/>
            <a:pathLst>
              <a:path w="291" h="1199">
                <a:moveTo>
                  <a:pt x="0" y="0"/>
                </a:moveTo>
                <a:lnTo>
                  <a:pt x="291" y="0"/>
                </a:lnTo>
                <a:lnTo>
                  <a:pt x="180" y="1199"/>
                </a:lnTo>
                <a:lnTo>
                  <a:pt x="81" y="1193"/>
                </a:lnTo>
                <a:lnTo>
                  <a:pt x="0" y="0"/>
                </a:lnTo>
                <a:close/>
              </a:path>
            </a:pathLst>
          </a:custGeom>
          <a:gradFill rotWithShape="1">
            <a:gsLst>
              <a:gs pos="0">
                <a:srgbClr val="506F8B"/>
              </a:gs>
              <a:gs pos="50000">
                <a:srgbClr val="6E99C0"/>
              </a:gs>
              <a:gs pos="100000">
                <a:srgbClr val="506F8B"/>
              </a:gs>
            </a:gsLst>
            <a:lin ang="0" scaled="1"/>
          </a:gradFill>
          <a:ln w="9525" cmpd="sng">
            <a:noFill/>
            <a:bevel/>
            <a:headEnd/>
            <a:tailEnd/>
          </a:ln>
        </p:spPr>
        <p:txBody>
          <a:bodyPr wrap="none" lIns="92382" tIns="46191" rIns="92382" bIns="46191" anchor="ctr"/>
          <a:lstStyle/>
          <a:p>
            <a:endParaRPr lang="zh-CN" altLang="en-US"/>
          </a:p>
        </p:txBody>
      </p:sp>
      <p:grpSp>
        <p:nvGrpSpPr>
          <p:cNvPr id="4" name="Group 16"/>
          <p:cNvGrpSpPr>
            <a:grpSpLocks/>
          </p:cNvGrpSpPr>
          <p:nvPr/>
        </p:nvGrpSpPr>
        <p:grpSpPr bwMode="auto">
          <a:xfrm>
            <a:off x="733425" y="3832225"/>
            <a:ext cx="2628900" cy="2090738"/>
            <a:chOff x="0" y="0"/>
            <a:chExt cx="937" cy="692"/>
          </a:xfrm>
        </p:grpSpPr>
        <p:sp>
          <p:nvSpPr>
            <p:cNvPr id="114730" name="AutoShape 18"/>
            <p:cNvSpPr>
              <a:spLocks noChangeArrowheads="1"/>
            </p:cNvSpPr>
            <p:nvPr/>
          </p:nvSpPr>
          <p:spPr bwMode="auto">
            <a:xfrm>
              <a:off x="0" y="0"/>
              <a:ext cx="937" cy="6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1434" y="10800"/>
                  </a:moveTo>
                  <a:cubicBezTo>
                    <a:pt x="11434" y="11150"/>
                    <a:pt x="11150" y="11434"/>
                    <a:pt x="10800" y="11434"/>
                  </a:cubicBezTo>
                  <a:cubicBezTo>
                    <a:pt x="10449" y="11434"/>
                    <a:pt x="10166" y="11150"/>
                    <a:pt x="10166" y="10800"/>
                  </a:cubicBezTo>
                  <a:lnTo>
                    <a:pt x="0" y="10800"/>
                  </a:lnTo>
                  <a:cubicBezTo>
                    <a:pt x="0" y="16764"/>
                    <a:pt x="4835" y="21600"/>
                    <a:pt x="10800" y="21600"/>
                  </a:cubicBezTo>
                  <a:cubicBezTo>
                    <a:pt x="16764" y="21600"/>
                    <a:pt x="21600" y="16764"/>
                    <a:pt x="21600" y="10800"/>
                  </a:cubicBezTo>
                  <a:lnTo>
                    <a:pt x="11434" y="10800"/>
                  </a:lnTo>
                  <a:close/>
                </a:path>
              </a:pathLst>
            </a:custGeom>
            <a:gradFill rotWithShape="1">
              <a:gsLst>
                <a:gs pos="0">
                  <a:srgbClr val="0099CC"/>
                </a:gs>
                <a:gs pos="50000">
                  <a:srgbClr val="004961"/>
                </a:gs>
                <a:gs pos="100000">
                  <a:srgbClr val="0099CC"/>
                </a:gs>
              </a:gsLst>
              <a:lin ang="5400000" scaled="1"/>
            </a:gradFill>
            <a:ln w="9525" cmpd="sng">
              <a:noFill/>
              <a:miter lim="800000"/>
              <a:headEnd/>
              <a:tailEnd/>
            </a:ln>
          </p:spPr>
          <p:txBody>
            <a:bodyPr wrap="none" anchor="ctr"/>
            <a:lstStyle/>
            <a:p>
              <a:endParaRPr lang="zh-CN" altLang="en-US"/>
            </a:p>
          </p:txBody>
        </p:sp>
        <p:sp>
          <p:nvSpPr>
            <p:cNvPr id="114731" name="Oval 19"/>
            <p:cNvSpPr>
              <a:spLocks noChangeArrowheads="1"/>
            </p:cNvSpPr>
            <p:nvPr/>
          </p:nvSpPr>
          <p:spPr bwMode="auto">
            <a:xfrm>
              <a:off x="0" y="279"/>
              <a:ext cx="937" cy="145"/>
            </a:xfrm>
            <a:prstGeom prst="ellipse">
              <a:avLst/>
            </a:prstGeom>
            <a:gradFill rotWithShape="1">
              <a:gsLst>
                <a:gs pos="0">
                  <a:srgbClr val="0099CC"/>
                </a:gs>
                <a:gs pos="100000">
                  <a:srgbClr val="76C8E4"/>
                </a:gs>
              </a:gsLst>
              <a:lin ang="5400000" scaled="1"/>
            </a:gradFill>
            <a:ln w="9525">
              <a:noFill/>
              <a:bevel/>
              <a:headEnd/>
              <a:tailEnd/>
            </a:ln>
          </p:spPr>
          <p:txBody>
            <a:bodyPr wrap="none" anchor="ctr"/>
            <a:lstStyle/>
            <a:p>
              <a:pPr algn="r" eaLnBrk="0" hangingPunct="0">
                <a:buFont typeface="Arial" charset="0"/>
                <a:buNone/>
              </a:pPr>
              <a:endParaRPr lang="zh-CN" altLang="zh-CN">
                <a:latin typeface="Calibri" pitchFamily="34" charset="0"/>
                <a:ea typeface="Gulim" pitchFamily="34" charset="-127"/>
                <a:sym typeface="Arial" charset="0"/>
              </a:endParaRPr>
            </a:p>
          </p:txBody>
        </p:sp>
      </p:grpSp>
      <p:sp>
        <p:nvSpPr>
          <p:cNvPr id="87059" name="Text Box 20"/>
          <p:cNvSpPr>
            <a:spLocks noChangeArrowheads="1"/>
          </p:cNvSpPr>
          <p:nvPr/>
        </p:nvSpPr>
        <p:spPr bwMode="auto">
          <a:xfrm>
            <a:off x="1222375" y="5235575"/>
            <a:ext cx="1627188" cy="647700"/>
          </a:xfrm>
          <a:prstGeom prst="rect">
            <a:avLst/>
          </a:prstGeom>
          <a:noFill/>
          <a:ln w="9525">
            <a:noFill/>
            <a:miter lim="800000"/>
            <a:headEnd/>
            <a:tailEnd/>
          </a:ln>
        </p:spPr>
        <p:txBody>
          <a:bodyPr lIns="92382" tIns="46191" rIns="92382" bIns="46191">
            <a:spAutoFit/>
          </a:bodyPr>
          <a:lstStyle/>
          <a:p>
            <a:pPr algn="ctr" eaLnBrk="0" hangingPunct="0">
              <a:spcBef>
                <a:spcPct val="50000"/>
              </a:spcBef>
              <a:buFont typeface="Arial" charset="0"/>
              <a:buNone/>
            </a:pPr>
            <a:r>
              <a:rPr lang="en-US" altLang="zh-CN" sz="3600" b="1">
                <a:solidFill>
                  <a:srgbClr val="FFFFFF"/>
                </a:solidFill>
                <a:latin typeface="Calibri" pitchFamily="34" charset="0"/>
                <a:ea typeface="Gulim" pitchFamily="34" charset="-127"/>
                <a:sym typeface="Arial" charset="0"/>
              </a:rPr>
              <a:t>3</a:t>
            </a:r>
          </a:p>
        </p:txBody>
      </p:sp>
      <p:sp>
        <p:nvSpPr>
          <p:cNvPr id="87060" name="AutoShape 21"/>
          <p:cNvSpPr>
            <a:spLocks noChangeArrowheads="1"/>
          </p:cNvSpPr>
          <p:nvPr/>
        </p:nvSpPr>
        <p:spPr bwMode="auto">
          <a:xfrm flipH="1">
            <a:off x="2333625" y="4006850"/>
            <a:ext cx="828675" cy="596900"/>
          </a:xfrm>
          <a:prstGeom prst="curvedRightArrow">
            <a:avLst>
              <a:gd name="adj1" fmla="val 19588"/>
              <a:gd name="adj2" fmla="val 44681"/>
              <a:gd name="adj3" fmla="val 39194"/>
            </a:avLst>
          </a:prstGeom>
          <a:gradFill rotWithShape="1">
            <a:gsLst>
              <a:gs pos="0">
                <a:srgbClr val="FFBE93"/>
              </a:gs>
              <a:gs pos="100000">
                <a:srgbClr val="FF6600"/>
              </a:gs>
            </a:gsLst>
            <a:lin ang="0" scaled="1"/>
          </a:gradFill>
          <a:ln w="9525">
            <a:noFill/>
            <a:miter lim="800000"/>
            <a:headEnd/>
            <a:tailEnd/>
          </a:ln>
        </p:spPr>
        <p:txBody>
          <a:bodyPr wrap="none" lIns="92382" tIns="46191" rIns="92382" bIns="46191" anchor="ctr"/>
          <a:lstStyle/>
          <a:p>
            <a:pPr algn="r" eaLnBrk="0" hangingPunct="0">
              <a:buFont typeface="Arial" charset="0"/>
              <a:buNone/>
            </a:pPr>
            <a:endParaRPr lang="zh-CN" altLang="zh-CN">
              <a:latin typeface="Calibri" pitchFamily="34" charset="0"/>
              <a:ea typeface="Gulim" pitchFamily="34" charset="-127"/>
              <a:sym typeface="Arial" charset="0"/>
            </a:endParaRPr>
          </a:p>
        </p:txBody>
      </p:sp>
      <p:grpSp>
        <p:nvGrpSpPr>
          <p:cNvPr id="5" name="Group 21"/>
          <p:cNvGrpSpPr>
            <a:grpSpLocks/>
          </p:cNvGrpSpPr>
          <p:nvPr/>
        </p:nvGrpSpPr>
        <p:grpSpPr bwMode="auto">
          <a:xfrm>
            <a:off x="5915025" y="2589213"/>
            <a:ext cx="2798763" cy="1260475"/>
            <a:chOff x="0" y="0"/>
            <a:chExt cx="2800032" cy="1260000"/>
          </a:xfrm>
        </p:grpSpPr>
        <p:sp>
          <p:nvSpPr>
            <p:cNvPr id="114728" name="Rectangle 23"/>
            <p:cNvSpPr>
              <a:spLocks noChangeArrowheads="1"/>
            </p:cNvSpPr>
            <p:nvPr/>
          </p:nvSpPr>
          <p:spPr bwMode="auto">
            <a:xfrm>
              <a:off x="59690" y="290830"/>
              <a:ext cx="2740342" cy="339377"/>
            </a:xfrm>
            <a:prstGeom prst="rect">
              <a:avLst/>
            </a:prstGeom>
            <a:noFill/>
            <a:ln w="9525">
              <a:noFill/>
              <a:miter lim="800000"/>
              <a:headEnd/>
              <a:tailEnd/>
            </a:ln>
          </p:spPr>
          <p:txBody>
            <a:bodyPr lIns="92382" tIns="46191" rIns="92382" bIns="46191">
              <a:spAutoFit/>
            </a:bodyPr>
            <a:lstStyle/>
            <a:p>
              <a:pPr eaLnBrk="0" hangingPunct="0">
                <a:buFont typeface="Arial" charset="0"/>
                <a:buNone/>
              </a:pPr>
              <a:r>
                <a:rPr lang="en-US" altLang="zh-CN" sz="1600">
                  <a:solidFill>
                    <a:schemeClr val="tx1"/>
                  </a:solidFill>
                  <a:latin typeface="Calibri" pitchFamily="34" charset="0"/>
                  <a:ea typeface="Gulim" pitchFamily="34" charset="-127"/>
                  <a:sym typeface="Arial" charset="0"/>
                </a:rPr>
                <a:t>Hot  summer and  cold winter</a:t>
              </a:r>
            </a:p>
          </p:txBody>
        </p:sp>
        <p:sp>
          <p:nvSpPr>
            <p:cNvPr id="114729" name="Line 24"/>
            <p:cNvSpPr>
              <a:spLocks noChangeShapeType="1"/>
            </p:cNvSpPr>
            <p:nvPr/>
          </p:nvSpPr>
          <p:spPr bwMode="auto">
            <a:xfrm>
              <a:off x="0" y="0"/>
              <a:ext cx="1" cy="1260000"/>
            </a:xfrm>
            <a:prstGeom prst="line">
              <a:avLst/>
            </a:prstGeom>
            <a:noFill/>
            <a:ln w="28575">
              <a:solidFill>
                <a:srgbClr val="FF6600"/>
              </a:solidFill>
              <a:bevel/>
              <a:headEnd/>
              <a:tailEnd/>
            </a:ln>
          </p:spPr>
          <p:txBody>
            <a:bodyPr wrap="none" lIns="92382" tIns="46191" rIns="92382" bIns="46191" anchor="ctr"/>
            <a:lstStyle/>
            <a:p>
              <a:endParaRPr lang="zh-CN" altLang="en-US"/>
            </a:p>
          </p:txBody>
        </p:sp>
      </p:grpSp>
      <p:grpSp>
        <p:nvGrpSpPr>
          <p:cNvPr id="6" name="Group 24"/>
          <p:cNvGrpSpPr>
            <a:grpSpLocks/>
          </p:cNvGrpSpPr>
          <p:nvPr/>
        </p:nvGrpSpPr>
        <p:grpSpPr bwMode="auto">
          <a:xfrm>
            <a:off x="736600" y="1906588"/>
            <a:ext cx="2511425" cy="1079500"/>
            <a:chOff x="0" y="0"/>
            <a:chExt cx="2511901" cy="1080000"/>
          </a:xfrm>
        </p:grpSpPr>
        <p:sp>
          <p:nvSpPr>
            <p:cNvPr id="114726" name="Line 25"/>
            <p:cNvSpPr>
              <a:spLocks noChangeShapeType="1"/>
            </p:cNvSpPr>
            <p:nvPr/>
          </p:nvSpPr>
          <p:spPr bwMode="auto">
            <a:xfrm>
              <a:off x="0" y="0"/>
              <a:ext cx="1" cy="1080000"/>
            </a:xfrm>
            <a:prstGeom prst="line">
              <a:avLst/>
            </a:prstGeom>
            <a:noFill/>
            <a:ln w="28575">
              <a:solidFill>
                <a:srgbClr val="FF6600"/>
              </a:solidFill>
              <a:bevel/>
              <a:headEnd/>
              <a:tailEnd/>
            </a:ln>
          </p:spPr>
          <p:txBody>
            <a:bodyPr wrap="none" lIns="92382" tIns="46191" rIns="92382" bIns="46191" anchor="ctr"/>
            <a:lstStyle/>
            <a:p>
              <a:endParaRPr lang="zh-CN" altLang="en-US"/>
            </a:p>
          </p:txBody>
        </p:sp>
        <p:sp>
          <p:nvSpPr>
            <p:cNvPr id="114727" name="Rectangle 26"/>
            <p:cNvSpPr>
              <a:spLocks noChangeArrowheads="1"/>
            </p:cNvSpPr>
            <p:nvPr/>
          </p:nvSpPr>
          <p:spPr bwMode="auto">
            <a:xfrm>
              <a:off x="57785" y="178754"/>
              <a:ext cx="2454116" cy="364297"/>
            </a:xfrm>
            <a:prstGeom prst="rect">
              <a:avLst/>
            </a:prstGeom>
            <a:noFill/>
            <a:ln w="9525">
              <a:noFill/>
              <a:miter lim="800000"/>
              <a:headEnd/>
              <a:tailEnd/>
            </a:ln>
          </p:spPr>
          <p:txBody>
            <a:bodyPr lIns="92382" tIns="46191" rIns="92382" bIns="46191">
              <a:spAutoFit/>
            </a:bodyPr>
            <a:lstStyle/>
            <a:p>
              <a:pPr eaLnBrk="0" hangingPunct="0">
                <a:lnSpc>
                  <a:spcPct val="110000"/>
                </a:lnSpc>
                <a:buFont typeface="Arial" charset="0"/>
                <a:buNone/>
              </a:pPr>
              <a:r>
                <a:rPr lang="en-US" altLang="zh-CN" sz="1600">
                  <a:solidFill>
                    <a:schemeClr val="tx1"/>
                  </a:solidFill>
                  <a:latin typeface="Calibri" pitchFamily="34" charset="0"/>
                  <a:ea typeface="Gulim" pitchFamily="34" charset="-127"/>
                  <a:sym typeface="Arial" charset="0"/>
                </a:rPr>
                <a:t>The water is not enough.</a:t>
              </a:r>
              <a:endParaRPr lang="zh-CN" altLang="en-US">
                <a:latin typeface="Calibri" pitchFamily="34" charset="0"/>
                <a:ea typeface="Gulim" pitchFamily="34" charset="-127"/>
              </a:endParaRPr>
            </a:p>
          </p:txBody>
        </p:sp>
      </p:grpSp>
      <p:grpSp>
        <p:nvGrpSpPr>
          <p:cNvPr id="7" name="Group 27"/>
          <p:cNvGrpSpPr>
            <a:grpSpLocks/>
          </p:cNvGrpSpPr>
          <p:nvPr/>
        </p:nvGrpSpPr>
        <p:grpSpPr bwMode="auto">
          <a:xfrm>
            <a:off x="3648075" y="4835525"/>
            <a:ext cx="3706813" cy="900113"/>
            <a:chOff x="0" y="0"/>
            <a:chExt cx="3707130" cy="900000"/>
          </a:xfrm>
        </p:grpSpPr>
        <p:sp>
          <p:nvSpPr>
            <p:cNvPr id="114724" name="Line 27"/>
            <p:cNvSpPr>
              <a:spLocks noChangeShapeType="1"/>
            </p:cNvSpPr>
            <p:nvPr/>
          </p:nvSpPr>
          <p:spPr bwMode="auto">
            <a:xfrm>
              <a:off x="0" y="0"/>
              <a:ext cx="1" cy="900000"/>
            </a:xfrm>
            <a:prstGeom prst="line">
              <a:avLst/>
            </a:prstGeom>
            <a:noFill/>
            <a:ln w="28575">
              <a:solidFill>
                <a:srgbClr val="FF6600"/>
              </a:solidFill>
              <a:bevel/>
              <a:headEnd/>
              <a:tailEnd/>
            </a:ln>
          </p:spPr>
          <p:txBody>
            <a:bodyPr wrap="none" lIns="92382" tIns="46191" rIns="92382" bIns="46191" anchor="ctr"/>
            <a:lstStyle/>
            <a:p>
              <a:endParaRPr lang="zh-CN" altLang="en-US"/>
            </a:p>
          </p:txBody>
        </p:sp>
        <p:sp>
          <p:nvSpPr>
            <p:cNvPr id="114725" name="Rectangle 28"/>
            <p:cNvSpPr>
              <a:spLocks noChangeArrowheads="1"/>
            </p:cNvSpPr>
            <p:nvPr/>
          </p:nvSpPr>
          <p:spPr bwMode="auto">
            <a:xfrm>
              <a:off x="7620" y="192723"/>
              <a:ext cx="3699510" cy="634963"/>
            </a:xfrm>
            <a:prstGeom prst="rect">
              <a:avLst/>
            </a:prstGeom>
            <a:noFill/>
            <a:ln w="9525">
              <a:noFill/>
              <a:miter lim="800000"/>
              <a:headEnd/>
              <a:tailEnd/>
            </a:ln>
          </p:spPr>
          <p:txBody>
            <a:bodyPr lIns="92382" tIns="46191" rIns="92382" bIns="46191">
              <a:spAutoFit/>
            </a:bodyPr>
            <a:lstStyle/>
            <a:p>
              <a:pPr eaLnBrk="0" hangingPunct="0">
                <a:lnSpc>
                  <a:spcPct val="110000"/>
                </a:lnSpc>
                <a:buFont typeface="Arial" charset="0"/>
                <a:buNone/>
              </a:pPr>
              <a:r>
                <a:rPr lang="en-US" altLang="zh-CN" sz="1600">
                  <a:solidFill>
                    <a:schemeClr val="tx1"/>
                  </a:solidFill>
                  <a:latin typeface="Calibri" pitchFamily="34" charset="0"/>
                  <a:ea typeface="Gulim" pitchFamily="34" charset="-127"/>
                  <a:sym typeface="Arial" charset="0"/>
                </a:rPr>
                <a:t>The strong solar radiation and zephyr</a:t>
              </a:r>
              <a:endParaRPr lang="zh-CN" altLang="en-US" sz="1600">
                <a:solidFill>
                  <a:schemeClr val="tx1"/>
                </a:solidFill>
                <a:latin typeface="Calibri" pitchFamily="34" charset="0"/>
                <a:ea typeface="Gulim" pitchFamily="34" charset="-127"/>
                <a:sym typeface="Arial" charset="0"/>
              </a:endParaRPr>
            </a:p>
            <a:p>
              <a:pPr eaLnBrk="0" hangingPunct="0">
                <a:lnSpc>
                  <a:spcPct val="110000"/>
                </a:lnSpc>
                <a:buFont typeface="Arial" charset="0"/>
                <a:buNone/>
              </a:pPr>
              <a:r>
                <a:rPr lang="en-US" altLang="zh-CN" sz="1600">
                  <a:solidFill>
                    <a:schemeClr val="tx1"/>
                  </a:solidFill>
                  <a:latin typeface="Calibri" pitchFamily="34" charset="0"/>
                  <a:ea typeface="Gulim" pitchFamily="34" charset="-127"/>
                  <a:sym typeface="Arial" charset="0"/>
                </a:rPr>
                <a:t>   </a:t>
              </a:r>
            </a:p>
          </p:txBody>
        </p:sp>
      </p:grpSp>
      <p:grpSp>
        <p:nvGrpSpPr>
          <p:cNvPr id="8" name="Group 30"/>
          <p:cNvGrpSpPr>
            <a:grpSpLocks/>
          </p:cNvGrpSpPr>
          <p:nvPr/>
        </p:nvGrpSpPr>
        <p:grpSpPr bwMode="auto">
          <a:xfrm rot="291726">
            <a:off x="1450975" y="3367088"/>
            <a:ext cx="1270000" cy="1571625"/>
            <a:chOff x="0" y="0"/>
            <a:chExt cx="482" cy="596"/>
          </a:xfrm>
        </p:grpSpPr>
        <p:sp>
          <p:nvSpPr>
            <p:cNvPr id="114722" name="Oval 30"/>
            <p:cNvSpPr>
              <a:spLocks noChangeArrowheads="1"/>
            </p:cNvSpPr>
            <p:nvPr/>
          </p:nvSpPr>
          <p:spPr bwMode="auto">
            <a:xfrm>
              <a:off x="178" y="0"/>
              <a:ext cx="126" cy="123"/>
            </a:xfrm>
            <a:prstGeom prst="ellipse">
              <a:avLst/>
            </a:prstGeom>
            <a:solidFill>
              <a:srgbClr val="FEE3AC"/>
            </a:solidFill>
            <a:ln w="9525">
              <a:noFill/>
              <a:bevel/>
              <a:headEnd/>
              <a:tailEnd/>
            </a:ln>
          </p:spPr>
          <p:txBody>
            <a:bodyPr wrap="none" anchor="ctr"/>
            <a:lstStyle/>
            <a:p>
              <a:pPr algn="r" eaLnBrk="0" hangingPunct="0">
                <a:buFont typeface="Arial" charset="0"/>
                <a:buNone/>
              </a:pPr>
              <a:endParaRPr lang="zh-CN" altLang="zh-CN">
                <a:latin typeface="Calibri" pitchFamily="34" charset="0"/>
                <a:ea typeface="Gulim" pitchFamily="34" charset="-127"/>
                <a:sym typeface="Arial" charset="0"/>
              </a:endParaRPr>
            </a:p>
          </p:txBody>
        </p:sp>
        <p:sp>
          <p:nvSpPr>
            <p:cNvPr id="114723" name="Freeform 31"/>
            <p:cNvSpPr>
              <a:spLocks noChangeArrowheads="1"/>
            </p:cNvSpPr>
            <p:nvPr/>
          </p:nvSpPr>
          <p:spPr bwMode="auto">
            <a:xfrm>
              <a:off x="0" y="18"/>
              <a:ext cx="482" cy="578"/>
            </a:xfrm>
            <a:custGeom>
              <a:avLst/>
              <a:gdLst>
                <a:gd name="T0" fmla="*/ 0 w 3312"/>
                <a:gd name="T1" fmla="*/ 0 h 3962"/>
                <a:gd name="T2" fmla="*/ 0 w 3312"/>
                <a:gd name="T3" fmla="*/ 0 h 3962"/>
                <a:gd name="T4" fmla="*/ 0 w 3312"/>
                <a:gd name="T5" fmla="*/ 0 h 3962"/>
                <a:gd name="T6" fmla="*/ 0 w 3312"/>
                <a:gd name="T7" fmla="*/ 0 h 3962"/>
                <a:gd name="T8" fmla="*/ 0 w 3312"/>
                <a:gd name="T9" fmla="*/ 0 h 3962"/>
                <a:gd name="T10" fmla="*/ 0 w 3312"/>
                <a:gd name="T11" fmla="*/ 0 h 3962"/>
                <a:gd name="T12" fmla="*/ 0 w 3312"/>
                <a:gd name="T13" fmla="*/ 0 h 3962"/>
                <a:gd name="T14" fmla="*/ 0 w 3312"/>
                <a:gd name="T15" fmla="*/ 0 h 3962"/>
                <a:gd name="T16" fmla="*/ 0 w 3312"/>
                <a:gd name="T17" fmla="*/ 0 h 3962"/>
                <a:gd name="T18" fmla="*/ 0 w 3312"/>
                <a:gd name="T19" fmla="*/ 0 h 3962"/>
                <a:gd name="T20" fmla="*/ 0 w 3312"/>
                <a:gd name="T21" fmla="*/ 0 h 3962"/>
                <a:gd name="T22" fmla="*/ 0 w 3312"/>
                <a:gd name="T23" fmla="*/ 0 h 3962"/>
                <a:gd name="T24" fmla="*/ 0 w 3312"/>
                <a:gd name="T25" fmla="*/ 0 h 3962"/>
                <a:gd name="T26" fmla="*/ 0 w 3312"/>
                <a:gd name="T27" fmla="*/ 0 h 3962"/>
                <a:gd name="T28" fmla="*/ 0 w 3312"/>
                <a:gd name="T29" fmla="*/ 0 h 3962"/>
                <a:gd name="T30" fmla="*/ 0 w 3312"/>
                <a:gd name="T31" fmla="*/ 0 h 3962"/>
                <a:gd name="T32" fmla="*/ 0 w 3312"/>
                <a:gd name="T33" fmla="*/ 0 h 3962"/>
                <a:gd name="T34" fmla="*/ 0 w 3312"/>
                <a:gd name="T35" fmla="*/ 0 h 3962"/>
                <a:gd name="T36" fmla="*/ 0 w 3312"/>
                <a:gd name="T37" fmla="*/ 0 h 3962"/>
                <a:gd name="T38" fmla="*/ 0 w 3312"/>
                <a:gd name="T39" fmla="*/ 0 h 3962"/>
                <a:gd name="T40" fmla="*/ 0 w 3312"/>
                <a:gd name="T41" fmla="*/ 0 h 3962"/>
                <a:gd name="T42" fmla="*/ 0 w 3312"/>
                <a:gd name="T43" fmla="*/ 0 h 3962"/>
                <a:gd name="T44" fmla="*/ 0 w 3312"/>
                <a:gd name="T45" fmla="*/ 0 h 3962"/>
                <a:gd name="T46" fmla="*/ 0 w 3312"/>
                <a:gd name="T47" fmla="*/ 0 h 39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12"/>
                <a:gd name="T73" fmla="*/ 0 h 3962"/>
                <a:gd name="T74" fmla="*/ 3312 w 3312"/>
                <a:gd name="T75" fmla="*/ 3962 h 39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12" h="3962">
                  <a:moveTo>
                    <a:pt x="1376" y="696"/>
                  </a:moveTo>
                  <a:cubicBezTo>
                    <a:pt x="1401" y="795"/>
                    <a:pt x="1489" y="920"/>
                    <a:pt x="1639" y="920"/>
                  </a:cubicBezTo>
                  <a:cubicBezTo>
                    <a:pt x="1801" y="920"/>
                    <a:pt x="1876" y="795"/>
                    <a:pt x="1926" y="708"/>
                  </a:cubicBezTo>
                  <a:lnTo>
                    <a:pt x="2940" y="66"/>
                  </a:lnTo>
                  <a:cubicBezTo>
                    <a:pt x="3042" y="0"/>
                    <a:pt x="3142" y="16"/>
                    <a:pt x="3204" y="78"/>
                  </a:cubicBezTo>
                  <a:cubicBezTo>
                    <a:pt x="3267" y="140"/>
                    <a:pt x="3312" y="264"/>
                    <a:pt x="3072" y="444"/>
                  </a:cubicBezTo>
                  <a:lnTo>
                    <a:pt x="2139" y="1081"/>
                  </a:lnTo>
                  <a:lnTo>
                    <a:pt x="2476" y="2372"/>
                  </a:lnTo>
                  <a:lnTo>
                    <a:pt x="2251" y="2435"/>
                  </a:lnTo>
                  <a:lnTo>
                    <a:pt x="2614" y="3589"/>
                  </a:lnTo>
                  <a:cubicBezTo>
                    <a:pt x="2651" y="3751"/>
                    <a:pt x="2639" y="3863"/>
                    <a:pt x="2539" y="3925"/>
                  </a:cubicBezTo>
                  <a:cubicBezTo>
                    <a:pt x="2401" y="3962"/>
                    <a:pt x="2289" y="3863"/>
                    <a:pt x="2226" y="3689"/>
                  </a:cubicBezTo>
                  <a:cubicBezTo>
                    <a:pt x="2101" y="3453"/>
                    <a:pt x="1876" y="2720"/>
                    <a:pt x="1789" y="2534"/>
                  </a:cubicBezTo>
                  <a:lnTo>
                    <a:pt x="1414" y="2534"/>
                  </a:lnTo>
                  <a:cubicBezTo>
                    <a:pt x="1339" y="2770"/>
                    <a:pt x="1151" y="3465"/>
                    <a:pt x="1051" y="3689"/>
                  </a:cubicBezTo>
                  <a:cubicBezTo>
                    <a:pt x="1001" y="3838"/>
                    <a:pt x="914" y="3950"/>
                    <a:pt x="789" y="3925"/>
                  </a:cubicBezTo>
                  <a:cubicBezTo>
                    <a:pt x="714" y="3875"/>
                    <a:pt x="614" y="3838"/>
                    <a:pt x="676" y="3577"/>
                  </a:cubicBezTo>
                  <a:lnTo>
                    <a:pt x="1001" y="2459"/>
                  </a:lnTo>
                  <a:lnTo>
                    <a:pt x="751" y="2397"/>
                  </a:lnTo>
                  <a:lnTo>
                    <a:pt x="1126" y="1081"/>
                  </a:lnTo>
                  <a:lnTo>
                    <a:pt x="139" y="497"/>
                  </a:lnTo>
                  <a:cubicBezTo>
                    <a:pt x="54" y="402"/>
                    <a:pt x="0" y="342"/>
                    <a:pt x="60" y="180"/>
                  </a:cubicBezTo>
                  <a:cubicBezTo>
                    <a:pt x="186" y="102"/>
                    <a:pt x="214" y="112"/>
                    <a:pt x="389" y="162"/>
                  </a:cubicBezTo>
                  <a:lnTo>
                    <a:pt x="1376" y="696"/>
                  </a:lnTo>
                  <a:close/>
                </a:path>
              </a:pathLst>
            </a:custGeom>
            <a:solidFill>
              <a:srgbClr val="FEE3AC"/>
            </a:solidFill>
            <a:ln w="9525" cmpd="sng">
              <a:noFill/>
              <a:bevel/>
              <a:headEnd/>
              <a:tailEnd/>
            </a:ln>
          </p:spPr>
          <p:txBody>
            <a:bodyPr/>
            <a:lstStyle/>
            <a:p>
              <a:endParaRPr lang="zh-CN" altLang="en-US"/>
            </a:p>
          </p:txBody>
        </p:sp>
      </p:grpSp>
      <p:grpSp>
        <p:nvGrpSpPr>
          <p:cNvPr id="9" name="Group 33"/>
          <p:cNvGrpSpPr>
            <a:grpSpLocks/>
          </p:cNvGrpSpPr>
          <p:nvPr/>
        </p:nvGrpSpPr>
        <p:grpSpPr bwMode="auto">
          <a:xfrm rot="291726">
            <a:off x="3762375" y="1649413"/>
            <a:ext cx="714375" cy="881062"/>
            <a:chOff x="0" y="0"/>
            <a:chExt cx="482" cy="596"/>
          </a:xfrm>
        </p:grpSpPr>
        <p:sp>
          <p:nvSpPr>
            <p:cNvPr id="114720" name="Oval 33"/>
            <p:cNvSpPr>
              <a:spLocks noChangeArrowheads="1"/>
            </p:cNvSpPr>
            <p:nvPr/>
          </p:nvSpPr>
          <p:spPr bwMode="auto">
            <a:xfrm>
              <a:off x="178" y="0"/>
              <a:ext cx="126" cy="123"/>
            </a:xfrm>
            <a:prstGeom prst="ellipse">
              <a:avLst/>
            </a:prstGeom>
            <a:solidFill>
              <a:srgbClr val="FFCC00"/>
            </a:solidFill>
            <a:ln w="9525">
              <a:noFill/>
              <a:bevel/>
              <a:headEnd/>
              <a:tailEnd/>
            </a:ln>
          </p:spPr>
          <p:txBody>
            <a:bodyPr wrap="none" anchor="ctr"/>
            <a:lstStyle/>
            <a:p>
              <a:pPr algn="r" eaLnBrk="0" hangingPunct="0">
                <a:buFont typeface="Arial" charset="0"/>
                <a:buNone/>
              </a:pPr>
              <a:endParaRPr lang="zh-CN" altLang="zh-CN">
                <a:latin typeface="Calibri" pitchFamily="34" charset="0"/>
                <a:ea typeface="Gulim" pitchFamily="34" charset="-127"/>
                <a:sym typeface="Arial" charset="0"/>
              </a:endParaRPr>
            </a:p>
          </p:txBody>
        </p:sp>
        <p:sp>
          <p:nvSpPr>
            <p:cNvPr id="114721" name="Freeform 34"/>
            <p:cNvSpPr>
              <a:spLocks noChangeArrowheads="1"/>
            </p:cNvSpPr>
            <p:nvPr/>
          </p:nvSpPr>
          <p:spPr bwMode="auto">
            <a:xfrm>
              <a:off x="0" y="18"/>
              <a:ext cx="482" cy="578"/>
            </a:xfrm>
            <a:custGeom>
              <a:avLst/>
              <a:gdLst>
                <a:gd name="T0" fmla="*/ 0 w 3312"/>
                <a:gd name="T1" fmla="*/ 0 h 3962"/>
                <a:gd name="T2" fmla="*/ 0 w 3312"/>
                <a:gd name="T3" fmla="*/ 0 h 3962"/>
                <a:gd name="T4" fmla="*/ 0 w 3312"/>
                <a:gd name="T5" fmla="*/ 0 h 3962"/>
                <a:gd name="T6" fmla="*/ 0 w 3312"/>
                <a:gd name="T7" fmla="*/ 0 h 3962"/>
                <a:gd name="T8" fmla="*/ 0 w 3312"/>
                <a:gd name="T9" fmla="*/ 0 h 3962"/>
                <a:gd name="T10" fmla="*/ 0 w 3312"/>
                <a:gd name="T11" fmla="*/ 0 h 3962"/>
                <a:gd name="T12" fmla="*/ 0 w 3312"/>
                <a:gd name="T13" fmla="*/ 0 h 3962"/>
                <a:gd name="T14" fmla="*/ 0 w 3312"/>
                <a:gd name="T15" fmla="*/ 0 h 3962"/>
                <a:gd name="T16" fmla="*/ 0 w 3312"/>
                <a:gd name="T17" fmla="*/ 0 h 3962"/>
                <a:gd name="T18" fmla="*/ 0 w 3312"/>
                <a:gd name="T19" fmla="*/ 0 h 3962"/>
                <a:gd name="T20" fmla="*/ 0 w 3312"/>
                <a:gd name="T21" fmla="*/ 0 h 3962"/>
                <a:gd name="T22" fmla="*/ 0 w 3312"/>
                <a:gd name="T23" fmla="*/ 0 h 3962"/>
                <a:gd name="T24" fmla="*/ 0 w 3312"/>
                <a:gd name="T25" fmla="*/ 0 h 3962"/>
                <a:gd name="T26" fmla="*/ 0 w 3312"/>
                <a:gd name="T27" fmla="*/ 0 h 3962"/>
                <a:gd name="T28" fmla="*/ 0 w 3312"/>
                <a:gd name="T29" fmla="*/ 0 h 3962"/>
                <a:gd name="T30" fmla="*/ 0 w 3312"/>
                <a:gd name="T31" fmla="*/ 0 h 3962"/>
                <a:gd name="T32" fmla="*/ 0 w 3312"/>
                <a:gd name="T33" fmla="*/ 0 h 3962"/>
                <a:gd name="T34" fmla="*/ 0 w 3312"/>
                <a:gd name="T35" fmla="*/ 0 h 3962"/>
                <a:gd name="T36" fmla="*/ 0 w 3312"/>
                <a:gd name="T37" fmla="*/ 0 h 3962"/>
                <a:gd name="T38" fmla="*/ 0 w 3312"/>
                <a:gd name="T39" fmla="*/ 0 h 3962"/>
                <a:gd name="T40" fmla="*/ 0 w 3312"/>
                <a:gd name="T41" fmla="*/ 0 h 3962"/>
                <a:gd name="T42" fmla="*/ 0 w 3312"/>
                <a:gd name="T43" fmla="*/ 0 h 3962"/>
                <a:gd name="T44" fmla="*/ 0 w 3312"/>
                <a:gd name="T45" fmla="*/ 0 h 3962"/>
                <a:gd name="T46" fmla="*/ 0 w 3312"/>
                <a:gd name="T47" fmla="*/ 0 h 39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12"/>
                <a:gd name="T73" fmla="*/ 0 h 3962"/>
                <a:gd name="T74" fmla="*/ 3312 w 3312"/>
                <a:gd name="T75" fmla="*/ 3962 h 39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12" h="3962">
                  <a:moveTo>
                    <a:pt x="1376" y="696"/>
                  </a:moveTo>
                  <a:cubicBezTo>
                    <a:pt x="1401" y="795"/>
                    <a:pt x="1489" y="920"/>
                    <a:pt x="1639" y="920"/>
                  </a:cubicBezTo>
                  <a:cubicBezTo>
                    <a:pt x="1801" y="920"/>
                    <a:pt x="1876" y="795"/>
                    <a:pt x="1926" y="708"/>
                  </a:cubicBezTo>
                  <a:lnTo>
                    <a:pt x="2940" y="66"/>
                  </a:lnTo>
                  <a:cubicBezTo>
                    <a:pt x="3042" y="0"/>
                    <a:pt x="3142" y="16"/>
                    <a:pt x="3204" y="78"/>
                  </a:cubicBezTo>
                  <a:cubicBezTo>
                    <a:pt x="3267" y="140"/>
                    <a:pt x="3312" y="264"/>
                    <a:pt x="3072" y="444"/>
                  </a:cubicBezTo>
                  <a:lnTo>
                    <a:pt x="2139" y="1081"/>
                  </a:lnTo>
                  <a:lnTo>
                    <a:pt x="2476" y="2372"/>
                  </a:lnTo>
                  <a:lnTo>
                    <a:pt x="2251" y="2435"/>
                  </a:lnTo>
                  <a:lnTo>
                    <a:pt x="2614" y="3589"/>
                  </a:lnTo>
                  <a:cubicBezTo>
                    <a:pt x="2651" y="3751"/>
                    <a:pt x="2639" y="3863"/>
                    <a:pt x="2539" y="3925"/>
                  </a:cubicBezTo>
                  <a:cubicBezTo>
                    <a:pt x="2401" y="3962"/>
                    <a:pt x="2289" y="3863"/>
                    <a:pt x="2226" y="3689"/>
                  </a:cubicBezTo>
                  <a:cubicBezTo>
                    <a:pt x="2101" y="3453"/>
                    <a:pt x="1876" y="2720"/>
                    <a:pt x="1789" y="2534"/>
                  </a:cubicBezTo>
                  <a:lnTo>
                    <a:pt x="1414" y="2534"/>
                  </a:lnTo>
                  <a:cubicBezTo>
                    <a:pt x="1339" y="2770"/>
                    <a:pt x="1151" y="3465"/>
                    <a:pt x="1051" y="3689"/>
                  </a:cubicBezTo>
                  <a:cubicBezTo>
                    <a:pt x="1001" y="3838"/>
                    <a:pt x="914" y="3950"/>
                    <a:pt x="789" y="3925"/>
                  </a:cubicBezTo>
                  <a:cubicBezTo>
                    <a:pt x="714" y="3875"/>
                    <a:pt x="614" y="3838"/>
                    <a:pt x="676" y="3577"/>
                  </a:cubicBezTo>
                  <a:lnTo>
                    <a:pt x="1001" y="2459"/>
                  </a:lnTo>
                  <a:lnTo>
                    <a:pt x="751" y="2397"/>
                  </a:lnTo>
                  <a:lnTo>
                    <a:pt x="1126" y="1081"/>
                  </a:lnTo>
                  <a:lnTo>
                    <a:pt x="139" y="497"/>
                  </a:lnTo>
                  <a:cubicBezTo>
                    <a:pt x="54" y="402"/>
                    <a:pt x="0" y="342"/>
                    <a:pt x="60" y="180"/>
                  </a:cubicBezTo>
                  <a:cubicBezTo>
                    <a:pt x="186" y="102"/>
                    <a:pt x="214" y="112"/>
                    <a:pt x="389" y="162"/>
                  </a:cubicBezTo>
                  <a:lnTo>
                    <a:pt x="1376" y="696"/>
                  </a:lnTo>
                  <a:close/>
                </a:path>
              </a:pathLst>
            </a:custGeom>
            <a:solidFill>
              <a:srgbClr val="FFCC00"/>
            </a:solidFill>
            <a:ln w="9525" cmpd="sng">
              <a:noFill/>
              <a:bevel/>
              <a:headEnd/>
              <a:tailEnd/>
            </a:ln>
          </p:spPr>
          <p:txBody>
            <a:bodyPr/>
            <a:lstStyle/>
            <a:p>
              <a:endParaRPr lang="zh-CN" altLang="en-US"/>
            </a:p>
          </p:txBody>
        </p:sp>
      </p:grpSp>
      <p:sp>
        <p:nvSpPr>
          <p:cNvPr id="87076" name="AutoShape 35"/>
          <p:cNvSpPr>
            <a:spLocks noChangeArrowheads="1"/>
          </p:cNvSpPr>
          <p:nvPr/>
        </p:nvSpPr>
        <p:spPr bwMode="auto">
          <a:xfrm>
            <a:off x="955675" y="4021138"/>
            <a:ext cx="828675" cy="596900"/>
          </a:xfrm>
          <a:prstGeom prst="curvedRightArrow">
            <a:avLst>
              <a:gd name="adj1" fmla="val 16546"/>
              <a:gd name="adj2" fmla="val 38981"/>
              <a:gd name="adj3" fmla="val 39419"/>
            </a:avLst>
          </a:prstGeom>
          <a:gradFill rotWithShape="1">
            <a:gsLst>
              <a:gs pos="0">
                <a:srgbClr val="FFBE93"/>
              </a:gs>
              <a:gs pos="100000">
                <a:srgbClr val="FF6600"/>
              </a:gs>
            </a:gsLst>
            <a:lin ang="0" scaled="1"/>
          </a:gradFill>
          <a:ln w="9525">
            <a:noFill/>
            <a:miter lim="800000"/>
            <a:headEnd/>
            <a:tailEnd/>
          </a:ln>
        </p:spPr>
        <p:txBody>
          <a:bodyPr wrap="none" lIns="92382" tIns="46191" rIns="92382" bIns="46191" anchor="ctr"/>
          <a:lstStyle/>
          <a:p>
            <a:pPr algn="r" eaLnBrk="0" hangingPunct="0">
              <a:buFont typeface="Arial" charset="0"/>
              <a:buNone/>
            </a:pPr>
            <a:endParaRPr lang="zh-CN" altLang="zh-CN">
              <a:latin typeface="Calibri" pitchFamily="34" charset="0"/>
              <a:ea typeface="Gulim" pitchFamily="34" charset="-127"/>
              <a:sym typeface="Arial" charset="0"/>
            </a:endParaRPr>
          </a:p>
        </p:txBody>
      </p:sp>
      <p:grpSp>
        <p:nvGrpSpPr>
          <p:cNvPr id="10" name="Group 37"/>
          <p:cNvGrpSpPr>
            <a:grpSpLocks/>
          </p:cNvGrpSpPr>
          <p:nvPr/>
        </p:nvGrpSpPr>
        <p:grpSpPr bwMode="auto">
          <a:xfrm rot="363836">
            <a:off x="6600825" y="1354138"/>
            <a:ext cx="368300" cy="452437"/>
            <a:chOff x="0" y="0"/>
            <a:chExt cx="482" cy="596"/>
          </a:xfrm>
        </p:grpSpPr>
        <p:sp>
          <p:nvSpPr>
            <p:cNvPr id="114718" name="Oval 37"/>
            <p:cNvSpPr>
              <a:spLocks noChangeArrowheads="1"/>
            </p:cNvSpPr>
            <p:nvPr/>
          </p:nvSpPr>
          <p:spPr bwMode="auto">
            <a:xfrm>
              <a:off x="178" y="0"/>
              <a:ext cx="126" cy="123"/>
            </a:xfrm>
            <a:prstGeom prst="ellipse">
              <a:avLst/>
            </a:prstGeom>
            <a:solidFill>
              <a:srgbClr val="CC9900"/>
            </a:solidFill>
            <a:ln w="9525">
              <a:noFill/>
              <a:bevel/>
              <a:headEnd/>
              <a:tailEnd/>
            </a:ln>
          </p:spPr>
          <p:txBody>
            <a:bodyPr wrap="none" anchor="ctr"/>
            <a:lstStyle/>
            <a:p>
              <a:pPr algn="r" eaLnBrk="0" hangingPunct="0">
                <a:buFont typeface="Arial" charset="0"/>
                <a:buNone/>
              </a:pPr>
              <a:endParaRPr lang="zh-CN" altLang="zh-CN">
                <a:latin typeface="Calibri" pitchFamily="34" charset="0"/>
                <a:ea typeface="Gulim" pitchFamily="34" charset="-127"/>
                <a:sym typeface="Arial" charset="0"/>
              </a:endParaRPr>
            </a:p>
          </p:txBody>
        </p:sp>
        <p:sp>
          <p:nvSpPr>
            <p:cNvPr id="114719" name="Freeform 38"/>
            <p:cNvSpPr>
              <a:spLocks noChangeArrowheads="1"/>
            </p:cNvSpPr>
            <p:nvPr/>
          </p:nvSpPr>
          <p:spPr bwMode="auto">
            <a:xfrm>
              <a:off x="0" y="18"/>
              <a:ext cx="482" cy="578"/>
            </a:xfrm>
            <a:custGeom>
              <a:avLst/>
              <a:gdLst>
                <a:gd name="T0" fmla="*/ 0 w 3312"/>
                <a:gd name="T1" fmla="*/ 0 h 3962"/>
                <a:gd name="T2" fmla="*/ 0 w 3312"/>
                <a:gd name="T3" fmla="*/ 0 h 3962"/>
                <a:gd name="T4" fmla="*/ 0 w 3312"/>
                <a:gd name="T5" fmla="*/ 0 h 3962"/>
                <a:gd name="T6" fmla="*/ 0 w 3312"/>
                <a:gd name="T7" fmla="*/ 0 h 3962"/>
                <a:gd name="T8" fmla="*/ 0 w 3312"/>
                <a:gd name="T9" fmla="*/ 0 h 3962"/>
                <a:gd name="T10" fmla="*/ 0 w 3312"/>
                <a:gd name="T11" fmla="*/ 0 h 3962"/>
                <a:gd name="T12" fmla="*/ 0 w 3312"/>
                <a:gd name="T13" fmla="*/ 0 h 3962"/>
                <a:gd name="T14" fmla="*/ 0 w 3312"/>
                <a:gd name="T15" fmla="*/ 0 h 3962"/>
                <a:gd name="T16" fmla="*/ 0 w 3312"/>
                <a:gd name="T17" fmla="*/ 0 h 3962"/>
                <a:gd name="T18" fmla="*/ 0 w 3312"/>
                <a:gd name="T19" fmla="*/ 0 h 3962"/>
                <a:gd name="T20" fmla="*/ 0 w 3312"/>
                <a:gd name="T21" fmla="*/ 0 h 3962"/>
                <a:gd name="T22" fmla="*/ 0 w 3312"/>
                <a:gd name="T23" fmla="*/ 0 h 3962"/>
                <a:gd name="T24" fmla="*/ 0 w 3312"/>
                <a:gd name="T25" fmla="*/ 0 h 3962"/>
                <a:gd name="T26" fmla="*/ 0 w 3312"/>
                <a:gd name="T27" fmla="*/ 0 h 3962"/>
                <a:gd name="T28" fmla="*/ 0 w 3312"/>
                <a:gd name="T29" fmla="*/ 0 h 3962"/>
                <a:gd name="T30" fmla="*/ 0 w 3312"/>
                <a:gd name="T31" fmla="*/ 0 h 3962"/>
                <a:gd name="T32" fmla="*/ 0 w 3312"/>
                <a:gd name="T33" fmla="*/ 0 h 3962"/>
                <a:gd name="T34" fmla="*/ 0 w 3312"/>
                <a:gd name="T35" fmla="*/ 0 h 3962"/>
                <a:gd name="T36" fmla="*/ 0 w 3312"/>
                <a:gd name="T37" fmla="*/ 0 h 3962"/>
                <a:gd name="T38" fmla="*/ 0 w 3312"/>
                <a:gd name="T39" fmla="*/ 0 h 3962"/>
                <a:gd name="T40" fmla="*/ 0 w 3312"/>
                <a:gd name="T41" fmla="*/ 0 h 3962"/>
                <a:gd name="T42" fmla="*/ 0 w 3312"/>
                <a:gd name="T43" fmla="*/ 0 h 3962"/>
                <a:gd name="T44" fmla="*/ 0 w 3312"/>
                <a:gd name="T45" fmla="*/ 0 h 3962"/>
                <a:gd name="T46" fmla="*/ 0 w 3312"/>
                <a:gd name="T47" fmla="*/ 0 h 39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12"/>
                <a:gd name="T73" fmla="*/ 0 h 3962"/>
                <a:gd name="T74" fmla="*/ 3312 w 3312"/>
                <a:gd name="T75" fmla="*/ 3962 h 39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12" h="3962">
                  <a:moveTo>
                    <a:pt x="1376" y="696"/>
                  </a:moveTo>
                  <a:cubicBezTo>
                    <a:pt x="1401" y="795"/>
                    <a:pt x="1489" y="920"/>
                    <a:pt x="1639" y="920"/>
                  </a:cubicBezTo>
                  <a:cubicBezTo>
                    <a:pt x="1801" y="920"/>
                    <a:pt x="1876" y="795"/>
                    <a:pt x="1926" y="708"/>
                  </a:cubicBezTo>
                  <a:lnTo>
                    <a:pt x="2940" y="66"/>
                  </a:lnTo>
                  <a:cubicBezTo>
                    <a:pt x="3042" y="0"/>
                    <a:pt x="3142" y="16"/>
                    <a:pt x="3204" y="78"/>
                  </a:cubicBezTo>
                  <a:cubicBezTo>
                    <a:pt x="3267" y="140"/>
                    <a:pt x="3312" y="264"/>
                    <a:pt x="3072" y="444"/>
                  </a:cubicBezTo>
                  <a:lnTo>
                    <a:pt x="2139" y="1081"/>
                  </a:lnTo>
                  <a:lnTo>
                    <a:pt x="2476" y="2372"/>
                  </a:lnTo>
                  <a:lnTo>
                    <a:pt x="2251" y="2435"/>
                  </a:lnTo>
                  <a:lnTo>
                    <a:pt x="2614" y="3589"/>
                  </a:lnTo>
                  <a:cubicBezTo>
                    <a:pt x="2651" y="3751"/>
                    <a:pt x="2639" y="3863"/>
                    <a:pt x="2539" y="3925"/>
                  </a:cubicBezTo>
                  <a:cubicBezTo>
                    <a:pt x="2401" y="3962"/>
                    <a:pt x="2289" y="3863"/>
                    <a:pt x="2226" y="3689"/>
                  </a:cubicBezTo>
                  <a:cubicBezTo>
                    <a:pt x="2101" y="3453"/>
                    <a:pt x="1876" y="2720"/>
                    <a:pt x="1789" y="2534"/>
                  </a:cubicBezTo>
                  <a:lnTo>
                    <a:pt x="1414" y="2534"/>
                  </a:lnTo>
                  <a:cubicBezTo>
                    <a:pt x="1339" y="2770"/>
                    <a:pt x="1151" y="3465"/>
                    <a:pt x="1051" y="3689"/>
                  </a:cubicBezTo>
                  <a:cubicBezTo>
                    <a:pt x="1001" y="3838"/>
                    <a:pt x="914" y="3950"/>
                    <a:pt x="789" y="3925"/>
                  </a:cubicBezTo>
                  <a:cubicBezTo>
                    <a:pt x="714" y="3875"/>
                    <a:pt x="614" y="3838"/>
                    <a:pt x="676" y="3577"/>
                  </a:cubicBezTo>
                  <a:lnTo>
                    <a:pt x="1001" y="2459"/>
                  </a:lnTo>
                  <a:lnTo>
                    <a:pt x="751" y="2397"/>
                  </a:lnTo>
                  <a:lnTo>
                    <a:pt x="1126" y="1081"/>
                  </a:lnTo>
                  <a:lnTo>
                    <a:pt x="139" y="497"/>
                  </a:lnTo>
                  <a:cubicBezTo>
                    <a:pt x="54" y="402"/>
                    <a:pt x="0" y="342"/>
                    <a:pt x="60" y="180"/>
                  </a:cubicBezTo>
                  <a:cubicBezTo>
                    <a:pt x="186" y="102"/>
                    <a:pt x="214" y="112"/>
                    <a:pt x="389" y="162"/>
                  </a:cubicBezTo>
                  <a:lnTo>
                    <a:pt x="1376" y="696"/>
                  </a:lnTo>
                  <a:close/>
                </a:path>
              </a:pathLst>
            </a:custGeom>
            <a:solidFill>
              <a:srgbClr val="CC9900"/>
            </a:solidFill>
            <a:ln w="9525" cmpd="sng">
              <a:noFill/>
              <a:bevel/>
              <a:headEnd/>
              <a:tailEnd/>
            </a:ln>
          </p:spPr>
          <p:txBody>
            <a:bodyPr/>
            <a:lstStyle/>
            <a:p>
              <a:endParaRPr lang="zh-CN" altLang="en-US"/>
            </a:p>
          </p:txBody>
        </p:sp>
      </p:grpSp>
      <p:grpSp>
        <p:nvGrpSpPr>
          <p:cNvPr id="11" name="Group 40"/>
          <p:cNvGrpSpPr>
            <a:grpSpLocks/>
          </p:cNvGrpSpPr>
          <p:nvPr/>
        </p:nvGrpSpPr>
        <p:grpSpPr bwMode="auto">
          <a:xfrm>
            <a:off x="3394075" y="1962150"/>
            <a:ext cx="1465263" cy="379413"/>
            <a:chOff x="0" y="0"/>
            <a:chExt cx="1390" cy="350"/>
          </a:xfrm>
        </p:grpSpPr>
        <p:sp>
          <p:nvSpPr>
            <p:cNvPr id="114716" name="AutoShape 40"/>
            <p:cNvSpPr>
              <a:spLocks noChangeArrowheads="1"/>
            </p:cNvSpPr>
            <p:nvPr/>
          </p:nvSpPr>
          <p:spPr bwMode="auto">
            <a:xfrm flipH="1">
              <a:off x="868" y="0"/>
              <a:ext cx="522" cy="341"/>
            </a:xfrm>
            <a:prstGeom prst="curvedRightArrow">
              <a:avLst>
                <a:gd name="adj1" fmla="val 19588"/>
                <a:gd name="adj2" fmla="val 44681"/>
                <a:gd name="adj3" fmla="val 43217"/>
              </a:avLst>
            </a:prstGeom>
            <a:gradFill rotWithShape="1">
              <a:gsLst>
                <a:gs pos="0">
                  <a:srgbClr val="FFBE93"/>
                </a:gs>
                <a:gs pos="100000">
                  <a:srgbClr val="FF6600"/>
                </a:gs>
              </a:gsLst>
              <a:lin ang="0" scaled="1"/>
            </a:gradFill>
            <a:ln w="9525">
              <a:noFill/>
              <a:miter lim="800000"/>
              <a:headEnd/>
              <a:tailEnd/>
            </a:ln>
          </p:spPr>
          <p:txBody>
            <a:bodyPr wrap="none" anchor="ctr"/>
            <a:lstStyle/>
            <a:p>
              <a:pPr algn="r" eaLnBrk="0" hangingPunct="0">
                <a:buFont typeface="Arial" charset="0"/>
                <a:buNone/>
              </a:pPr>
              <a:endParaRPr lang="zh-CN" altLang="zh-CN">
                <a:latin typeface="Calibri" pitchFamily="34" charset="0"/>
                <a:ea typeface="Gulim" pitchFamily="34" charset="-127"/>
                <a:sym typeface="Arial" charset="0"/>
              </a:endParaRPr>
            </a:p>
          </p:txBody>
        </p:sp>
        <p:sp>
          <p:nvSpPr>
            <p:cNvPr id="114717" name="AutoShape 41"/>
            <p:cNvSpPr>
              <a:spLocks noChangeArrowheads="1"/>
            </p:cNvSpPr>
            <p:nvPr/>
          </p:nvSpPr>
          <p:spPr bwMode="auto">
            <a:xfrm>
              <a:off x="0" y="9"/>
              <a:ext cx="522" cy="341"/>
            </a:xfrm>
            <a:prstGeom prst="curvedRightArrow">
              <a:avLst>
                <a:gd name="adj1" fmla="val 16546"/>
                <a:gd name="adj2" fmla="val 38981"/>
                <a:gd name="adj3" fmla="val 43465"/>
              </a:avLst>
            </a:prstGeom>
            <a:gradFill rotWithShape="1">
              <a:gsLst>
                <a:gs pos="0">
                  <a:srgbClr val="FFBE93"/>
                </a:gs>
                <a:gs pos="100000">
                  <a:srgbClr val="FF6600"/>
                </a:gs>
              </a:gsLst>
              <a:lin ang="0" scaled="1"/>
            </a:gradFill>
            <a:ln w="9525">
              <a:noFill/>
              <a:miter lim="800000"/>
              <a:headEnd/>
              <a:tailEnd/>
            </a:ln>
          </p:spPr>
          <p:txBody>
            <a:bodyPr wrap="none" anchor="ctr"/>
            <a:lstStyle/>
            <a:p>
              <a:pPr algn="r" eaLnBrk="0" hangingPunct="0">
                <a:buFont typeface="Arial" charset="0"/>
                <a:buNone/>
              </a:pPr>
              <a:endParaRPr lang="zh-CN" altLang="zh-CN">
                <a:latin typeface="Calibri" pitchFamily="34" charset="0"/>
                <a:ea typeface="Gulim" pitchFamily="34" charset="-127"/>
                <a:sym typeface="Arial" charset="0"/>
              </a:endParaRPr>
            </a:p>
          </p:txBody>
        </p:sp>
      </p:grpSp>
      <p:grpSp>
        <p:nvGrpSpPr>
          <p:cNvPr id="12" name="Group 43"/>
          <p:cNvGrpSpPr>
            <a:grpSpLocks/>
          </p:cNvGrpSpPr>
          <p:nvPr/>
        </p:nvGrpSpPr>
        <p:grpSpPr bwMode="auto">
          <a:xfrm>
            <a:off x="6302375" y="1508125"/>
            <a:ext cx="979488" cy="203200"/>
            <a:chOff x="0" y="0"/>
            <a:chExt cx="1390" cy="350"/>
          </a:xfrm>
        </p:grpSpPr>
        <p:sp>
          <p:nvSpPr>
            <p:cNvPr id="114714" name="AutoShape 43"/>
            <p:cNvSpPr>
              <a:spLocks noChangeArrowheads="1"/>
            </p:cNvSpPr>
            <p:nvPr/>
          </p:nvSpPr>
          <p:spPr bwMode="auto">
            <a:xfrm flipH="1">
              <a:off x="868" y="0"/>
              <a:ext cx="522" cy="341"/>
            </a:xfrm>
            <a:prstGeom prst="curvedRightArrow">
              <a:avLst>
                <a:gd name="adj1" fmla="val 19588"/>
                <a:gd name="adj2" fmla="val 44681"/>
                <a:gd name="adj3" fmla="val 43217"/>
              </a:avLst>
            </a:prstGeom>
            <a:gradFill rotWithShape="1">
              <a:gsLst>
                <a:gs pos="0">
                  <a:srgbClr val="FFBE93"/>
                </a:gs>
                <a:gs pos="100000">
                  <a:srgbClr val="FF6600"/>
                </a:gs>
              </a:gsLst>
              <a:lin ang="0" scaled="1"/>
            </a:gradFill>
            <a:ln w="9525">
              <a:noFill/>
              <a:miter lim="800000"/>
              <a:headEnd/>
              <a:tailEnd/>
            </a:ln>
          </p:spPr>
          <p:txBody>
            <a:bodyPr wrap="none" anchor="ctr"/>
            <a:lstStyle/>
            <a:p>
              <a:pPr algn="r" eaLnBrk="0" hangingPunct="0">
                <a:buFont typeface="Arial" charset="0"/>
                <a:buNone/>
              </a:pPr>
              <a:endParaRPr lang="zh-CN" altLang="zh-CN">
                <a:latin typeface="Calibri" pitchFamily="34" charset="0"/>
                <a:ea typeface="Gulim" pitchFamily="34" charset="-127"/>
                <a:sym typeface="Arial" charset="0"/>
              </a:endParaRPr>
            </a:p>
          </p:txBody>
        </p:sp>
        <p:sp>
          <p:nvSpPr>
            <p:cNvPr id="114715" name="AutoShape 44"/>
            <p:cNvSpPr>
              <a:spLocks noChangeArrowheads="1"/>
            </p:cNvSpPr>
            <p:nvPr/>
          </p:nvSpPr>
          <p:spPr bwMode="auto">
            <a:xfrm>
              <a:off x="0" y="9"/>
              <a:ext cx="522" cy="341"/>
            </a:xfrm>
            <a:prstGeom prst="curvedRightArrow">
              <a:avLst>
                <a:gd name="adj1" fmla="val 16546"/>
                <a:gd name="adj2" fmla="val 38981"/>
                <a:gd name="adj3" fmla="val 43465"/>
              </a:avLst>
            </a:prstGeom>
            <a:gradFill rotWithShape="1">
              <a:gsLst>
                <a:gs pos="0">
                  <a:srgbClr val="FFBE93"/>
                </a:gs>
                <a:gs pos="100000">
                  <a:srgbClr val="FF6600"/>
                </a:gs>
              </a:gsLst>
              <a:lin ang="0" scaled="1"/>
            </a:gradFill>
            <a:ln w="9525">
              <a:noFill/>
              <a:miter lim="800000"/>
              <a:headEnd/>
              <a:tailEnd/>
            </a:ln>
          </p:spPr>
          <p:txBody>
            <a:bodyPr wrap="none" anchor="ctr"/>
            <a:lstStyle/>
            <a:p>
              <a:pPr algn="r" eaLnBrk="0" hangingPunct="0">
                <a:buFont typeface="Arial" charset="0"/>
                <a:buNone/>
              </a:pPr>
              <a:endParaRPr lang="zh-CN" altLang="zh-CN">
                <a:latin typeface="Calibri" pitchFamily="34" charset="0"/>
                <a:ea typeface="Gulim" pitchFamily="34" charset="-127"/>
                <a:sym typeface="Arial" charset="0"/>
              </a:endParaRPr>
            </a:p>
          </p:txBody>
        </p:sp>
      </p:grpSp>
      <p:sp>
        <p:nvSpPr>
          <p:cNvPr id="114711" name="矩形 46"/>
          <p:cNvSpPr>
            <a:spLocks noChangeArrowheads="1"/>
          </p:cNvSpPr>
          <p:nvPr/>
        </p:nvSpPr>
        <p:spPr bwMode="auto">
          <a:xfrm>
            <a:off x="314325" y="739775"/>
            <a:ext cx="8124825" cy="523875"/>
          </a:xfrm>
          <a:prstGeom prst="rect">
            <a:avLst/>
          </a:prstGeom>
          <a:noFill/>
          <a:ln w="9525">
            <a:noFill/>
            <a:miter lim="800000"/>
            <a:headEnd/>
            <a:tailEnd/>
          </a:ln>
        </p:spPr>
        <p:txBody>
          <a:bodyPr>
            <a:spAutoFit/>
          </a:bodyPr>
          <a:lstStyle/>
          <a:p>
            <a:pPr eaLnBrk="0" hangingPunct="0">
              <a:buFont typeface="Arial" charset="0"/>
              <a:buNone/>
            </a:pPr>
            <a:r>
              <a:rPr lang="en-US" altLang="zh-CN" sz="2800" b="1">
                <a:solidFill>
                  <a:schemeClr val="tx1"/>
                </a:solidFill>
                <a:latin typeface="Calibri" pitchFamily="34" charset="0"/>
                <a:ea typeface="微软雅黑"/>
                <a:cs typeface="微软雅黑"/>
                <a:sym typeface="Times New Roman" pitchFamily="18" charset="0"/>
              </a:rPr>
              <a:t>7.6.2.2 </a:t>
            </a:r>
            <a:r>
              <a:rPr lang="en-US" altLang="zh-CN" sz="2800" b="1">
                <a:solidFill>
                  <a:schemeClr val="tx1"/>
                </a:solidFill>
                <a:latin typeface="Calibri" pitchFamily="34" charset="0"/>
                <a:ea typeface="Gulim" pitchFamily="34" charset="-127"/>
                <a:sym typeface="Arial" charset="0"/>
              </a:rPr>
              <a:t>Dry hot climate challenges and problems</a:t>
            </a:r>
            <a:endParaRPr lang="zh-CN" altLang="en-US" sz="2800" b="1">
              <a:solidFill>
                <a:schemeClr val="tx1"/>
              </a:solidFill>
              <a:latin typeface="Calibri" pitchFamily="34" charset="0"/>
              <a:ea typeface="微软雅黑"/>
              <a:cs typeface="微软雅黑"/>
              <a:sym typeface="Times New Roman" pitchFamily="18" charset="0"/>
            </a:endParaRPr>
          </a:p>
        </p:txBody>
      </p:sp>
      <p:sp>
        <p:nvSpPr>
          <p:cNvPr id="114712" name="页脚占位符 4"/>
          <p:cNvSpPr>
            <a:spLocks noGrp="1" noChangeArrowheads="1"/>
          </p:cNvSpPr>
          <p:nvPr/>
        </p:nvSpPr>
        <p:spPr bwMode="auto">
          <a:xfrm>
            <a:off x="3581400" y="6461125"/>
            <a:ext cx="5295900" cy="246063"/>
          </a:xfrm>
          <a:prstGeom prst="rect">
            <a:avLst/>
          </a:prstGeom>
          <a:noFill/>
          <a:ln w="9525">
            <a:noFill/>
            <a:miter lim="800000"/>
            <a:headEnd/>
            <a:tailEnd/>
          </a:ln>
        </p:spPr>
        <p:txBody>
          <a:bodyPr anchor="ctr">
            <a:spAutoFit/>
          </a:bodyPr>
          <a:lstStyle/>
          <a:p>
            <a:pPr algn="r" eaLnBrk="0" hangingPunct="0">
              <a:buFont typeface="Arial" charset="0"/>
              <a:buNone/>
            </a:pPr>
            <a:r>
              <a:rPr lang="en-US" altLang="zh-CN" sz="1000">
                <a:solidFill>
                  <a:schemeClr val="tx1"/>
                </a:solidFill>
                <a:latin typeface="Calibri" pitchFamily="34" charset="0"/>
                <a:sym typeface="Arial" charset="0"/>
              </a:rPr>
              <a:t>A Multidisciplinary Approach to Curriculum Development in Sustainable Built Environment</a:t>
            </a:r>
            <a:endParaRPr lang="zh-CN" altLang="en-US">
              <a:latin typeface="Calibri" pitchFamily="34" charset="0"/>
              <a:ea typeface="Gulim" pitchFamily="34" charset="-127"/>
            </a:endParaRPr>
          </a:p>
        </p:txBody>
      </p:sp>
      <p:sp>
        <p:nvSpPr>
          <p:cNvPr id="51" name="灯片编号占位符 50"/>
          <p:cNvSpPr>
            <a:spLocks noGrp="1"/>
          </p:cNvSpPr>
          <p:nvPr>
            <p:ph type="sldNum" sz="quarter" idx="11"/>
          </p:nvPr>
        </p:nvSpPr>
        <p:spPr>
          <a:xfrm>
            <a:off x="161925" y="6337300"/>
            <a:ext cx="2133600" cy="365125"/>
          </a:xfrm>
        </p:spPr>
        <p:txBody>
          <a:bodyPr/>
          <a:lstStyle/>
          <a:p>
            <a:pPr>
              <a:defRPr/>
            </a:pPr>
            <a:fld id="{4A72E4E0-6AEA-4B33-87E5-7613BBAF9044}" type="slidenum">
              <a:rPr lang="zh-CN" altLang="en-US"/>
              <a:pPr>
                <a:defRPr/>
              </a:pPr>
              <a:t>79</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7045"/>
                                        </p:tgtEl>
                                        <p:attrNameLst>
                                          <p:attrName>style.visibility</p:attrName>
                                        </p:attrNameLst>
                                      </p:cBhvr>
                                      <p:to>
                                        <p:strVal val="visible"/>
                                      </p:to>
                                    </p:set>
                                    <p:animEffect>
                                      <p:cBhvr>
                                        <p:cTn id="10" dur="500"/>
                                        <p:tgtEl>
                                          <p:spTgt spid="87045"/>
                                        </p:tgtEl>
                                      </p:cBhvr>
                                    </p:animEffect>
                                  </p:childTnLst>
                                </p:cTn>
                              </p:par>
                              <p:par>
                                <p:cTn id="11" presetID="22" presetClass="entr" presetSubtype="4" fill="hold" nodeType="withEffect">
                                  <p:stCondLst>
                                    <p:cond delay="0"/>
                                  </p:stCondLst>
                                  <p:childTnLst>
                                    <p:set>
                                      <p:cBhvr>
                                        <p:cTn id="12" dur="1" fill="hold">
                                          <p:stCondLst>
                                            <p:cond delay="0"/>
                                          </p:stCondLst>
                                        </p:cTn>
                                        <p:tgtEl>
                                          <p:spTgt spid="87046"/>
                                        </p:tgtEl>
                                        <p:attrNameLst>
                                          <p:attrName>style.visibility</p:attrName>
                                        </p:attrNameLst>
                                      </p:cBhvr>
                                      <p:to>
                                        <p:strVal val="visible"/>
                                      </p:to>
                                    </p:set>
                                    <p:animEffect>
                                      <p:cBhvr>
                                        <p:cTn id="13" dur="500"/>
                                        <p:tgtEl>
                                          <p:spTgt spid="8704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7047"/>
                                        </p:tgtEl>
                                        <p:attrNameLst>
                                          <p:attrName>style.visibility</p:attrName>
                                        </p:attrNameLst>
                                      </p:cBhvr>
                                      <p:to>
                                        <p:strVal val="visible"/>
                                      </p:to>
                                    </p:set>
                                    <p:animEffect>
                                      <p:cBhvr>
                                        <p:cTn id="16" dur="500"/>
                                        <p:tgtEl>
                                          <p:spTgt spid="8704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7048"/>
                                        </p:tgtEl>
                                        <p:attrNameLst>
                                          <p:attrName>style.visibility</p:attrName>
                                        </p:attrNameLst>
                                      </p:cBhvr>
                                      <p:to>
                                        <p:strVal val="visible"/>
                                      </p:to>
                                    </p:set>
                                    <p:animEffect>
                                      <p:cBhvr>
                                        <p:cTn id="19" dur="500"/>
                                        <p:tgtEl>
                                          <p:spTgt spid="87048"/>
                                        </p:tgtEl>
                                      </p:cBhvr>
                                    </p:animEffect>
                                  </p:childTnLst>
                                </p:cTn>
                              </p:par>
                              <p:par>
                                <p:cTn id="20" presetID="22" presetClass="entr" presetSubtype="4"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p:cBhvr>
                                        <p:cTn id="22" dur="500"/>
                                        <p:tgtEl>
                                          <p:spTgt spid="3"/>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87052"/>
                                        </p:tgtEl>
                                        <p:attrNameLst>
                                          <p:attrName>style.visibility</p:attrName>
                                        </p:attrNameLst>
                                      </p:cBhvr>
                                      <p:to>
                                        <p:strVal val="visible"/>
                                      </p:to>
                                    </p:set>
                                    <p:animEffect>
                                      <p:cBhvr>
                                        <p:cTn id="25" dur="500"/>
                                        <p:tgtEl>
                                          <p:spTgt spid="87052"/>
                                        </p:tgtEl>
                                      </p:cBhvr>
                                    </p:animEffect>
                                  </p:childTnLst>
                                </p:cTn>
                              </p:par>
                              <p:par>
                                <p:cTn id="26" presetID="22" presetClass="entr" presetSubtype="4" fill="hold" nodeType="withEffect">
                                  <p:stCondLst>
                                    <p:cond delay="0"/>
                                  </p:stCondLst>
                                  <p:childTnLst>
                                    <p:set>
                                      <p:cBhvr>
                                        <p:cTn id="27" dur="1" fill="hold">
                                          <p:stCondLst>
                                            <p:cond delay="0"/>
                                          </p:stCondLst>
                                        </p:cTn>
                                        <p:tgtEl>
                                          <p:spTgt spid="87053"/>
                                        </p:tgtEl>
                                        <p:attrNameLst>
                                          <p:attrName>style.visibility</p:attrName>
                                        </p:attrNameLst>
                                      </p:cBhvr>
                                      <p:to>
                                        <p:strVal val="visible"/>
                                      </p:to>
                                    </p:set>
                                    <p:animEffect>
                                      <p:cBhvr>
                                        <p:cTn id="28" dur="500"/>
                                        <p:tgtEl>
                                          <p:spTgt spid="87053"/>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87054"/>
                                        </p:tgtEl>
                                        <p:attrNameLst>
                                          <p:attrName>style.visibility</p:attrName>
                                        </p:attrNameLst>
                                      </p:cBhvr>
                                      <p:to>
                                        <p:strVal val="visible"/>
                                      </p:to>
                                    </p:set>
                                    <p:animEffect>
                                      <p:cBhvr>
                                        <p:cTn id="31" dur="500"/>
                                        <p:tgtEl>
                                          <p:spTgt spid="87054"/>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87055"/>
                                        </p:tgtEl>
                                        <p:attrNameLst>
                                          <p:attrName>style.visibility</p:attrName>
                                        </p:attrNameLst>
                                      </p:cBhvr>
                                      <p:to>
                                        <p:strVal val="visible"/>
                                      </p:to>
                                    </p:set>
                                    <p:animEffect>
                                      <p:cBhvr>
                                        <p:cTn id="34" dur="500"/>
                                        <p:tgtEl>
                                          <p:spTgt spid="87055"/>
                                        </p:tgtEl>
                                      </p:cBhvr>
                                    </p:animEffect>
                                  </p:childTnLst>
                                </p:cTn>
                              </p:par>
                              <p:par>
                                <p:cTn id="35" presetID="22" presetClass="entr" presetSubtype="4"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p:cBhvr>
                                        <p:cTn id="37" dur="500"/>
                                        <p:tgtEl>
                                          <p:spTgt spid="4"/>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87059"/>
                                        </p:tgtEl>
                                        <p:attrNameLst>
                                          <p:attrName>style.visibility</p:attrName>
                                        </p:attrNameLst>
                                      </p:cBhvr>
                                      <p:to>
                                        <p:strVal val="visible"/>
                                      </p:to>
                                    </p:set>
                                    <p:animEffect>
                                      <p:cBhvr>
                                        <p:cTn id="40" dur="500"/>
                                        <p:tgtEl>
                                          <p:spTgt spid="87059"/>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87060"/>
                                        </p:tgtEl>
                                        <p:attrNameLst>
                                          <p:attrName>style.visibility</p:attrName>
                                        </p:attrNameLst>
                                      </p:cBhvr>
                                      <p:to>
                                        <p:strVal val="visible"/>
                                      </p:to>
                                    </p:set>
                                    <p:animEffect>
                                      <p:cBhvr>
                                        <p:cTn id="43" dur="500"/>
                                        <p:tgtEl>
                                          <p:spTgt spid="87060"/>
                                        </p:tgtEl>
                                      </p:cBhvr>
                                    </p:animEffect>
                                  </p:childTnLst>
                                </p:cTn>
                              </p:par>
                              <p:par>
                                <p:cTn id="44" presetID="22" presetClass="entr" presetSubtype="4" fill="hold" nodeType="withEffect">
                                  <p:stCondLst>
                                    <p:cond delay="0"/>
                                  </p:stCondLst>
                                  <p:childTnLst>
                                    <p:set>
                                      <p:cBhvr>
                                        <p:cTn id="45" dur="1" fill="hold">
                                          <p:stCondLst>
                                            <p:cond delay="0"/>
                                          </p:stCondLst>
                                        </p:cTn>
                                        <p:tgtEl>
                                          <p:spTgt spid="5"/>
                                        </p:tgtEl>
                                        <p:attrNameLst>
                                          <p:attrName>style.visibility</p:attrName>
                                        </p:attrNameLst>
                                      </p:cBhvr>
                                      <p:to>
                                        <p:strVal val="visible"/>
                                      </p:to>
                                    </p:set>
                                    <p:animEffect>
                                      <p:cBhvr>
                                        <p:cTn id="46" dur="500"/>
                                        <p:tgtEl>
                                          <p:spTgt spid="5"/>
                                        </p:tgtEl>
                                      </p:cBhvr>
                                    </p:animEffect>
                                  </p:childTnLst>
                                </p:cTn>
                              </p:par>
                              <p:par>
                                <p:cTn id="47" presetID="22" presetClass="entr" presetSubtype="4" fill="hold"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p:cBhvr>
                                        <p:cTn id="49" dur="500"/>
                                        <p:tgtEl>
                                          <p:spTgt spid="6"/>
                                        </p:tgtEl>
                                      </p:cBhvr>
                                    </p:animEffect>
                                  </p:childTnLst>
                                </p:cTn>
                              </p:par>
                              <p:par>
                                <p:cTn id="50" presetID="22" presetClass="entr" presetSubtype="4" fill="hold" nodeType="withEffect">
                                  <p:stCondLst>
                                    <p:cond delay="0"/>
                                  </p:stCondLst>
                                  <p:childTnLst>
                                    <p:set>
                                      <p:cBhvr>
                                        <p:cTn id="51" dur="1" fill="hold">
                                          <p:stCondLst>
                                            <p:cond delay="0"/>
                                          </p:stCondLst>
                                        </p:cTn>
                                        <p:tgtEl>
                                          <p:spTgt spid="7"/>
                                        </p:tgtEl>
                                        <p:attrNameLst>
                                          <p:attrName>style.visibility</p:attrName>
                                        </p:attrNameLst>
                                      </p:cBhvr>
                                      <p:to>
                                        <p:strVal val="visible"/>
                                      </p:to>
                                    </p:set>
                                    <p:animEffect>
                                      <p:cBhvr>
                                        <p:cTn id="52" dur="500"/>
                                        <p:tgtEl>
                                          <p:spTgt spid="7"/>
                                        </p:tgtEl>
                                      </p:cBhvr>
                                    </p:animEffect>
                                  </p:childTnLst>
                                </p:cTn>
                              </p:par>
                              <p:par>
                                <p:cTn id="53" presetID="22" presetClass="entr" presetSubtype="4" fill="hold"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p:cBhvr>
                                        <p:cTn id="55" dur="500"/>
                                        <p:tgtEl>
                                          <p:spTgt spid="8"/>
                                        </p:tgtEl>
                                      </p:cBhvr>
                                    </p:animEffect>
                                  </p:childTnLst>
                                </p:cTn>
                              </p:par>
                              <p:par>
                                <p:cTn id="56" presetID="22" presetClass="entr" presetSubtype="4" fill="hold"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p:cBhvr>
                                        <p:cTn id="58" dur="500"/>
                                        <p:tgtEl>
                                          <p:spTgt spid="9"/>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87076"/>
                                        </p:tgtEl>
                                        <p:attrNameLst>
                                          <p:attrName>style.visibility</p:attrName>
                                        </p:attrNameLst>
                                      </p:cBhvr>
                                      <p:to>
                                        <p:strVal val="visible"/>
                                      </p:to>
                                    </p:set>
                                    <p:animEffect>
                                      <p:cBhvr>
                                        <p:cTn id="61" dur="500"/>
                                        <p:tgtEl>
                                          <p:spTgt spid="87076"/>
                                        </p:tgtEl>
                                      </p:cBhvr>
                                    </p:animEffect>
                                  </p:childTnLst>
                                </p:cTn>
                              </p:par>
                              <p:par>
                                <p:cTn id="62" presetID="22" presetClass="entr" presetSubtype="4" fill="hold" nodeType="withEffect">
                                  <p:stCondLst>
                                    <p:cond delay="0"/>
                                  </p:stCondLst>
                                  <p:childTnLst>
                                    <p:set>
                                      <p:cBhvr>
                                        <p:cTn id="63" dur="1" fill="hold">
                                          <p:stCondLst>
                                            <p:cond delay="0"/>
                                          </p:stCondLst>
                                        </p:cTn>
                                        <p:tgtEl>
                                          <p:spTgt spid="10"/>
                                        </p:tgtEl>
                                        <p:attrNameLst>
                                          <p:attrName>style.visibility</p:attrName>
                                        </p:attrNameLst>
                                      </p:cBhvr>
                                      <p:to>
                                        <p:strVal val="visible"/>
                                      </p:to>
                                    </p:set>
                                    <p:animEffect>
                                      <p:cBhvr>
                                        <p:cTn id="64" dur="500"/>
                                        <p:tgtEl>
                                          <p:spTgt spid="10"/>
                                        </p:tgtEl>
                                      </p:cBhvr>
                                    </p:animEffect>
                                  </p:childTnLst>
                                </p:cTn>
                              </p:par>
                              <p:par>
                                <p:cTn id="65" presetID="22" presetClass="entr" presetSubtype="4" fill="hold" nodeType="withEffect">
                                  <p:stCondLst>
                                    <p:cond delay="0"/>
                                  </p:stCondLst>
                                  <p:childTnLst>
                                    <p:set>
                                      <p:cBhvr>
                                        <p:cTn id="66" dur="1" fill="hold">
                                          <p:stCondLst>
                                            <p:cond delay="0"/>
                                          </p:stCondLst>
                                        </p:cTn>
                                        <p:tgtEl>
                                          <p:spTgt spid="11"/>
                                        </p:tgtEl>
                                        <p:attrNameLst>
                                          <p:attrName>style.visibility</p:attrName>
                                        </p:attrNameLst>
                                      </p:cBhvr>
                                      <p:to>
                                        <p:strVal val="visible"/>
                                      </p:to>
                                    </p:set>
                                    <p:animEffect>
                                      <p:cBhvr>
                                        <p:cTn id="67" dur="500"/>
                                        <p:tgtEl>
                                          <p:spTgt spid="11"/>
                                        </p:tgtEl>
                                      </p:cBhvr>
                                    </p:animEffect>
                                  </p:childTnLst>
                                </p:cTn>
                              </p:par>
                              <p:par>
                                <p:cTn id="68" presetID="22" presetClass="entr" presetSubtype="4" fill="hold" nodeType="withEffect">
                                  <p:stCondLst>
                                    <p:cond delay="0"/>
                                  </p:stCondLst>
                                  <p:childTnLst>
                                    <p:set>
                                      <p:cBhvr>
                                        <p:cTn id="69" dur="1" fill="hold">
                                          <p:stCondLst>
                                            <p:cond delay="0"/>
                                          </p:stCondLst>
                                        </p:cTn>
                                        <p:tgtEl>
                                          <p:spTgt spid="12"/>
                                        </p:tgtEl>
                                        <p:attrNameLst>
                                          <p:attrName>style.visibility</p:attrName>
                                        </p:attrNameLst>
                                      </p:cBhvr>
                                      <p:to>
                                        <p:strVal val="visible"/>
                                      </p:to>
                                    </p:set>
                                    <p:animEffect>
                                      <p:cBhvr>
                                        <p:cTn id="7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5" grpId="0" bldLvl="0" autoUpdateAnimBg="0"/>
      <p:bldP spid="87047" grpId="0" bldLvl="0" animBg="1" autoUpdateAnimBg="0"/>
      <p:bldP spid="87048" grpId="0" animBg="1"/>
      <p:bldP spid="87052" grpId="0" bldLvl="0" autoUpdateAnimBg="0"/>
      <p:bldP spid="87054" grpId="0" bldLvl="0" animBg="1" autoUpdateAnimBg="0"/>
      <p:bldP spid="87055" grpId="0" animBg="1"/>
      <p:bldP spid="87059" grpId="0" bldLvl="0" autoUpdateAnimBg="0"/>
      <p:bldP spid="87060" grpId="0" bldLvl="0" animBg="1" autoUpdateAnimBg="0"/>
      <p:bldP spid="87076" grpId="0" bldLvl="0" animBg="1"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384550" y="3079750"/>
            <a:ext cx="2524125" cy="1795463"/>
            <a:chOff x="0" y="0"/>
            <a:chExt cx="2523417" cy="1794941"/>
          </a:xfrm>
        </p:grpSpPr>
        <p:sp>
          <p:nvSpPr>
            <p:cNvPr id="115721" name="椭圆 6"/>
            <p:cNvSpPr>
              <a:spLocks noChangeArrowheads="1"/>
            </p:cNvSpPr>
            <p:nvPr/>
          </p:nvSpPr>
          <p:spPr bwMode="auto">
            <a:xfrm>
              <a:off x="368832" y="0"/>
              <a:ext cx="1789578" cy="1682493"/>
            </a:xfrm>
            <a:prstGeom prst="ellipse">
              <a:avLst/>
            </a:prstGeom>
            <a:solidFill>
              <a:srgbClr val="FFFFFF"/>
            </a:solidFill>
            <a:ln w="25400">
              <a:solidFill>
                <a:srgbClr val="BD7510"/>
              </a:solidFill>
              <a:bevel/>
              <a:headEnd/>
              <a:tailEnd/>
            </a:ln>
          </p:spPr>
          <p:txBody>
            <a:bodyPr anchor="ctr"/>
            <a:lstStyle/>
            <a:p>
              <a:pPr algn="ctr" eaLnBrk="0" hangingPunct="0">
                <a:buFont typeface="Arial" charset="0"/>
                <a:buNone/>
              </a:pPr>
              <a:r>
                <a:rPr lang="en-US" altLang="zh-CN" sz="2400">
                  <a:solidFill>
                    <a:schemeClr val="tx1"/>
                  </a:solidFill>
                  <a:latin typeface="Calibri" pitchFamily="34" charset="0"/>
                  <a:ea typeface="Gulim" pitchFamily="34" charset="-127"/>
                  <a:sym typeface="Arial" charset="0"/>
                </a:rPr>
                <a:t>Strategi    es</a:t>
              </a:r>
              <a:endParaRPr lang="zh-CN" altLang="en-US" sz="2400">
                <a:solidFill>
                  <a:schemeClr val="tx1"/>
                </a:solidFill>
                <a:latin typeface="Calibri" pitchFamily="34" charset="0"/>
                <a:ea typeface="微软雅黑"/>
                <a:cs typeface="微软雅黑"/>
                <a:sym typeface="Times New Roman" pitchFamily="18" charset="0"/>
              </a:endParaRPr>
            </a:p>
          </p:txBody>
        </p:sp>
        <p:sp>
          <p:nvSpPr>
            <p:cNvPr id="115722" name="右箭头 7"/>
            <p:cNvSpPr>
              <a:spLocks noChangeArrowheads="1"/>
            </p:cNvSpPr>
            <p:nvPr/>
          </p:nvSpPr>
          <p:spPr bwMode="auto">
            <a:xfrm rot="-2407802">
              <a:off x="1930400" y="69399"/>
              <a:ext cx="593017" cy="419665"/>
            </a:xfrm>
            <a:prstGeom prst="rightArrow">
              <a:avLst>
                <a:gd name="adj1" fmla="val 57380"/>
                <a:gd name="adj2" fmla="val 49994"/>
              </a:avLst>
            </a:prstGeom>
            <a:solidFill>
              <a:srgbClr val="FFFFFF"/>
            </a:solidFill>
            <a:ln w="25400">
              <a:solidFill>
                <a:srgbClr val="BD7510"/>
              </a:solidFill>
              <a:bevel/>
              <a:headEnd/>
              <a:tailEnd/>
            </a:ln>
          </p:spPr>
          <p:txBody>
            <a:bodyPr anchor="ctr"/>
            <a:lstStyle/>
            <a:p>
              <a:pPr algn="r" eaLnBrk="0" hangingPunct="0">
                <a:buFont typeface="Arial" charset="0"/>
                <a:buNone/>
              </a:pPr>
              <a:endParaRPr lang="zh-CN" altLang="zh-CN">
                <a:solidFill>
                  <a:srgbClr val="FFFFFF"/>
                </a:solidFill>
                <a:latin typeface="Calibri" pitchFamily="34" charset="0"/>
                <a:ea typeface="Gulim" pitchFamily="34" charset="-127"/>
                <a:sym typeface="Arial" charset="0"/>
              </a:endParaRPr>
            </a:p>
          </p:txBody>
        </p:sp>
        <p:sp>
          <p:nvSpPr>
            <p:cNvPr id="115723" name="右箭头 8"/>
            <p:cNvSpPr>
              <a:spLocks noChangeArrowheads="1"/>
            </p:cNvSpPr>
            <p:nvPr/>
          </p:nvSpPr>
          <p:spPr bwMode="auto">
            <a:xfrm rot="8776370">
              <a:off x="63500" y="1250499"/>
              <a:ext cx="593017" cy="419665"/>
            </a:xfrm>
            <a:prstGeom prst="rightArrow">
              <a:avLst>
                <a:gd name="adj1" fmla="val 57380"/>
                <a:gd name="adj2" fmla="val 49994"/>
              </a:avLst>
            </a:prstGeom>
            <a:solidFill>
              <a:srgbClr val="FFFFFF"/>
            </a:solidFill>
            <a:ln w="25400">
              <a:solidFill>
                <a:srgbClr val="BD7510"/>
              </a:solidFill>
              <a:bevel/>
              <a:headEnd/>
              <a:tailEnd/>
            </a:ln>
          </p:spPr>
          <p:txBody>
            <a:bodyPr anchor="ctr"/>
            <a:lstStyle/>
            <a:p>
              <a:pPr algn="r" eaLnBrk="0" hangingPunct="0">
                <a:buFont typeface="Arial" charset="0"/>
                <a:buNone/>
              </a:pPr>
              <a:endParaRPr lang="zh-CN" altLang="zh-CN">
                <a:solidFill>
                  <a:srgbClr val="FFFFFF"/>
                </a:solidFill>
                <a:latin typeface="Calibri" pitchFamily="34" charset="0"/>
                <a:ea typeface="Gulim" pitchFamily="34" charset="-127"/>
                <a:sym typeface="Arial" charset="0"/>
              </a:endParaRPr>
            </a:p>
          </p:txBody>
        </p:sp>
        <p:sp>
          <p:nvSpPr>
            <p:cNvPr id="115724" name="右箭头 9"/>
            <p:cNvSpPr>
              <a:spLocks noChangeArrowheads="1"/>
            </p:cNvSpPr>
            <p:nvPr/>
          </p:nvSpPr>
          <p:spPr bwMode="auto">
            <a:xfrm rot="-8299162">
              <a:off x="0" y="43999"/>
              <a:ext cx="593017" cy="419665"/>
            </a:xfrm>
            <a:prstGeom prst="rightArrow">
              <a:avLst>
                <a:gd name="adj1" fmla="val 57380"/>
                <a:gd name="adj2" fmla="val 49994"/>
              </a:avLst>
            </a:prstGeom>
            <a:solidFill>
              <a:srgbClr val="FFFFFF"/>
            </a:solidFill>
            <a:ln w="25400">
              <a:solidFill>
                <a:srgbClr val="BD7510"/>
              </a:solidFill>
              <a:bevel/>
              <a:headEnd/>
              <a:tailEnd/>
            </a:ln>
          </p:spPr>
          <p:txBody>
            <a:bodyPr anchor="ctr"/>
            <a:lstStyle/>
            <a:p>
              <a:pPr algn="r" eaLnBrk="0" hangingPunct="0">
                <a:buFont typeface="Arial" charset="0"/>
                <a:buNone/>
              </a:pPr>
              <a:endParaRPr lang="zh-CN" altLang="zh-CN">
                <a:solidFill>
                  <a:srgbClr val="FFFFFF"/>
                </a:solidFill>
                <a:latin typeface="Calibri" pitchFamily="34" charset="0"/>
                <a:ea typeface="Gulim" pitchFamily="34" charset="-127"/>
                <a:sym typeface="Arial" charset="0"/>
              </a:endParaRPr>
            </a:p>
          </p:txBody>
        </p:sp>
        <p:sp>
          <p:nvSpPr>
            <p:cNvPr id="115725" name="右箭头 10"/>
            <p:cNvSpPr>
              <a:spLocks noChangeArrowheads="1"/>
            </p:cNvSpPr>
            <p:nvPr/>
          </p:nvSpPr>
          <p:spPr bwMode="auto">
            <a:xfrm rot="2818619">
              <a:off x="1828799" y="1288599"/>
              <a:ext cx="593017" cy="419665"/>
            </a:xfrm>
            <a:prstGeom prst="rightArrow">
              <a:avLst>
                <a:gd name="adj1" fmla="val 57380"/>
                <a:gd name="adj2" fmla="val 49994"/>
              </a:avLst>
            </a:prstGeom>
            <a:solidFill>
              <a:srgbClr val="FFFFFF"/>
            </a:solidFill>
            <a:ln w="25400">
              <a:solidFill>
                <a:srgbClr val="BD7510"/>
              </a:solidFill>
              <a:bevel/>
              <a:headEnd/>
              <a:tailEnd/>
            </a:ln>
          </p:spPr>
          <p:txBody>
            <a:bodyPr anchor="ctr"/>
            <a:lstStyle/>
            <a:p>
              <a:pPr algn="r" eaLnBrk="0" hangingPunct="0">
                <a:buFont typeface="Arial" charset="0"/>
                <a:buNone/>
              </a:pPr>
              <a:endParaRPr lang="zh-CN" altLang="zh-CN">
                <a:solidFill>
                  <a:srgbClr val="FFFFFF"/>
                </a:solidFill>
                <a:latin typeface="Calibri" pitchFamily="34" charset="0"/>
                <a:ea typeface="Gulim" pitchFamily="34" charset="-127"/>
                <a:sym typeface="Arial" charset="0"/>
              </a:endParaRPr>
            </a:p>
          </p:txBody>
        </p:sp>
      </p:grpSp>
      <p:sp>
        <p:nvSpPr>
          <p:cNvPr id="88072" name="AutoShape 21"/>
          <p:cNvSpPr>
            <a:spLocks noChangeArrowheads="1"/>
          </p:cNvSpPr>
          <p:nvPr/>
        </p:nvSpPr>
        <p:spPr bwMode="auto">
          <a:xfrm>
            <a:off x="911225" y="2098675"/>
            <a:ext cx="2593975" cy="898525"/>
          </a:xfrm>
          <a:prstGeom prst="roundRect">
            <a:avLst>
              <a:gd name="adj" fmla="val 16667"/>
            </a:avLst>
          </a:prstGeom>
          <a:gradFill rotWithShape="1">
            <a:gsLst>
              <a:gs pos="0">
                <a:srgbClr val="D18213"/>
              </a:gs>
              <a:gs pos="100000">
                <a:srgbClr val="603B08"/>
              </a:gs>
            </a:gsLst>
            <a:lin ang="0" scaled="1"/>
          </a:gradFill>
          <a:ln w="28575">
            <a:solidFill>
              <a:schemeClr val="tx1"/>
            </a:solidFill>
            <a:bevel/>
            <a:headEnd/>
            <a:tailEnd/>
          </a:ln>
        </p:spPr>
        <p:txBody>
          <a:bodyPr wrap="none" lIns="92382" tIns="46191" rIns="92382" bIns="46191" anchor="ctr"/>
          <a:lstStyle/>
          <a:p>
            <a:pPr algn="ctr" eaLnBrk="0" hangingPunct="0">
              <a:buFont typeface="Arial" charset="0"/>
              <a:buNone/>
            </a:pPr>
            <a:r>
              <a:rPr lang="en-US" altLang="zh-CN" sz="1800">
                <a:latin typeface="Calibri" pitchFamily="34" charset="0"/>
                <a:ea typeface="Gulim" pitchFamily="34" charset="-127"/>
                <a:sym typeface="Arial" charset="0"/>
              </a:rPr>
              <a:t>Reduce Space </a:t>
            </a:r>
            <a:endParaRPr lang="zh-CN" altLang="en-US" sz="1800">
              <a:latin typeface="Calibri" pitchFamily="34" charset="0"/>
              <a:ea typeface="Gulim" pitchFamily="34" charset="-127"/>
              <a:sym typeface="Arial" charset="0"/>
            </a:endParaRPr>
          </a:p>
          <a:p>
            <a:pPr algn="ctr" eaLnBrk="0" hangingPunct="0">
              <a:buFont typeface="Arial" charset="0"/>
              <a:buNone/>
            </a:pPr>
            <a:r>
              <a:rPr lang="en-US" altLang="zh-CN" sz="1800">
                <a:latin typeface="Calibri" pitchFamily="34" charset="0"/>
                <a:ea typeface="Gulim" pitchFamily="34" charset="-127"/>
                <a:sym typeface="Arial" charset="0"/>
              </a:rPr>
              <a:t>Conditioning</a:t>
            </a:r>
            <a:endParaRPr lang="en-US" altLang="zh-CN" sz="1800">
              <a:solidFill>
                <a:srgbClr val="0070C0"/>
              </a:solidFill>
              <a:latin typeface="Calibri" pitchFamily="34" charset="0"/>
              <a:ea typeface="Gulim" pitchFamily="34" charset="-127"/>
              <a:sym typeface="Arial" charset="0"/>
            </a:endParaRPr>
          </a:p>
        </p:txBody>
      </p:sp>
      <p:sp>
        <p:nvSpPr>
          <p:cNvPr id="88073" name="AutoShape 26"/>
          <p:cNvSpPr>
            <a:spLocks noChangeArrowheads="1"/>
          </p:cNvSpPr>
          <p:nvPr/>
        </p:nvSpPr>
        <p:spPr bwMode="auto">
          <a:xfrm>
            <a:off x="5734050" y="2082800"/>
            <a:ext cx="2676525" cy="900113"/>
          </a:xfrm>
          <a:prstGeom prst="roundRect">
            <a:avLst>
              <a:gd name="adj" fmla="val 16667"/>
            </a:avLst>
          </a:prstGeom>
          <a:gradFill rotWithShape="1">
            <a:gsLst>
              <a:gs pos="0">
                <a:srgbClr val="020C52"/>
              </a:gs>
              <a:gs pos="100000">
                <a:srgbClr val="051AB3"/>
              </a:gs>
            </a:gsLst>
            <a:lin ang="0" scaled="1"/>
          </a:gradFill>
          <a:ln w="28575">
            <a:solidFill>
              <a:schemeClr val="tx1"/>
            </a:solidFill>
            <a:bevel/>
            <a:headEnd/>
            <a:tailEnd/>
          </a:ln>
        </p:spPr>
        <p:txBody>
          <a:bodyPr wrap="none" lIns="92382" tIns="46191" rIns="92382" bIns="46191" anchor="ctr"/>
          <a:lstStyle/>
          <a:p>
            <a:pPr algn="ctr" eaLnBrk="0" hangingPunct="0">
              <a:buFont typeface="Arial" charset="0"/>
              <a:buNone/>
            </a:pPr>
            <a:r>
              <a:rPr lang="en-US" altLang="zh-CN" sz="1800">
                <a:latin typeface="Calibri" pitchFamily="34" charset="0"/>
                <a:ea typeface="Gulim" pitchFamily="34" charset="-127"/>
                <a:sym typeface="Arial" charset="0"/>
              </a:rPr>
              <a:t>Delay the heat </a:t>
            </a:r>
            <a:endParaRPr lang="zh-CN" altLang="en-US" sz="1800">
              <a:latin typeface="Calibri" pitchFamily="34" charset="0"/>
              <a:ea typeface="Gulim" pitchFamily="34" charset="-127"/>
              <a:sym typeface="Arial" charset="0"/>
            </a:endParaRPr>
          </a:p>
          <a:p>
            <a:pPr algn="ctr" eaLnBrk="0" hangingPunct="0">
              <a:buFont typeface="Arial" charset="0"/>
              <a:buNone/>
            </a:pPr>
            <a:r>
              <a:rPr lang="en-US" altLang="zh-CN" sz="1800">
                <a:latin typeface="Calibri" pitchFamily="34" charset="0"/>
                <a:ea typeface="Gulim" pitchFamily="34" charset="-127"/>
                <a:sym typeface="Arial" charset="0"/>
              </a:rPr>
              <a:t>during the day</a:t>
            </a:r>
          </a:p>
        </p:txBody>
      </p:sp>
      <p:sp>
        <p:nvSpPr>
          <p:cNvPr id="88074" name="AutoShape 21"/>
          <p:cNvSpPr>
            <a:spLocks noChangeArrowheads="1"/>
          </p:cNvSpPr>
          <p:nvPr/>
        </p:nvSpPr>
        <p:spPr bwMode="auto">
          <a:xfrm>
            <a:off x="5797550" y="4775200"/>
            <a:ext cx="2593975" cy="898525"/>
          </a:xfrm>
          <a:prstGeom prst="roundRect">
            <a:avLst>
              <a:gd name="adj" fmla="val 16667"/>
            </a:avLst>
          </a:prstGeom>
          <a:gradFill rotWithShape="1">
            <a:gsLst>
              <a:gs pos="0">
                <a:srgbClr val="D18213"/>
              </a:gs>
              <a:gs pos="100000">
                <a:srgbClr val="603B08"/>
              </a:gs>
            </a:gsLst>
            <a:lin ang="0" scaled="1"/>
          </a:gradFill>
          <a:ln w="28575">
            <a:solidFill>
              <a:schemeClr val="tx1"/>
            </a:solidFill>
            <a:bevel/>
            <a:headEnd/>
            <a:tailEnd/>
          </a:ln>
        </p:spPr>
        <p:txBody>
          <a:bodyPr wrap="none" lIns="92382" tIns="46191" rIns="92382" bIns="46191" anchor="ctr"/>
          <a:lstStyle/>
          <a:p>
            <a:pPr algn="ctr" eaLnBrk="0" hangingPunct="0">
              <a:buFont typeface="Arial" charset="0"/>
              <a:buNone/>
            </a:pPr>
            <a:r>
              <a:rPr lang="en-US" altLang="zh-CN" sz="1800">
                <a:latin typeface="Calibri" pitchFamily="34" charset="0"/>
                <a:ea typeface="Gulim" pitchFamily="34" charset="-127"/>
                <a:sym typeface="Arial" charset="0"/>
              </a:rPr>
              <a:t>Building internal </a:t>
            </a:r>
            <a:endParaRPr lang="zh-CN" altLang="en-US" sz="1800">
              <a:latin typeface="Calibri" pitchFamily="34" charset="0"/>
              <a:ea typeface="Gulim" pitchFamily="34" charset="-127"/>
              <a:sym typeface="Arial" charset="0"/>
            </a:endParaRPr>
          </a:p>
          <a:p>
            <a:pPr algn="ctr" eaLnBrk="0" hangingPunct="0">
              <a:buFont typeface="Arial" charset="0"/>
              <a:buNone/>
            </a:pPr>
            <a:r>
              <a:rPr lang="en-US" altLang="zh-CN" sz="1800">
                <a:latin typeface="Calibri" pitchFamily="34" charset="0"/>
                <a:ea typeface="Gulim" pitchFamily="34" charset="-127"/>
                <a:sym typeface="Arial" charset="0"/>
              </a:rPr>
              <a:t>cooling</a:t>
            </a:r>
            <a:endParaRPr lang="en-US" altLang="zh-CN" sz="1800">
              <a:solidFill>
                <a:srgbClr val="0070C0"/>
              </a:solidFill>
              <a:latin typeface="Calibri" pitchFamily="34" charset="0"/>
              <a:ea typeface="Gulim" pitchFamily="34" charset="-127"/>
              <a:sym typeface="Arial" charset="0"/>
            </a:endParaRPr>
          </a:p>
        </p:txBody>
      </p:sp>
      <p:sp>
        <p:nvSpPr>
          <p:cNvPr id="88075" name="AutoShape 26"/>
          <p:cNvSpPr>
            <a:spLocks noChangeArrowheads="1"/>
          </p:cNvSpPr>
          <p:nvPr/>
        </p:nvSpPr>
        <p:spPr bwMode="auto">
          <a:xfrm>
            <a:off x="828675" y="4787900"/>
            <a:ext cx="2676525" cy="900113"/>
          </a:xfrm>
          <a:prstGeom prst="roundRect">
            <a:avLst>
              <a:gd name="adj" fmla="val 16667"/>
            </a:avLst>
          </a:prstGeom>
          <a:gradFill rotWithShape="1">
            <a:gsLst>
              <a:gs pos="0">
                <a:srgbClr val="020C52"/>
              </a:gs>
              <a:gs pos="100000">
                <a:srgbClr val="051AB3"/>
              </a:gs>
            </a:gsLst>
            <a:lin ang="0" scaled="1"/>
          </a:gradFill>
          <a:ln w="28575">
            <a:solidFill>
              <a:schemeClr val="tx1"/>
            </a:solidFill>
            <a:bevel/>
            <a:headEnd/>
            <a:tailEnd/>
          </a:ln>
        </p:spPr>
        <p:txBody>
          <a:bodyPr wrap="none" lIns="92382" tIns="46191" rIns="92382" bIns="46191" anchor="ctr"/>
          <a:lstStyle/>
          <a:p>
            <a:pPr algn="ctr" eaLnBrk="0" hangingPunct="0">
              <a:buFont typeface="Arial" charset="0"/>
              <a:buNone/>
            </a:pPr>
            <a:r>
              <a:rPr lang="en-US" altLang="zh-CN" sz="1800">
                <a:latin typeface="Calibri" pitchFamily="34" charset="0"/>
                <a:ea typeface="Gulim" pitchFamily="34" charset="-127"/>
                <a:sym typeface="Arial" charset="0"/>
              </a:rPr>
              <a:t>Reduce the building</a:t>
            </a:r>
            <a:endParaRPr lang="zh-CN" altLang="en-US" sz="1800">
              <a:latin typeface="Calibri" pitchFamily="34" charset="0"/>
              <a:ea typeface="Gulim" pitchFamily="34" charset="-127"/>
              <a:sym typeface="Arial" charset="0"/>
            </a:endParaRPr>
          </a:p>
          <a:p>
            <a:pPr algn="ctr" eaLnBrk="0" hangingPunct="0">
              <a:buFont typeface="Arial" charset="0"/>
              <a:buNone/>
            </a:pPr>
            <a:r>
              <a:rPr lang="en-US" altLang="zh-CN" sz="1800">
                <a:latin typeface="Calibri" pitchFamily="34" charset="0"/>
                <a:ea typeface="Gulim" pitchFamily="34" charset="-127"/>
                <a:sym typeface="Arial" charset="0"/>
              </a:rPr>
              <a:t> open area</a:t>
            </a:r>
          </a:p>
        </p:txBody>
      </p:sp>
      <p:sp>
        <p:nvSpPr>
          <p:cNvPr id="115718" name="矩形 11"/>
          <p:cNvSpPr>
            <a:spLocks noChangeArrowheads="1"/>
          </p:cNvSpPr>
          <p:nvPr/>
        </p:nvSpPr>
        <p:spPr bwMode="auto">
          <a:xfrm>
            <a:off x="371475" y="869950"/>
            <a:ext cx="6524625" cy="522288"/>
          </a:xfrm>
          <a:prstGeom prst="rect">
            <a:avLst/>
          </a:prstGeom>
          <a:noFill/>
          <a:ln w="9525">
            <a:noFill/>
            <a:miter lim="800000"/>
            <a:headEnd/>
            <a:tailEnd/>
          </a:ln>
        </p:spPr>
        <p:txBody>
          <a:bodyPr>
            <a:spAutoFit/>
          </a:bodyPr>
          <a:lstStyle/>
          <a:p>
            <a:pPr eaLnBrk="0" hangingPunct="0">
              <a:buFont typeface="Arial" charset="0"/>
              <a:buNone/>
            </a:pPr>
            <a:r>
              <a:rPr lang="en-US" altLang="zh-CN" sz="2800" b="1">
                <a:solidFill>
                  <a:schemeClr val="tx1"/>
                </a:solidFill>
                <a:latin typeface="Calibri" pitchFamily="34" charset="0"/>
                <a:ea typeface="微软雅黑"/>
                <a:cs typeface="微软雅黑"/>
                <a:sym typeface="Times New Roman" pitchFamily="18" charset="0"/>
              </a:rPr>
              <a:t>7.6.2.3 </a:t>
            </a:r>
            <a:r>
              <a:rPr lang="en-US" altLang="zh-CN" sz="2800" b="1">
                <a:solidFill>
                  <a:schemeClr val="tx1"/>
                </a:solidFill>
                <a:latin typeface="Calibri" pitchFamily="34" charset="0"/>
                <a:ea typeface="Gulim" pitchFamily="34" charset="-127"/>
                <a:sym typeface="Arial" charset="0"/>
              </a:rPr>
              <a:t>Basic implementation strategies</a:t>
            </a:r>
            <a:endParaRPr lang="zh-CN" altLang="en-US" sz="2800" b="1">
              <a:solidFill>
                <a:schemeClr val="tx1"/>
              </a:solidFill>
              <a:latin typeface="Calibri" pitchFamily="34" charset="0"/>
              <a:ea typeface="微软雅黑"/>
              <a:cs typeface="微软雅黑"/>
              <a:sym typeface="Times New Roman" pitchFamily="18" charset="0"/>
            </a:endParaRPr>
          </a:p>
        </p:txBody>
      </p:sp>
      <p:sp>
        <p:nvSpPr>
          <p:cNvPr id="115719" name="页脚占位符 4"/>
          <p:cNvSpPr>
            <a:spLocks noGrp="1" noChangeArrowheads="1"/>
          </p:cNvSpPr>
          <p:nvPr/>
        </p:nvSpPr>
        <p:spPr bwMode="auto">
          <a:xfrm>
            <a:off x="3581400" y="6461125"/>
            <a:ext cx="5295900" cy="246063"/>
          </a:xfrm>
          <a:prstGeom prst="rect">
            <a:avLst/>
          </a:prstGeom>
          <a:noFill/>
          <a:ln w="9525">
            <a:noFill/>
            <a:miter lim="800000"/>
            <a:headEnd/>
            <a:tailEnd/>
          </a:ln>
        </p:spPr>
        <p:txBody>
          <a:bodyPr anchor="ctr">
            <a:spAutoFit/>
          </a:bodyPr>
          <a:lstStyle/>
          <a:p>
            <a:pPr algn="r" eaLnBrk="0" hangingPunct="0">
              <a:buFont typeface="Arial" charset="0"/>
              <a:buNone/>
            </a:pPr>
            <a:r>
              <a:rPr lang="en-US" altLang="zh-CN" sz="1000">
                <a:solidFill>
                  <a:schemeClr val="tx1"/>
                </a:solidFill>
                <a:latin typeface="Calibri" pitchFamily="34" charset="0"/>
                <a:sym typeface="Arial" charset="0"/>
              </a:rPr>
              <a:t>A Multidisciplinary Approach to Curriculum Development in Sustainable Built Environment</a:t>
            </a:r>
            <a:endParaRPr lang="zh-CN" altLang="en-US">
              <a:latin typeface="Calibri" pitchFamily="34" charset="0"/>
              <a:ea typeface="Gulim" pitchFamily="34" charset="-127"/>
            </a:endParaRPr>
          </a:p>
        </p:txBody>
      </p:sp>
      <p:sp>
        <p:nvSpPr>
          <p:cNvPr id="17" name="灯片编号占位符 16"/>
          <p:cNvSpPr>
            <a:spLocks noGrp="1"/>
          </p:cNvSpPr>
          <p:nvPr>
            <p:ph type="sldNum" sz="quarter" idx="11"/>
          </p:nvPr>
        </p:nvSpPr>
        <p:spPr>
          <a:xfrm>
            <a:off x="161925" y="6337300"/>
            <a:ext cx="2133600" cy="365125"/>
          </a:xfrm>
        </p:spPr>
        <p:txBody>
          <a:bodyPr/>
          <a:lstStyle/>
          <a:p>
            <a:pPr>
              <a:defRPr/>
            </a:pPr>
            <a:fld id="{B9B95696-3C4D-4B75-AE37-441A325DE9E8}" type="slidenum">
              <a:rPr lang="zh-CN" altLang="en-US"/>
              <a:pPr>
                <a:defRPr/>
              </a:pPr>
              <a:t>80</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88072"/>
                                        </p:tgtEl>
                                        <p:attrNameLst>
                                          <p:attrName>style.visibility</p:attrName>
                                        </p:attrNameLst>
                                      </p:cBhvr>
                                      <p:to>
                                        <p:strVal val="visible"/>
                                      </p:to>
                                    </p:set>
                                    <p:animEffect>
                                      <p:cBhvr>
                                        <p:cTn id="10" dur="500"/>
                                        <p:tgtEl>
                                          <p:spTgt spid="88072"/>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88073"/>
                                        </p:tgtEl>
                                        <p:attrNameLst>
                                          <p:attrName>style.visibility</p:attrName>
                                        </p:attrNameLst>
                                      </p:cBhvr>
                                      <p:to>
                                        <p:strVal val="visible"/>
                                      </p:to>
                                    </p:set>
                                    <p:animEffect>
                                      <p:cBhvr>
                                        <p:cTn id="13" dur="500"/>
                                        <p:tgtEl>
                                          <p:spTgt spid="88073"/>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88074"/>
                                        </p:tgtEl>
                                        <p:attrNameLst>
                                          <p:attrName>style.visibility</p:attrName>
                                        </p:attrNameLst>
                                      </p:cBhvr>
                                      <p:to>
                                        <p:strVal val="visible"/>
                                      </p:to>
                                    </p:set>
                                    <p:animEffect>
                                      <p:cBhvr>
                                        <p:cTn id="16" dur="500"/>
                                        <p:tgtEl>
                                          <p:spTgt spid="88074"/>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88075"/>
                                        </p:tgtEl>
                                        <p:attrNameLst>
                                          <p:attrName>style.visibility</p:attrName>
                                        </p:attrNameLst>
                                      </p:cBhvr>
                                      <p:to>
                                        <p:strVal val="visible"/>
                                      </p:to>
                                    </p:set>
                                    <p:animEffect>
                                      <p:cBhvr>
                                        <p:cTn id="19" dur="500"/>
                                        <p:tgtEl>
                                          <p:spTgt spid="88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2" grpId="0" bldLvl="0" animBg="1" autoUpdateAnimBg="0"/>
      <p:bldP spid="88073" grpId="0" bldLvl="0" animBg="1" autoUpdateAnimBg="0"/>
      <p:bldP spid="88074" grpId="0" bldLvl="0" animBg="1" autoUpdateAnimBg="0"/>
      <p:bldP spid="88075" grpId="0" bldLvl="0" animBg="1"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extBox 2"/>
          <p:cNvSpPr>
            <a:spLocks noChangeArrowheads="1"/>
          </p:cNvSpPr>
          <p:nvPr/>
        </p:nvSpPr>
        <p:spPr bwMode="auto">
          <a:xfrm>
            <a:off x="311150" y="889000"/>
            <a:ext cx="3270250" cy="522288"/>
          </a:xfrm>
          <a:prstGeom prst="rect">
            <a:avLst/>
          </a:prstGeom>
          <a:noFill/>
          <a:ln w="9525">
            <a:noFill/>
            <a:miter lim="800000"/>
            <a:headEnd/>
            <a:tailEnd/>
          </a:ln>
        </p:spPr>
        <p:txBody>
          <a:bodyPr>
            <a:spAutoFit/>
          </a:bodyPr>
          <a:lstStyle/>
          <a:p>
            <a:pPr eaLnBrk="0" hangingPunct="0">
              <a:buFont typeface="Arial" charset="0"/>
              <a:buNone/>
            </a:pPr>
            <a:r>
              <a:rPr lang="en-US" altLang="zh-CN" sz="2800" b="1">
                <a:solidFill>
                  <a:schemeClr val="tx1"/>
                </a:solidFill>
                <a:latin typeface="Calibri" pitchFamily="34" charset="0"/>
                <a:ea typeface="Gulim" pitchFamily="34" charset="-127"/>
                <a:sym typeface="Arial" charset="0"/>
              </a:rPr>
              <a:t>7.6.3 Cold climate</a:t>
            </a:r>
            <a:endParaRPr lang="zh-CN" altLang="en-US" sz="2800" b="1">
              <a:solidFill>
                <a:schemeClr val="tx1"/>
              </a:solidFill>
              <a:latin typeface="Calibri" pitchFamily="34" charset="0"/>
              <a:sym typeface="Arial" charset="0"/>
            </a:endParaRPr>
          </a:p>
        </p:txBody>
      </p:sp>
      <p:sp>
        <p:nvSpPr>
          <p:cNvPr id="116738" name="AutoShape 12"/>
          <p:cNvSpPr>
            <a:spLocks noChangeArrowheads="1"/>
          </p:cNvSpPr>
          <p:nvPr/>
        </p:nvSpPr>
        <p:spPr bwMode="auto">
          <a:xfrm>
            <a:off x="857250" y="1819275"/>
            <a:ext cx="7896225" cy="552450"/>
          </a:xfrm>
          <a:prstGeom prst="roundRect">
            <a:avLst>
              <a:gd name="adj" fmla="val 16667"/>
            </a:avLst>
          </a:prstGeom>
          <a:solidFill>
            <a:srgbClr val="C6F2F2"/>
          </a:solidFill>
          <a:ln w="9525">
            <a:solidFill>
              <a:schemeClr val="bg2"/>
            </a:solidFill>
            <a:miter lim="800000"/>
            <a:headEnd/>
            <a:tailEnd/>
          </a:ln>
        </p:spPr>
        <p:txBody>
          <a:bodyPr wrap="none" anchor="ctr"/>
          <a:lstStyle/>
          <a:p>
            <a:pPr eaLnBrk="0" hangingPunct="0">
              <a:buFont typeface="Arial" charset="0"/>
              <a:buNone/>
            </a:pPr>
            <a:r>
              <a:rPr lang="en-US" altLang="zh-CN" sz="2000">
                <a:solidFill>
                  <a:schemeClr val="tx1"/>
                </a:solidFill>
                <a:latin typeface="Calibri" pitchFamily="34" charset="0"/>
                <a:ea typeface="微软雅黑"/>
                <a:cs typeface="微软雅黑"/>
                <a:sym typeface="Times New Roman" pitchFamily="18" charset="0"/>
              </a:rPr>
              <a:t>7.6.3.1 </a:t>
            </a:r>
            <a:r>
              <a:rPr lang="en-US" altLang="zh-CN" sz="2000">
                <a:solidFill>
                  <a:schemeClr val="tx1"/>
                </a:solidFill>
                <a:latin typeface="Calibri" pitchFamily="34" charset="0"/>
                <a:ea typeface="Gulim" pitchFamily="34" charset="-127"/>
                <a:sym typeface="Arial" charset="0"/>
              </a:rPr>
              <a:t>The location and characteristics of the climate types</a:t>
            </a:r>
            <a:endParaRPr lang="zh-CN" altLang="en-US" sz="2000">
              <a:solidFill>
                <a:schemeClr val="tx1"/>
              </a:solidFill>
              <a:latin typeface="Calibri" pitchFamily="34" charset="0"/>
              <a:ea typeface="微软雅黑"/>
              <a:cs typeface="微软雅黑"/>
              <a:sym typeface="Times New Roman" pitchFamily="18" charset="0"/>
            </a:endParaRPr>
          </a:p>
        </p:txBody>
      </p:sp>
      <p:sp>
        <p:nvSpPr>
          <p:cNvPr id="116739" name="AutoShape 12"/>
          <p:cNvSpPr>
            <a:spLocks noChangeArrowheads="1"/>
          </p:cNvSpPr>
          <p:nvPr/>
        </p:nvSpPr>
        <p:spPr bwMode="auto">
          <a:xfrm>
            <a:off x="885825" y="3001963"/>
            <a:ext cx="7772400" cy="533400"/>
          </a:xfrm>
          <a:prstGeom prst="roundRect">
            <a:avLst>
              <a:gd name="adj" fmla="val 16667"/>
            </a:avLst>
          </a:prstGeom>
          <a:solidFill>
            <a:srgbClr val="C6F2F2"/>
          </a:solidFill>
          <a:ln w="9525">
            <a:solidFill>
              <a:schemeClr val="bg2"/>
            </a:solidFill>
            <a:miter lim="800000"/>
            <a:headEnd/>
            <a:tailEnd/>
          </a:ln>
        </p:spPr>
        <p:txBody>
          <a:bodyPr wrap="none" anchor="ctr"/>
          <a:lstStyle/>
          <a:p>
            <a:pPr eaLnBrk="0" hangingPunct="0">
              <a:buFont typeface="Arial" charset="0"/>
              <a:buNone/>
            </a:pPr>
            <a:r>
              <a:rPr lang="en-US" altLang="zh-CN" sz="2000">
                <a:solidFill>
                  <a:schemeClr val="tx1"/>
                </a:solidFill>
                <a:latin typeface="Calibri" pitchFamily="34" charset="0"/>
                <a:ea typeface="微软雅黑"/>
                <a:cs typeface="微软雅黑"/>
                <a:sym typeface="Times New Roman" pitchFamily="18" charset="0"/>
              </a:rPr>
              <a:t>7.6.3.2 </a:t>
            </a:r>
            <a:r>
              <a:rPr lang="en-US" altLang="zh-CN" sz="2000">
                <a:solidFill>
                  <a:schemeClr val="tx1"/>
                </a:solidFill>
                <a:latin typeface="Calibri" pitchFamily="34" charset="0"/>
                <a:ea typeface="Gulim" pitchFamily="34" charset="-127"/>
                <a:sym typeface="微软雅黑"/>
              </a:rPr>
              <a:t>Cold</a:t>
            </a:r>
            <a:r>
              <a:rPr lang="en-US" altLang="zh-CN" sz="2000">
                <a:solidFill>
                  <a:schemeClr val="tx1"/>
                </a:solidFill>
                <a:latin typeface="Calibri" pitchFamily="34" charset="0"/>
                <a:ea typeface="Gulim" pitchFamily="34" charset="-127"/>
                <a:sym typeface="Arial" charset="0"/>
              </a:rPr>
              <a:t> climate challenges and problems</a:t>
            </a:r>
            <a:endParaRPr lang="zh-CN" altLang="en-US" sz="2000">
              <a:solidFill>
                <a:schemeClr val="tx1"/>
              </a:solidFill>
              <a:latin typeface="Calibri" pitchFamily="34" charset="0"/>
              <a:ea typeface="微软雅黑"/>
              <a:cs typeface="微软雅黑"/>
              <a:sym typeface="Times New Roman" pitchFamily="18" charset="0"/>
            </a:endParaRPr>
          </a:p>
        </p:txBody>
      </p:sp>
      <p:sp>
        <p:nvSpPr>
          <p:cNvPr id="116740" name="页脚占位符 4"/>
          <p:cNvSpPr>
            <a:spLocks noGrp="1" noChangeArrowheads="1"/>
          </p:cNvSpPr>
          <p:nvPr/>
        </p:nvSpPr>
        <p:spPr bwMode="auto">
          <a:xfrm>
            <a:off x="3581400" y="6461125"/>
            <a:ext cx="5295900" cy="246063"/>
          </a:xfrm>
          <a:prstGeom prst="rect">
            <a:avLst/>
          </a:prstGeom>
          <a:noFill/>
          <a:ln w="9525">
            <a:noFill/>
            <a:miter lim="800000"/>
            <a:headEnd/>
            <a:tailEnd/>
          </a:ln>
        </p:spPr>
        <p:txBody>
          <a:bodyPr anchor="ctr">
            <a:spAutoFit/>
          </a:bodyPr>
          <a:lstStyle/>
          <a:p>
            <a:pPr algn="r" eaLnBrk="0" hangingPunct="0">
              <a:buFont typeface="Arial" charset="0"/>
              <a:buNone/>
            </a:pPr>
            <a:r>
              <a:rPr lang="en-US" altLang="zh-CN" sz="1000">
                <a:solidFill>
                  <a:schemeClr val="tx1"/>
                </a:solidFill>
                <a:latin typeface="Calibri" pitchFamily="34" charset="0"/>
                <a:sym typeface="Arial" charset="0"/>
              </a:rPr>
              <a:t>A Multidisciplinary Approach to Curriculum Development in Sustainable Built Environment</a:t>
            </a:r>
            <a:endParaRPr lang="zh-CN" altLang="en-US">
              <a:latin typeface="Calibri" pitchFamily="34" charset="0"/>
              <a:ea typeface="Gulim" pitchFamily="34" charset="-127"/>
            </a:endParaRPr>
          </a:p>
        </p:txBody>
      </p:sp>
      <p:sp>
        <p:nvSpPr>
          <p:cNvPr id="116741" name="AutoShape 12"/>
          <p:cNvSpPr>
            <a:spLocks noChangeArrowheads="1"/>
          </p:cNvSpPr>
          <p:nvPr/>
        </p:nvSpPr>
        <p:spPr bwMode="auto">
          <a:xfrm>
            <a:off x="895350" y="4183063"/>
            <a:ext cx="7791450" cy="533400"/>
          </a:xfrm>
          <a:prstGeom prst="roundRect">
            <a:avLst>
              <a:gd name="adj" fmla="val 16667"/>
            </a:avLst>
          </a:prstGeom>
          <a:solidFill>
            <a:srgbClr val="C6F2F2"/>
          </a:solidFill>
          <a:ln w="9525">
            <a:solidFill>
              <a:schemeClr val="bg2"/>
            </a:solidFill>
            <a:miter lim="800000"/>
            <a:headEnd/>
            <a:tailEnd/>
          </a:ln>
        </p:spPr>
        <p:txBody>
          <a:bodyPr wrap="none" anchor="ctr"/>
          <a:lstStyle/>
          <a:p>
            <a:pPr eaLnBrk="0" hangingPunct="0">
              <a:buFont typeface="Arial" charset="0"/>
              <a:buNone/>
            </a:pPr>
            <a:r>
              <a:rPr lang="en-US" altLang="zh-CN" sz="2000">
                <a:solidFill>
                  <a:schemeClr val="tx1"/>
                </a:solidFill>
                <a:latin typeface="Calibri" pitchFamily="34" charset="0"/>
                <a:ea typeface="微软雅黑"/>
                <a:cs typeface="微软雅黑"/>
                <a:sym typeface="Times New Roman" pitchFamily="18" charset="0"/>
              </a:rPr>
              <a:t>7.6.3.3 </a:t>
            </a:r>
            <a:r>
              <a:rPr lang="en-US" altLang="zh-CN" sz="2000">
                <a:solidFill>
                  <a:schemeClr val="tx1"/>
                </a:solidFill>
                <a:latin typeface="Calibri" pitchFamily="34" charset="0"/>
                <a:ea typeface="Gulim" pitchFamily="34" charset="-127"/>
                <a:sym typeface="Arial" charset="0"/>
              </a:rPr>
              <a:t>Basic implementation strategies</a:t>
            </a:r>
            <a:endParaRPr lang="zh-CN" altLang="en-US" sz="2000">
              <a:solidFill>
                <a:schemeClr val="tx1"/>
              </a:solidFill>
              <a:latin typeface="Calibri" pitchFamily="34" charset="0"/>
              <a:ea typeface="微软雅黑"/>
              <a:cs typeface="微软雅黑"/>
              <a:sym typeface="Times New Roman" pitchFamily="18" charset="0"/>
            </a:endParaRPr>
          </a:p>
        </p:txBody>
      </p:sp>
      <p:sp>
        <p:nvSpPr>
          <p:cNvPr id="116742" name="AutoShape 12"/>
          <p:cNvSpPr>
            <a:spLocks noChangeArrowheads="1"/>
          </p:cNvSpPr>
          <p:nvPr/>
        </p:nvSpPr>
        <p:spPr bwMode="auto">
          <a:xfrm>
            <a:off x="933450" y="5354638"/>
            <a:ext cx="7753350" cy="533400"/>
          </a:xfrm>
          <a:prstGeom prst="roundRect">
            <a:avLst>
              <a:gd name="adj" fmla="val 16667"/>
            </a:avLst>
          </a:prstGeom>
          <a:solidFill>
            <a:srgbClr val="C6F2F2"/>
          </a:solidFill>
          <a:ln w="9525">
            <a:solidFill>
              <a:schemeClr val="bg2"/>
            </a:solidFill>
            <a:miter lim="800000"/>
            <a:headEnd/>
            <a:tailEnd/>
          </a:ln>
        </p:spPr>
        <p:txBody>
          <a:bodyPr wrap="none" anchor="ctr"/>
          <a:lstStyle/>
          <a:p>
            <a:pPr eaLnBrk="0" hangingPunct="0">
              <a:buFont typeface="Arial" charset="0"/>
              <a:buNone/>
            </a:pPr>
            <a:r>
              <a:rPr lang="en-US" altLang="zh-CN" sz="2000">
                <a:solidFill>
                  <a:schemeClr val="tx1"/>
                </a:solidFill>
                <a:latin typeface="Calibri" pitchFamily="34" charset="0"/>
                <a:ea typeface="微软雅黑"/>
                <a:cs typeface="微软雅黑"/>
                <a:sym typeface="Times New Roman" pitchFamily="18" charset="0"/>
              </a:rPr>
              <a:t>7.6.3.4 </a:t>
            </a:r>
            <a:r>
              <a:rPr lang="en-US" altLang="zh-CN" sz="2000">
                <a:solidFill>
                  <a:schemeClr val="tx1"/>
                </a:solidFill>
                <a:latin typeface="Calibri" pitchFamily="34" charset="0"/>
                <a:ea typeface="Gulim" pitchFamily="34" charset="-127"/>
                <a:sym typeface="Arial" charset="0"/>
              </a:rPr>
              <a:t>The detailed design and construction strategies</a:t>
            </a:r>
            <a:endParaRPr lang="zh-CN" altLang="en-US" sz="2000">
              <a:solidFill>
                <a:schemeClr val="tx1"/>
              </a:solidFill>
              <a:latin typeface="Calibri" pitchFamily="34" charset="0"/>
              <a:ea typeface="微软雅黑"/>
              <a:cs typeface="微软雅黑"/>
              <a:sym typeface="Times New Roman" pitchFamily="18" charset="0"/>
            </a:endParaRPr>
          </a:p>
        </p:txBody>
      </p:sp>
      <p:sp>
        <p:nvSpPr>
          <p:cNvPr id="11" name="灯片编号占位符 10"/>
          <p:cNvSpPr>
            <a:spLocks noGrp="1"/>
          </p:cNvSpPr>
          <p:nvPr>
            <p:ph type="sldNum" sz="quarter" idx="11"/>
          </p:nvPr>
        </p:nvSpPr>
        <p:spPr>
          <a:xfrm>
            <a:off x="161925" y="6337300"/>
            <a:ext cx="2133600" cy="365125"/>
          </a:xfrm>
        </p:spPr>
        <p:txBody>
          <a:bodyPr/>
          <a:lstStyle/>
          <a:p>
            <a:pPr>
              <a:defRPr/>
            </a:pPr>
            <a:fld id="{BE2F73F3-12D2-4E91-AFCB-F7EBD5D99C57}" type="slidenum">
              <a:rPr lang="zh-CN" altLang="en-US"/>
              <a:pPr>
                <a:defRPr/>
              </a:pPr>
              <a:t>81</a:t>
            </a:fld>
            <a:endParaRPr lang="zh-CN" altLang="en-US"/>
          </a:p>
        </p:txBody>
      </p:sp>
    </p:spTree>
  </p:cSld>
  <p:clrMapOvr>
    <a:masterClrMapping/>
  </p:clrMapOvr>
  <p:transition>
    <p:random/>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extBox 2"/>
          <p:cNvSpPr>
            <a:spLocks noChangeArrowheads="1"/>
          </p:cNvSpPr>
          <p:nvPr/>
        </p:nvSpPr>
        <p:spPr bwMode="auto">
          <a:xfrm>
            <a:off x="292100" y="822325"/>
            <a:ext cx="8699500" cy="954088"/>
          </a:xfrm>
          <a:prstGeom prst="rect">
            <a:avLst/>
          </a:prstGeom>
          <a:noFill/>
          <a:ln w="9525">
            <a:noFill/>
            <a:miter lim="800000"/>
            <a:headEnd/>
            <a:tailEnd/>
          </a:ln>
        </p:spPr>
        <p:txBody>
          <a:bodyPr>
            <a:spAutoFit/>
          </a:bodyPr>
          <a:lstStyle/>
          <a:p>
            <a:pPr algn="ctr" eaLnBrk="0" hangingPunct="0">
              <a:buFont typeface="Arial" charset="0"/>
              <a:buNone/>
            </a:pPr>
            <a:r>
              <a:rPr lang="en-US" altLang="zh-CN" sz="2800" b="1">
                <a:solidFill>
                  <a:schemeClr val="tx1"/>
                </a:solidFill>
                <a:latin typeface="Calibri" pitchFamily="34" charset="0"/>
                <a:ea typeface="Gulim" pitchFamily="34" charset="-127"/>
                <a:sym typeface="Arial" charset="0"/>
              </a:rPr>
              <a:t>7.6.3.1   The location and characteristics of the climate types</a:t>
            </a:r>
            <a:endParaRPr lang="zh-CN" altLang="en-US" sz="2800" b="1">
              <a:solidFill>
                <a:schemeClr val="tx1"/>
              </a:solidFill>
              <a:latin typeface="Calibri" pitchFamily="34" charset="0"/>
              <a:ea typeface="Gulim" pitchFamily="34" charset="-127"/>
              <a:sym typeface="Arial" charset="0"/>
            </a:endParaRPr>
          </a:p>
        </p:txBody>
      </p:sp>
      <p:sp>
        <p:nvSpPr>
          <p:cNvPr id="117762" name="AutoShape 12"/>
          <p:cNvSpPr>
            <a:spLocks noChangeArrowheads="1"/>
          </p:cNvSpPr>
          <p:nvPr/>
        </p:nvSpPr>
        <p:spPr bwMode="auto">
          <a:xfrm>
            <a:off x="790575" y="1885950"/>
            <a:ext cx="7896225" cy="552450"/>
          </a:xfrm>
          <a:prstGeom prst="roundRect">
            <a:avLst>
              <a:gd name="adj" fmla="val 16667"/>
            </a:avLst>
          </a:prstGeom>
          <a:solidFill>
            <a:srgbClr val="C6F2F2"/>
          </a:solidFill>
          <a:ln w="9525">
            <a:solidFill>
              <a:schemeClr val="bg2"/>
            </a:solidFill>
            <a:miter lim="800000"/>
            <a:headEnd/>
            <a:tailEnd/>
          </a:ln>
        </p:spPr>
        <p:txBody>
          <a:bodyPr wrap="none" anchor="ctr"/>
          <a:lstStyle/>
          <a:p>
            <a:pPr eaLnBrk="0" hangingPunct="0">
              <a:buFont typeface="Arial" charset="0"/>
              <a:buNone/>
            </a:pPr>
            <a:r>
              <a:rPr lang="en-US" altLang="zh-CN" sz="2000">
                <a:solidFill>
                  <a:schemeClr val="tx1"/>
                </a:solidFill>
                <a:latin typeface="Calibri" pitchFamily="34" charset="0"/>
                <a:ea typeface="微软雅黑"/>
                <a:cs typeface="微软雅黑"/>
                <a:sym typeface="Times New Roman" pitchFamily="18" charset="0"/>
              </a:rPr>
              <a:t>7.6.3.1.1 </a:t>
            </a:r>
            <a:r>
              <a:rPr lang="en-US" altLang="zh-CN" sz="2000">
                <a:solidFill>
                  <a:schemeClr val="tx1"/>
                </a:solidFill>
                <a:latin typeface="Calibri" pitchFamily="34" charset="0"/>
                <a:ea typeface="Gulim" pitchFamily="34" charset="-127"/>
                <a:sym typeface="Arial" charset="0"/>
              </a:rPr>
              <a:t>Summer cool continental temperate climate</a:t>
            </a:r>
            <a:endParaRPr lang="zh-CN" altLang="en-US" sz="2000">
              <a:solidFill>
                <a:schemeClr val="tx1"/>
              </a:solidFill>
              <a:latin typeface="Calibri" pitchFamily="34" charset="0"/>
              <a:ea typeface="微软雅黑"/>
              <a:cs typeface="微软雅黑"/>
              <a:sym typeface="Times New Roman" pitchFamily="18" charset="0"/>
            </a:endParaRPr>
          </a:p>
        </p:txBody>
      </p:sp>
      <p:sp>
        <p:nvSpPr>
          <p:cNvPr id="117763" name="AutoShape 12"/>
          <p:cNvSpPr>
            <a:spLocks noChangeArrowheads="1"/>
          </p:cNvSpPr>
          <p:nvPr/>
        </p:nvSpPr>
        <p:spPr bwMode="auto">
          <a:xfrm>
            <a:off x="771525" y="2963863"/>
            <a:ext cx="7772400" cy="533400"/>
          </a:xfrm>
          <a:prstGeom prst="roundRect">
            <a:avLst>
              <a:gd name="adj" fmla="val 16667"/>
            </a:avLst>
          </a:prstGeom>
          <a:solidFill>
            <a:srgbClr val="C6F2F2"/>
          </a:solidFill>
          <a:ln w="9525">
            <a:solidFill>
              <a:schemeClr val="bg2"/>
            </a:solidFill>
            <a:miter lim="800000"/>
            <a:headEnd/>
            <a:tailEnd/>
          </a:ln>
        </p:spPr>
        <p:txBody>
          <a:bodyPr wrap="none" anchor="ctr"/>
          <a:lstStyle/>
          <a:p>
            <a:pPr eaLnBrk="0" hangingPunct="0">
              <a:buFont typeface="Arial" charset="0"/>
              <a:buNone/>
            </a:pPr>
            <a:r>
              <a:rPr lang="en-US" altLang="zh-CN" sz="2000">
                <a:solidFill>
                  <a:schemeClr val="tx1"/>
                </a:solidFill>
                <a:latin typeface="Calibri" pitchFamily="34" charset="0"/>
                <a:ea typeface="微软雅黑"/>
                <a:cs typeface="微软雅黑"/>
                <a:sym typeface="Times New Roman" pitchFamily="18" charset="0"/>
              </a:rPr>
              <a:t>7.6.3.1.2 </a:t>
            </a:r>
            <a:r>
              <a:rPr lang="en-US" altLang="zh-CN" sz="2000">
                <a:solidFill>
                  <a:schemeClr val="tx1"/>
                </a:solidFill>
                <a:latin typeface="Calibri" pitchFamily="34" charset="0"/>
                <a:ea typeface="Gulim" pitchFamily="34" charset="-127"/>
                <a:sym typeface="Arial" charset="0"/>
              </a:rPr>
              <a:t>Boreal climate</a:t>
            </a:r>
            <a:endParaRPr lang="zh-CN" altLang="en-US" sz="2000">
              <a:solidFill>
                <a:schemeClr val="tx1"/>
              </a:solidFill>
              <a:latin typeface="Calibri" pitchFamily="34" charset="0"/>
              <a:ea typeface="微软雅黑"/>
              <a:cs typeface="微软雅黑"/>
              <a:sym typeface="Times New Roman" pitchFamily="18" charset="0"/>
            </a:endParaRPr>
          </a:p>
        </p:txBody>
      </p:sp>
      <p:sp>
        <p:nvSpPr>
          <p:cNvPr id="117764" name="页脚占位符 4"/>
          <p:cNvSpPr>
            <a:spLocks noGrp="1" noChangeArrowheads="1"/>
          </p:cNvSpPr>
          <p:nvPr/>
        </p:nvSpPr>
        <p:spPr bwMode="auto">
          <a:xfrm>
            <a:off x="3581400" y="6461125"/>
            <a:ext cx="5295900" cy="246063"/>
          </a:xfrm>
          <a:prstGeom prst="rect">
            <a:avLst/>
          </a:prstGeom>
          <a:noFill/>
          <a:ln w="9525">
            <a:noFill/>
            <a:miter lim="800000"/>
            <a:headEnd/>
            <a:tailEnd/>
          </a:ln>
        </p:spPr>
        <p:txBody>
          <a:bodyPr anchor="ctr">
            <a:spAutoFit/>
          </a:bodyPr>
          <a:lstStyle/>
          <a:p>
            <a:pPr algn="r" eaLnBrk="0" hangingPunct="0">
              <a:buFont typeface="Arial" charset="0"/>
              <a:buNone/>
            </a:pPr>
            <a:r>
              <a:rPr lang="en-US" altLang="zh-CN" sz="1000">
                <a:solidFill>
                  <a:schemeClr val="tx1"/>
                </a:solidFill>
                <a:latin typeface="Calibri" pitchFamily="34" charset="0"/>
                <a:sym typeface="Arial" charset="0"/>
              </a:rPr>
              <a:t>A Multidisciplinary Approach to Curriculum Development in Sustainable Built Environment</a:t>
            </a:r>
            <a:endParaRPr lang="zh-CN" altLang="en-US">
              <a:latin typeface="Calibri" pitchFamily="34" charset="0"/>
              <a:ea typeface="Gulim" pitchFamily="34" charset="-127"/>
            </a:endParaRPr>
          </a:p>
        </p:txBody>
      </p:sp>
      <p:sp>
        <p:nvSpPr>
          <p:cNvPr id="117765" name="AutoShape 12"/>
          <p:cNvSpPr>
            <a:spLocks noChangeArrowheads="1"/>
          </p:cNvSpPr>
          <p:nvPr/>
        </p:nvSpPr>
        <p:spPr bwMode="auto">
          <a:xfrm>
            <a:off x="819150" y="4021138"/>
            <a:ext cx="7772400" cy="533400"/>
          </a:xfrm>
          <a:prstGeom prst="roundRect">
            <a:avLst>
              <a:gd name="adj" fmla="val 16667"/>
            </a:avLst>
          </a:prstGeom>
          <a:solidFill>
            <a:srgbClr val="C6F2F2"/>
          </a:solidFill>
          <a:ln w="9525">
            <a:solidFill>
              <a:schemeClr val="bg2"/>
            </a:solidFill>
            <a:miter lim="800000"/>
            <a:headEnd/>
            <a:tailEnd/>
          </a:ln>
        </p:spPr>
        <p:txBody>
          <a:bodyPr wrap="none" anchor="ctr"/>
          <a:lstStyle/>
          <a:p>
            <a:pPr eaLnBrk="0" hangingPunct="0">
              <a:buFont typeface="Arial" charset="0"/>
              <a:buNone/>
            </a:pPr>
            <a:r>
              <a:rPr lang="en-US" altLang="zh-CN" sz="2000">
                <a:solidFill>
                  <a:schemeClr val="tx1"/>
                </a:solidFill>
                <a:latin typeface="Calibri" pitchFamily="34" charset="0"/>
                <a:ea typeface="微软雅黑"/>
                <a:cs typeface="微软雅黑"/>
                <a:sym typeface="Times New Roman" pitchFamily="18" charset="0"/>
              </a:rPr>
              <a:t>7.6.3.1.3 </a:t>
            </a:r>
            <a:r>
              <a:rPr lang="en-US" altLang="zh-CN" sz="2000">
                <a:solidFill>
                  <a:schemeClr val="tx1"/>
                </a:solidFill>
                <a:latin typeface="Calibri" pitchFamily="34" charset="0"/>
                <a:ea typeface="Gulim" pitchFamily="34" charset="-127"/>
                <a:sym typeface="Arial" charset="0"/>
              </a:rPr>
              <a:t>Polar climate</a:t>
            </a:r>
            <a:endParaRPr lang="zh-CN" altLang="en-US" sz="2000">
              <a:solidFill>
                <a:schemeClr val="tx1"/>
              </a:solidFill>
              <a:latin typeface="Calibri" pitchFamily="34" charset="0"/>
              <a:ea typeface="微软雅黑"/>
              <a:cs typeface="微软雅黑"/>
              <a:sym typeface="Times New Roman" pitchFamily="18" charset="0"/>
            </a:endParaRPr>
          </a:p>
        </p:txBody>
      </p:sp>
      <p:sp>
        <p:nvSpPr>
          <p:cNvPr id="117766" name="AutoShape 12"/>
          <p:cNvSpPr>
            <a:spLocks noChangeArrowheads="1"/>
          </p:cNvSpPr>
          <p:nvPr/>
        </p:nvSpPr>
        <p:spPr bwMode="auto">
          <a:xfrm>
            <a:off x="847725" y="5240338"/>
            <a:ext cx="7772400" cy="533400"/>
          </a:xfrm>
          <a:prstGeom prst="roundRect">
            <a:avLst>
              <a:gd name="adj" fmla="val 16667"/>
            </a:avLst>
          </a:prstGeom>
          <a:solidFill>
            <a:srgbClr val="C6F2F2"/>
          </a:solidFill>
          <a:ln w="9525">
            <a:solidFill>
              <a:schemeClr val="bg2"/>
            </a:solidFill>
            <a:miter lim="800000"/>
            <a:headEnd/>
            <a:tailEnd/>
          </a:ln>
        </p:spPr>
        <p:txBody>
          <a:bodyPr wrap="none" anchor="ctr"/>
          <a:lstStyle/>
          <a:p>
            <a:pPr eaLnBrk="0" hangingPunct="0">
              <a:buFont typeface="Arial" charset="0"/>
              <a:buNone/>
            </a:pPr>
            <a:r>
              <a:rPr lang="en-US" altLang="zh-CN" sz="2000">
                <a:solidFill>
                  <a:schemeClr val="tx1"/>
                </a:solidFill>
                <a:latin typeface="Calibri" pitchFamily="34" charset="0"/>
                <a:ea typeface="微软雅黑"/>
                <a:cs typeface="微软雅黑"/>
                <a:sym typeface="Times New Roman" pitchFamily="18" charset="0"/>
              </a:rPr>
              <a:t>7.6.3.1.4 </a:t>
            </a:r>
            <a:r>
              <a:rPr lang="en-US" altLang="zh-CN" sz="2000">
                <a:solidFill>
                  <a:schemeClr val="tx1"/>
                </a:solidFill>
                <a:latin typeface="Calibri" pitchFamily="34" charset="0"/>
                <a:ea typeface="Gulim" pitchFamily="34" charset="-127"/>
                <a:sym typeface="Arial" charset="0"/>
              </a:rPr>
              <a:t>Highland climate</a:t>
            </a:r>
            <a:endParaRPr lang="zh-CN" altLang="en-US" sz="2000">
              <a:solidFill>
                <a:schemeClr val="tx1"/>
              </a:solidFill>
              <a:latin typeface="Calibri" pitchFamily="34" charset="0"/>
              <a:ea typeface="微软雅黑"/>
              <a:cs typeface="微软雅黑"/>
              <a:sym typeface="Times New Roman" pitchFamily="18" charset="0"/>
            </a:endParaRPr>
          </a:p>
        </p:txBody>
      </p:sp>
      <p:sp>
        <p:nvSpPr>
          <p:cNvPr id="11" name="灯片编号占位符 10"/>
          <p:cNvSpPr>
            <a:spLocks noGrp="1"/>
          </p:cNvSpPr>
          <p:nvPr>
            <p:ph type="sldNum" sz="quarter" idx="11"/>
          </p:nvPr>
        </p:nvSpPr>
        <p:spPr>
          <a:xfrm>
            <a:off x="161925" y="6337300"/>
            <a:ext cx="2133600" cy="365125"/>
          </a:xfrm>
        </p:spPr>
        <p:txBody>
          <a:bodyPr/>
          <a:lstStyle/>
          <a:p>
            <a:pPr>
              <a:defRPr/>
            </a:pPr>
            <a:fld id="{371CAA1F-DD74-4D48-B696-6B221EA6779D}" type="slidenum">
              <a:rPr lang="zh-CN" altLang="en-US"/>
              <a:pPr>
                <a:defRPr/>
              </a:pPr>
              <a:t>82</a:t>
            </a:fld>
            <a:endParaRPr lang="zh-CN" altLang="en-US"/>
          </a:p>
        </p:txBody>
      </p:sp>
    </p:spTree>
  </p:cSld>
  <p:clrMapOvr>
    <a:masterClrMapping/>
  </p:clrMapOvr>
  <p:transition>
    <p:random/>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页脚占位符 4"/>
          <p:cNvSpPr>
            <a:spLocks noGrp="1" noChangeArrowheads="1"/>
          </p:cNvSpPr>
          <p:nvPr/>
        </p:nvSpPr>
        <p:spPr bwMode="auto">
          <a:xfrm>
            <a:off x="3581400" y="6461125"/>
            <a:ext cx="5295900" cy="246063"/>
          </a:xfrm>
          <a:prstGeom prst="rect">
            <a:avLst/>
          </a:prstGeom>
          <a:noFill/>
          <a:ln w="9525">
            <a:noFill/>
            <a:miter lim="800000"/>
            <a:headEnd/>
            <a:tailEnd/>
          </a:ln>
        </p:spPr>
        <p:txBody>
          <a:bodyPr anchor="ctr">
            <a:spAutoFit/>
          </a:bodyPr>
          <a:lstStyle/>
          <a:p>
            <a:pPr algn="r" eaLnBrk="0" hangingPunct="0">
              <a:buFont typeface="Arial" charset="0"/>
              <a:buNone/>
            </a:pPr>
            <a:r>
              <a:rPr lang="en-US" altLang="zh-CN" sz="1000">
                <a:solidFill>
                  <a:schemeClr val="tx1"/>
                </a:solidFill>
                <a:latin typeface="Calibri" pitchFamily="34" charset="0"/>
                <a:sym typeface="Arial" charset="0"/>
              </a:rPr>
              <a:t>A Multidisciplinary Approach to Curriculum Development in Sustainable Built Environment</a:t>
            </a:r>
            <a:endParaRPr lang="zh-CN" altLang="en-US">
              <a:latin typeface="Calibri" pitchFamily="34" charset="0"/>
              <a:ea typeface="Gulim" pitchFamily="34" charset="-127"/>
            </a:endParaRPr>
          </a:p>
        </p:txBody>
      </p:sp>
      <p:grpSp>
        <p:nvGrpSpPr>
          <p:cNvPr id="2" name="Group 3"/>
          <p:cNvGrpSpPr>
            <a:grpSpLocks/>
          </p:cNvGrpSpPr>
          <p:nvPr/>
        </p:nvGrpSpPr>
        <p:grpSpPr bwMode="auto">
          <a:xfrm>
            <a:off x="1041400" y="2068513"/>
            <a:ext cx="1619250" cy="3605212"/>
            <a:chOff x="0" y="0"/>
            <a:chExt cx="939" cy="2271"/>
          </a:xfrm>
        </p:grpSpPr>
        <p:sp>
          <p:nvSpPr>
            <p:cNvPr id="118804" name="Freeform 4"/>
            <p:cNvSpPr>
              <a:spLocks noChangeArrowheads="1"/>
            </p:cNvSpPr>
            <p:nvPr/>
          </p:nvSpPr>
          <p:spPr bwMode="auto">
            <a:xfrm flipV="1">
              <a:off x="6" y="1089"/>
              <a:ext cx="933" cy="1182"/>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3"/>
                <a:gd name="T37" fmla="*/ 0 h 1182"/>
                <a:gd name="T38" fmla="*/ 933 w 933"/>
                <a:gd name="T39" fmla="*/ 1182 h 11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4AB1E4"/>
            </a:solidFill>
            <a:ln w="9525" cmpd="sng">
              <a:noFill/>
              <a:miter lim="800000"/>
              <a:headEnd/>
              <a:tailEnd/>
            </a:ln>
          </p:spPr>
          <p:txBody>
            <a:bodyPr wrap="none" anchor="ctr"/>
            <a:lstStyle/>
            <a:p>
              <a:endParaRPr lang="zh-CN" altLang="en-US"/>
            </a:p>
          </p:txBody>
        </p:sp>
        <p:sp>
          <p:nvSpPr>
            <p:cNvPr id="118805" name="Freeform 6"/>
            <p:cNvSpPr>
              <a:spLocks noChangeArrowheads="1"/>
            </p:cNvSpPr>
            <p:nvPr/>
          </p:nvSpPr>
          <p:spPr bwMode="auto">
            <a:xfrm>
              <a:off x="0" y="0"/>
              <a:ext cx="933" cy="1182"/>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3"/>
                <a:gd name="T37" fmla="*/ 0 h 1182"/>
                <a:gd name="T38" fmla="*/ 933 w 933"/>
                <a:gd name="T39" fmla="*/ 1182 h 11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4AB1E4"/>
            </a:solidFill>
            <a:ln w="9525" cmpd="sng">
              <a:noFill/>
              <a:miter lim="800000"/>
              <a:headEnd/>
              <a:tailEnd/>
            </a:ln>
          </p:spPr>
          <p:txBody>
            <a:bodyPr wrap="none" anchor="ctr"/>
            <a:lstStyle/>
            <a:p>
              <a:endParaRPr lang="zh-CN" altLang="en-US"/>
            </a:p>
          </p:txBody>
        </p:sp>
      </p:grpSp>
      <p:sp>
        <p:nvSpPr>
          <p:cNvPr id="92166" name="AutoShape 7"/>
          <p:cNvSpPr>
            <a:spLocks noChangeArrowheads="1"/>
          </p:cNvSpPr>
          <p:nvPr/>
        </p:nvSpPr>
        <p:spPr bwMode="auto">
          <a:xfrm>
            <a:off x="3309938" y="4779963"/>
            <a:ext cx="5457825" cy="1304925"/>
          </a:xfrm>
          <a:prstGeom prst="roundRect">
            <a:avLst>
              <a:gd name="adj" fmla="val 11505"/>
            </a:avLst>
          </a:prstGeom>
          <a:gradFill rotWithShape="1">
            <a:gsLst>
              <a:gs pos="0">
                <a:srgbClr val="5BBE4E"/>
              </a:gs>
              <a:gs pos="100000">
                <a:srgbClr val="2A5824"/>
              </a:gs>
            </a:gsLst>
            <a:lin ang="0" scaled="1"/>
          </a:gradFill>
          <a:ln w="9525">
            <a:noFill/>
            <a:miter lim="800000"/>
            <a:headEnd/>
            <a:tailEnd/>
          </a:ln>
        </p:spPr>
        <p:txBody>
          <a:bodyPr wrap="none" anchor="ctr"/>
          <a:lstStyle/>
          <a:p>
            <a:pPr algn="r" eaLnBrk="0" hangingPunct="0">
              <a:buFont typeface="Arial" charset="0"/>
              <a:buNone/>
            </a:pPr>
            <a:endParaRPr lang="zh-CN" altLang="zh-CN">
              <a:solidFill>
                <a:srgbClr val="000000"/>
              </a:solidFill>
              <a:latin typeface="Calibri" pitchFamily="34" charset="0"/>
              <a:ea typeface="Gulim" pitchFamily="34" charset="-127"/>
              <a:sym typeface="Arial" charset="0"/>
            </a:endParaRPr>
          </a:p>
        </p:txBody>
      </p:sp>
      <p:sp>
        <p:nvSpPr>
          <p:cNvPr id="92167" name="AutoShape 8"/>
          <p:cNvSpPr>
            <a:spLocks noChangeArrowheads="1"/>
          </p:cNvSpPr>
          <p:nvPr/>
        </p:nvSpPr>
        <p:spPr bwMode="auto">
          <a:xfrm>
            <a:off x="4189413" y="5226050"/>
            <a:ext cx="376237" cy="344488"/>
          </a:xfrm>
          <a:prstGeom prst="rightArrow">
            <a:avLst>
              <a:gd name="adj1" fmla="val 50000"/>
              <a:gd name="adj2" fmla="val 45658"/>
            </a:avLst>
          </a:prstGeom>
          <a:solidFill>
            <a:srgbClr val="FEFEFE"/>
          </a:solidFill>
          <a:ln w="9525">
            <a:noFill/>
            <a:miter lim="800000"/>
            <a:headEnd/>
            <a:tailEnd/>
          </a:ln>
        </p:spPr>
        <p:txBody>
          <a:bodyPr wrap="none" anchor="ctr"/>
          <a:lstStyle/>
          <a:p>
            <a:pPr algn="r" eaLnBrk="0" hangingPunct="0">
              <a:buFont typeface="Arial" charset="0"/>
              <a:buNone/>
            </a:pPr>
            <a:endParaRPr lang="zh-CN" altLang="zh-CN">
              <a:solidFill>
                <a:srgbClr val="000000"/>
              </a:solidFill>
              <a:latin typeface="Calibri" pitchFamily="34" charset="0"/>
              <a:ea typeface="Gulim" pitchFamily="34" charset="-127"/>
              <a:sym typeface="Arial" charset="0"/>
            </a:endParaRPr>
          </a:p>
        </p:txBody>
      </p:sp>
      <p:sp>
        <p:nvSpPr>
          <p:cNvPr id="92168" name="AutoShape 10"/>
          <p:cNvSpPr>
            <a:spLocks noChangeArrowheads="1"/>
          </p:cNvSpPr>
          <p:nvPr/>
        </p:nvSpPr>
        <p:spPr bwMode="auto">
          <a:xfrm>
            <a:off x="4197350" y="5210175"/>
            <a:ext cx="376238" cy="347663"/>
          </a:xfrm>
          <a:prstGeom prst="rightArrow">
            <a:avLst>
              <a:gd name="adj1" fmla="val 50000"/>
              <a:gd name="adj2" fmla="val 45091"/>
            </a:avLst>
          </a:prstGeom>
          <a:solidFill>
            <a:srgbClr val="FEFEFE"/>
          </a:solidFill>
          <a:ln w="9525">
            <a:noFill/>
            <a:miter lim="800000"/>
            <a:headEnd/>
            <a:tailEnd/>
          </a:ln>
        </p:spPr>
        <p:txBody>
          <a:bodyPr wrap="none" anchor="ctr"/>
          <a:lstStyle/>
          <a:p>
            <a:pPr algn="r" eaLnBrk="0" hangingPunct="0">
              <a:buFont typeface="Arial" charset="0"/>
              <a:buNone/>
            </a:pPr>
            <a:endParaRPr lang="zh-CN" altLang="zh-CN">
              <a:solidFill>
                <a:srgbClr val="000000"/>
              </a:solidFill>
              <a:latin typeface="Calibri" pitchFamily="34" charset="0"/>
              <a:ea typeface="Gulim" pitchFamily="34" charset="-127"/>
              <a:sym typeface="Arial" charset="0"/>
            </a:endParaRPr>
          </a:p>
        </p:txBody>
      </p:sp>
      <p:sp>
        <p:nvSpPr>
          <p:cNvPr id="92169" name="AutoShape 11"/>
          <p:cNvSpPr>
            <a:spLocks noChangeArrowheads="1"/>
          </p:cNvSpPr>
          <p:nvPr/>
        </p:nvSpPr>
        <p:spPr bwMode="auto">
          <a:xfrm>
            <a:off x="3344863" y="1727200"/>
            <a:ext cx="5457825" cy="1304925"/>
          </a:xfrm>
          <a:prstGeom prst="roundRect">
            <a:avLst>
              <a:gd name="adj" fmla="val 11505"/>
            </a:avLst>
          </a:prstGeom>
          <a:gradFill rotWithShape="1">
            <a:gsLst>
              <a:gs pos="0">
                <a:srgbClr val="F77A1D"/>
              </a:gs>
              <a:gs pos="100000">
                <a:srgbClr val="72380D"/>
              </a:gs>
            </a:gsLst>
            <a:lin ang="0" scaled="1"/>
          </a:gradFill>
          <a:ln w="9525">
            <a:noFill/>
            <a:miter lim="800000"/>
            <a:headEnd/>
            <a:tailEnd/>
          </a:ln>
        </p:spPr>
        <p:txBody>
          <a:bodyPr wrap="none" anchor="ctr"/>
          <a:lstStyle/>
          <a:p>
            <a:pPr algn="r" eaLnBrk="0" hangingPunct="0">
              <a:buFont typeface="Arial" charset="0"/>
              <a:buNone/>
            </a:pPr>
            <a:endParaRPr lang="zh-CN" altLang="zh-CN">
              <a:solidFill>
                <a:srgbClr val="000000"/>
              </a:solidFill>
              <a:latin typeface="Calibri" pitchFamily="34" charset="0"/>
              <a:ea typeface="Gulim" pitchFamily="34" charset="-127"/>
              <a:sym typeface="Arial" charset="0"/>
            </a:endParaRPr>
          </a:p>
        </p:txBody>
      </p:sp>
      <p:sp>
        <p:nvSpPr>
          <p:cNvPr id="92170" name="AutoShape 12"/>
          <p:cNvSpPr>
            <a:spLocks noChangeArrowheads="1"/>
          </p:cNvSpPr>
          <p:nvPr/>
        </p:nvSpPr>
        <p:spPr bwMode="auto">
          <a:xfrm>
            <a:off x="4205288" y="2173288"/>
            <a:ext cx="376237" cy="344487"/>
          </a:xfrm>
          <a:prstGeom prst="rightArrow">
            <a:avLst>
              <a:gd name="adj1" fmla="val 50000"/>
              <a:gd name="adj2" fmla="val 45497"/>
            </a:avLst>
          </a:prstGeom>
          <a:solidFill>
            <a:srgbClr val="FEFEFE"/>
          </a:solidFill>
          <a:ln w="9525">
            <a:noFill/>
            <a:miter lim="800000"/>
            <a:headEnd/>
            <a:tailEnd/>
          </a:ln>
        </p:spPr>
        <p:txBody>
          <a:bodyPr wrap="none" anchor="ctr"/>
          <a:lstStyle/>
          <a:p>
            <a:pPr algn="r" eaLnBrk="0" hangingPunct="0">
              <a:buFont typeface="Arial" charset="0"/>
              <a:buNone/>
            </a:pPr>
            <a:endParaRPr lang="zh-CN" altLang="zh-CN">
              <a:solidFill>
                <a:srgbClr val="000000"/>
              </a:solidFill>
              <a:latin typeface="Calibri" pitchFamily="34" charset="0"/>
              <a:ea typeface="Gulim" pitchFamily="34" charset="-127"/>
              <a:sym typeface="Arial" charset="0"/>
            </a:endParaRPr>
          </a:p>
        </p:txBody>
      </p:sp>
      <p:sp>
        <p:nvSpPr>
          <p:cNvPr id="92171" name="AutoShape 13"/>
          <p:cNvSpPr>
            <a:spLocks noChangeArrowheads="1"/>
          </p:cNvSpPr>
          <p:nvPr/>
        </p:nvSpPr>
        <p:spPr bwMode="auto">
          <a:xfrm>
            <a:off x="2762250" y="1730375"/>
            <a:ext cx="1628775" cy="1298575"/>
          </a:xfrm>
          <a:prstGeom prst="roundRect">
            <a:avLst>
              <a:gd name="adj" fmla="val 11917"/>
            </a:avLst>
          </a:prstGeom>
          <a:gradFill rotWithShape="1">
            <a:gsLst>
              <a:gs pos="0">
                <a:srgbClr val="F77A1D"/>
              </a:gs>
              <a:gs pos="100000">
                <a:srgbClr val="A95314"/>
              </a:gs>
            </a:gsLst>
            <a:lin ang="5400000" scaled="1"/>
          </a:gradFill>
          <a:ln w="25400">
            <a:solidFill>
              <a:srgbClr val="FEFEFE"/>
            </a:solidFill>
            <a:miter lim="800000"/>
            <a:headEnd/>
            <a:tailEnd/>
          </a:ln>
        </p:spPr>
        <p:txBody>
          <a:bodyPr wrap="none" anchor="ctr"/>
          <a:lstStyle/>
          <a:p>
            <a:pPr algn="r" eaLnBrk="0" hangingPunct="0">
              <a:buFont typeface="Arial" charset="0"/>
              <a:buNone/>
            </a:pPr>
            <a:endParaRPr lang="zh-CN" altLang="zh-CN">
              <a:solidFill>
                <a:srgbClr val="000000"/>
              </a:solidFill>
              <a:latin typeface="Calibri" pitchFamily="34" charset="0"/>
              <a:ea typeface="Gulim" pitchFamily="34" charset="-127"/>
              <a:sym typeface="Arial" charset="0"/>
            </a:endParaRPr>
          </a:p>
        </p:txBody>
      </p:sp>
      <p:sp>
        <p:nvSpPr>
          <p:cNvPr id="92172" name="AutoShape 15"/>
          <p:cNvSpPr>
            <a:spLocks noChangeArrowheads="1"/>
          </p:cNvSpPr>
          <p:nvPr/>
        </p:nvSpPr>
        <p:spPr bwMode="auto">
          <a:xfrm>
            <a:off x="2740025" y="4779963"/>
            <a:ext cx="1628775" cy="1298575"/>
          </a:xfrm>
          <a:prstGeom prst="roundRect">
            <a:avLst>
              <a:gd name="adj" fmla="val 11917"/>
            </a:avLst>
          </a:prstGeom>
          <a:gradFill rotWithShape="1">
            <a:gsLst>
              <a:gs pos="0">
                <a:srgbClr val="5BBE4E"/>
              </a:gs>
              <a:gs pos="100000">
                <a:srgbClr val="3E8235"/>
              </a:gs>
            </a:gsLst>
            <a:lin ang="5400000" scaled="1"/>
          </a:gradFill>
          <a:ln w="25400">
            <a:solidFill>
              <a:srgbClr val="FEFEFE"/>
            </a:solidFill>
            <a:miter lim="800000"/>
            <a:headEnd/>
            <a:tailEnd/>
          </a:ln>
        </p:spPr>
        <p:txBody>
          <a:bodyPr wrap="none" anchor="ctr"/>
          <a:lstStyle/>
          <a:p>
            <a:pPr algn="r" eaLnBrk="0" hangingPunct="0">
              <a:buFont typeface="Arial" charset="0"/>
              <a:buNone/>
            </a:pPr>
            <a:endParaRPr lang="zh-CN" altLang="zh-CN">
              <a:solidFill>
                <a:srgbClr val="000000"/>
              </a:solidFill>
              <a:latin typeface="Calibri" pitchFamily="34" charset="0"/>
              <a:ea typeface="Gulim" pitchFamily="34" charset="-127"/>
              <a:sym typeface="Arial" charset="0"/>
            </a:endParaRPr>
          </a:p>
        </p:txBody>
      </p:sp>
      <p:sp>
        <p:nvSpPr>
          <p:cNvPr id="92173" name="Freeform 16"/>
          <p:cNvSpPr>
            <a:spLocks noChangeArrowheads="1"/>
          </p:cNvSpPr>
          <p:nvPr/>
        </p:nvSpPr>
        <p:spPr bwMode="auto">
          <a:xfrm>
            <a:off x="2794000" y="4835525"/>
            <a:ext cx="812800" cy="650875"/>
          </a:xfrm>
          <a:custGeom>
            <a:avLst/>
            <a:gdLst>
              <a:gd name="T0" fmla="*/ 219460087 w 596"/>
              <a:gd name="T1" fmla="*/ 0 h 598"/>
              <a:gd name="T2" fmla="*/ 0 w 596"/>
              <a:gd name="T3" fmla="*/ 139790077 h 598"/>
              <a:gd name="T4" fmla="*/ 0 w 596"/>
              <a:gd name="T5" fmla="*/ 697763021 h 598"/>
              <a:gd name="T6" fmla="*/ 299433573 w 596"/>
              <a:gd name="T7" fmla="*/ 206130355 h 598"/>
              <a:gd name="T8" fmla="*/ 1095444273 w 596"/>
              <a:gd name="T9" fmla="*/ 0 h 598"/>
              <a:gd name="T10" fmla="*/ 219460087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B0DFAB"/>
              </a:gs>
              <a:gs pos="50000">
                <a:srgbClr val="5BBE4E"/>
              </a:gs>
              <a:gs pos="100000">
                <a:srgbClr val="B0DFAB"/>
              </a:gs>
            </a:gsLst>
            <a:lin ang="2700000" scaled="1"/>
          </a:gradFill>
          <a:ln w="9525" cmpd="sng">
            <a:noFill/>
            <a:miter lim="800000"/>
            <a:headEnd/>
            <a:tailEnd/>
          </a:ln>
        </p:spPr>
        <p:txBody>
          <a:bodyPr/>
          <a:lstStyle/>
          <a:p>
            <a:endParaRPr lang="zh-CN" altLang="en-US"/>
          </a:p>
        </p:txBody>
      </p:sp>
      <p:pic>
        <p:nvPicPr>
          <p:cNvPr id="92174" name="Picture 19" descr="YG_circle001"/>
          <p:cNvPicPr>
            <a:picLocks noChangeAspect="1" noChangeArrowheads="1"/>
          </p:cNvPicPr>
          <p:nvPr/>
        </p:nvPicPr>
        <p:blipFill>
          <a:blip r:embed="rId2" cstate="print"/>
          <a:srcRect/>
          <a:stretch>
            <a:fillRect/>
          </a:stretch>
        </p:blipFill>
        <p:spPr bwMode="auto">
          <a:xfrm>
            <a:off x="179388" y="2887663"/>
            <a:ext cx="1882775" cy="1879600"/>
          </a:xfrm>
          <a:prstGeom prst="rect">
            <a:avLst/>
          </a:prstGeom>
          <a:noFill/>
          <a:ln w="9525">
            <a:noFill/>
            <a:miter lim="800000"/>
            <a:headEnd/>
            <a:tailEnd/>
          </a:ln>
        </p:spPr>
      </p:pic>
      <p:sp>
        <p:nvSpPr>
          <p:cNvPr id="92175" name="Text Box 21"/>
          <p:cNvSpPr>
            <a:spLocks noChangeArrowheads="1"/>
          </p:cNvSpPr>
          <p:nvPr/>
        </p:nvSpPr>
        <p:spPr bwMode="auto">
          <a:xfrm>
            <a:off x="4502150" y="5202238"/>
            <a:ext cx="4427538" cy="369887"/>
          </a:xfrm>
          <a:prstGeom prst="rect">
            <a:avLst/>
          </a:prstGeom>
          <a:noFill/>
          <a:ln w="9525">
            <a:noFill/>
            <a:miter lim="800000"/>
            <a:headEnd/>
            <a:tailEnd/>
          </a:ln>
        </p:spPr>
        <p:txBody>
          <a:bodyPr>
            <a:spAutoFit/>
          </a:bodyPr>
          <a:lstStyle/>
          <a:p>
            <a:pPr eaLnBrk="0" hangingPunct="0">
              <a:buFont typeface="Arial" charset="0"/>
              <a:buNone/>
            </a:pPr>
            <a:r>
              <a:rPr lang="en-US" altLang="zh-CN" sz="1800">
                <a:solidFill>
                  <a:srgbClr val="000000"/>
                </a:solidFill>
                <a:latin typeface="Calibri" pitchFamily="34" charset="0"/>
                <a:ea typeface="Gulim" pitchFamily="34" charset="-127"/>
                <a:sym typeface="Arial" charset="0"/>
              </a:rPr>
              <a:t>Rain in summer , snow in winter</a:t>
            </a:r>
            <a:endParaRPr lang="zh-CN" altLang="en-US" sz="1800">
              <a:solidFill>
                <a:schemeClr val="tx1"/>
              </a:solidFill>
              <a:latin typeface="Calibri" pitchFamily="34" charset="0"/>
              <a:ea typeface="Gulim" pitchFamily="34" charset="-127"/>
              <a:sym typeface="Arial" charset="0"/>
            </a:endParaRPr>
          </a:p>
        </p:txBody>
      </p:sp>
      <p:sp>
        <p:nvSpPr>
          <p:cNvPr id="92176" name="Text Box 23"/>
          <p:cNvSpPr>
            <a:spLocks noChangeArrowheads="1"/>
          </p:cNvSpPr>
          <p:nvPr/>
        </p:nvSpPr>
        <p:spPr bwMode="auto">
          <a:xfrm>
            <a:off x="358775" y="3378200"/>
            <a:ext cx="1573213" cy="1076325"/>
          </a:xfrm>
          <a:prstGeom prst="rect">
            <a:avLst/>
          </a:prstGeom>
          <a:noFill/>
          <a:ln w="9525">
            <a:noFill/>
            <a:miter lim="800000"/>
            <a:headEnd/>
            <a:tailEnd/>
          </a:ln>
        </p:spPr>
        <p:txBody>
          <a:bodyPr>
            <a:spAutoFit/>
          </a:bodyPr>
          <a:lstStyle/>
          <a:p>
            <a:pPr algn="ctr" eaLnBrk="0" hangingPunct="0">
              <a:buFont typeface="Arial" charset="0"/>
              <a:buNone/>
            </a:pPr>
            <a:r>
              <a:rPr lang="en-US" altLang="zh-CN" sz="1600">
                <a:solidFill>
                  <a:schemeClr val="tx1"/>
                </a:solidFill>
                <a:latin typeface="Calibri" pitchFamily="34" charset="0"/>
                <a:ea typeface="Gulim" pitchFamily="34" charset="-127"/>
                <a:sym typeface="Arial" charset="0"/>
              </a:rPr>
              <a:t>Summer cool continental temperate climate</a:t>
            </a:r>
            <a:endParaRPr lang="zh-CN" altLang="en-US" sz="1600" b="1">
              <a:solidFill>
                <a:srgbClr val="000000"/>
              </a:solidFill>
              <a:latin typeface="Calibri" pitchFamily="34" charset="0"/>
              <a:ea typeface="Gulim" pitchFamily="34" charset="-127"/>
              <a:sym typeface="Arial" charset="0"/>
            </a:endParaRPr>
          </a:p>
        </p:txBody>
      </p:sp>
      <p:sp>
        <p:nvSpPr>
          <p:cNvPr id="92177" name="Text Box 24"/>
          <p:cNvSpPr>
            <a:spLocks noChangeArrowheads="1"/>
          </p:cNvSpPr>
          <p:nvPr/>
        </p:nvSpPr>
        <p:spPr bwMode="auto">
          <a:xfrm>
            <a:off x="2800350" y="2084388"/>
            <a:ext cx="1557338" cy="461962"/>
          </a:xfrm>
          <a:prstGeom prst="rect">
            <a:avLst/>
          </a:prstGeom>
          <a:noFill/>
          <a:ln w="9525">
            <a:noFill/>
            <a:miter lim="800000"/>
            <a:headEnd/>
            <a:tailEnd/>
          </a:ln>
        </p:spPr>
        <p:txBody>
          <a:bodyPr>
            <a:spAutoFit/>
          </a:bodyPr>
          <a:lstStyle/>
          <a:p>
            <a:pPr algn="ctr" eaLnBrk="0" hangingPunct="0">
              <a:spcBef>
                <a:spcPct val="50000"/>
              </a:spcBef>
              <a:buFont typeface="Arial" charset="0"/>
              <a:buNone/>
            </a:pPr>
            <a:r>
              <a:rPr lang="en-US" altLang="zh-CN" sz="2400">
                <a:solidFill>
                  <a:schemeClr val="tx1"/>
                </a:solidFill>
                <a:latin typeface="Calibri" pitchFamily="34" charset="0"/>
                <a:ea typeface="Gulim" pitchFamily="34" charset="-127"/>
                <a:sym typeface="Arial" charset="0"/>
              </a:rPr>
              <a:t>location</a:t>
            </a:r>
            <a:endParaRPr lang="zh-CN" altLang="en-US" sz="2400">
              <a:solidFill>
                <a:srgbClr val="000000"/>
              </a:solidFill>
              <a:latin typeface="Calibri" pitchFamily="34" charset="0"/>
              <a:ea typeface="Gulim" pitchFamily="34" charset="-127"/>
              <a:sym typeface="Arial" charset="0"/>
            </a:endParaRPr>
          </a:p>
        </p:txBody>
      </p:sp>
      <p:sp>
        <p:nvSpPr>
          <p:cNvPr id="92178" name="Text Box 24"/>
          <p:cNvSpPr>
            <a:spLocks noChangeArrowheads="1"/>
          </p:cNvSpPr>
          <p:nvPr/>
        </p:nvSpPr>
        <p:spPr bwMode="auto">
          <a:xfrm>
            <a:off x="2747963" y="5194300"/>
            <a:ext cx="1673225" cy="584200"/>
          </a:xfrm>
          <a:prstGeom prst="rect">
            <a:avLst/>
          </a:prstGeom>
          <a:noFill/>
          <a:ln w="9525">
            <a:noFill/>
            <a:miter lim="800000"/>
            <a:headEnd/>
            <a:tailEnd/>
          </a:ln>
        </p:spPr>
        <p:txBody>
          <a:bodyPr>
            <a:spAutoFit/>
          </a:bodyPr>
          <a:lstStyle/>
          <a:p>
            <a:pPr algn="ctr" eaLnBrk="0" hangingPunct="0">
              <a:spcBef>
                <a:spcPct val="50000"/>
              </a:spcBef>
              <a:buFont typeface="Arial" charset="0"/>
              <a:buNone/>
            </a:pPr>
            <a:r>
              <a:rPr lang="zh-CN" altLang="en-US">
                <a:solidFill>
                  <a:srgbClr val="FEFFFF"/>
                </a:solidFill>
                <a:latin typeface="Calibri" pitchFamily="34" charset="0"/>
                <a:ea typeface="Gulim" pitchFamily="34" charset="-127"/>
                <a:sym typeface="Arial" charset="0"/>
              </a:rPr>
              <a:t> </a:t>
            </a:r>
            <a:endParaRPr lang="zh-CN" altLang="en-US">
              <a:solidFill>
                <a:srgbClr val="000000"/>
              </a:solidFill>
              <a:latin typeface="Calibri" pitchFamily="34" charset="0"/>
              <a:ea typeface="Gulim" pitchFamily="34" charset="-127"/>
              <a:sym typeface="Arial" charset="0"/>
            </a:endParaRPr>
          </a:p>
        </p:txBody>
      </p:sp>
      <p:sp>
        <p:nvSpPr>
          <p:cNvPr id="92179" name="TextBox 1"/>
          <p:cNvSpPr>
            <a:spLocks noChangeArrowheads="1"/>
          </p:cNvSpPr>
          <p:nvPr/>
        </p:nvSpPr>
        <p:spPr bwMode="auto">
          <a:xfrm>
            <a:off x="4505325" y="2054225"/>
            <a:ext cx="4473575" cy="584200"/>
          </a:xfrm>
          <a:prstGeom prst="rect">
            <a:avLst/>
          </a:prstGeom>
          <a:noFill/>
          <a:ln w="9525">
            <a:noFill/>
            <a:miter lim="800000"/>
            <a:headEnd/>
            <a:tailEnd/>
          </a:ln>
        </p:spPr>
        <p:txBody>
          <a:bodyPr>
            <a:spAutoFit/>
          </a:bodyPr>
          <a:lstStyle/>
          <a:p>
            <a:pPr eaLnBrk="0" hangingPunct="0">
              <a:buFont typeface="Arial" charset="0"/>
              <a:buNone/>
            </a:pPr>
            <a:r>
              <a:rPr lang="en-US" altLang="zh-CN" sz="1600">
                <a:solidFill>
                  <a:srgbClr val="000000"/>
                </a:solidFill>
                <a:latin typeface="Calibri" pitchFamily="34" charset="0"/>
                <a:ea typeface="Gulim" pitchFamily="34" charset="-127"/>
                <a:sym typeface="Arial" charset="0"/>
              </a:rPr>
              <a:t>It is located off the northeast coast of the mainland , or inland.</a:t>
            </a:r>
            <a:endParaRPr lang="zh-CN" altLang="en-US" sz="1600">
              <a:solidFill>
                <a:schemeClr val="tx1"/>
              </a:solidFill>
              <a:latin typeface="Calibri" pitchFamily="34" charset="0"/>
              <a:ea typeface="Gulim" pitchFamily="34" charset="-127"/>
              <a:sym typeface="Arial" charset="0"/>
            </a:endParaRPr>
          </a:p>
        </p:txBody>
      </p:sp>
      <p:sp>
        <p:nvSpPr>
          <p:cNvPr id="92180" name="Text Box 24"/>
          <p:cNvSpPr>
            <a:spLocks noChangeArrowheads="1"/>
          </p:cNvSpPr>
          <p:nvPr/>
        </p:nvSpPr>
        <p:spPr bwMode="auto">
          <a:xfrm>
            <a:off x="2778125" y="5010150"/>
            <a:ext cx="1557338" cy="830263"/>
          </a:xfrm>
          <a:prstGeom prst="rect">
            <a:avLst/>
          </a:prstGeom>
          <a:noFill/>
          <a:ln w="9525">
            <a:noFill/>
            <a:miter lim="800000"/>
            <a:headEnd/>
            <a:tailEnd/>
          </a:ln>
        </p:spPr>
        <p:txBody>
          <a:bodyPr>
            <a:spAutoFit/>
          </a:bodyPr>
          <a:lstStyle/>
          <a:p>
            <a:pPr algn="ctr" eaLnBrk="0" hangingPunct="0">
              <a:spcBef>
                <a:spcPct val="50000"/>
              </a:spcBef>
              <a:buFont typeface="Arial" charset="0"/>
              <a:buNone/>
            </a:pPr>
            <a:r>
              <a:rPr lang="en-US" altLang="zh-CN" sz="2400">
                <a:solidFill>
                  <a:srgbClr val="000000"/>
                </a:solidFill>
                <a:latin typeface="Calibri" pitchFamily="34" charset="0"/>
                <a:ea typeface="Gulim" pitchFamily="34" charset="-127"/>
                <a:sym typeface="Arial" charset="0"/>
              </a:rPr>
              <a:t>Characte-ristic</a:t>
            </a:r>
            <a:endParaRPr lang="zh-CN" altLang="en-US" sz="2400">
              <a:solidFill>
                <a:srgbClr val="000000"/>
              </a:solidFill>
              <a:latin typeface="Calibri" pitchFamily="34" charset="0"/>
              <a:ea typeface="Gulim" pitchFamily="34" charset="-127"/>
              <a:sym typeface="Arial" charset="0"/>
            </a:endParaRPr>
          </a:p>
        </p:txBody>
      </p:sp>
      <p:sp>
        <p:nvSpPr>
          <p:cNvPr id="118802" name="TextBox 22"/>
          <p:cNvSpPr>
            <a:spLocks noChangeArrowheads="1"/>
          </p:cNvSpPr>
          <p:nvPr/>
        </p:nvSpPr>
        <p:spPr bwMode="auto">
          <a:xfrm>
            <a:off x="311150" y="801688"/>
            <a:ext cx="8832850" cy="954087"/>
          </a:xfrm>
          <a:prstGeom prst="rect">
            <a:avLst/>
          </a:prstGeom>
          <a:noFill/>
          <a:ln w="9525">
            <a:noFill/>
            <a:miter lim="800000"/>
            <a:headEnd/>
            <a:tailEnd/>
          </a:ln>
        </p:spPr>
        <p:txBody>
          <a:bodyPr>
            <a:spAutoFit/>
          </a:bodyPr>
          <a:lstStyle/>
          <a:p>
            <a:pPr eaLnBrk="0" hangingPunct="0">
              <a:buFont typeface="Arial" charset="0"/>
              <a:buNone/>
            </a:pPr>
            <a:r>
              <a:rPr lang="en-US" altLang="zh-CN" sz="2800" b="1">
                <a:solidFill>
                  <a:schemeClr val="tx1"/>
                </a:solidFill>
                <a:latin typeface="Calibri" pitchFamily="34" charset="0"/>
                <a:ea typeface="微软雅黑"/>
                <a:cs typeface="微软雅黑"/>
                <a:sym typeface="Times New Roman" pitchFamily="18" charset="0"/>
              </a:rPr>
              <a:t>7.6.3.1.1  </a:t>
            </a:r>
            <a:r>
              <a:rPr lang="en-US" altLang="zh-CN" sz="2800" b="1">
                <a:solidFill>
                  <a:schemeClr val="tx1"/>
                </a:solidFill>
                <a:latin typeface="Calibri" pitchFamily="34" charset="0"/>
                <a:ea typeface="Gulim" pitchFamily="34" charset="-127"/>
                <a:sym typeface="Arial" charset="0"/>
              </a:rPr>
              <a:t>Summer cool continental temperate climate</a:t>
            </a:r>
            <a:endParaRPr lang="zh-CN" altLang="en-US" sz="2800" b="1">
              <a:solidFill>
                <a:srgbClr val="000000"/>
              </a:solidFill>
              <a:latin typeface="Calibri" pitchFamily="34" charset="0"/>
              <a:ea typeface="Gulim" pitchFamily="34" charset="-127"/>
              <a:sym typeface="Arial" charset="0"/>
            </a:endParaRPr>
          </a:p>
          <a:p>
            <a:pPr eaLnBrk="0" hangingPunct="0">
              <a:buFont typeface="Arial" charset="0"/>
              <a:buNone/>
            </a:pPr>
            <a:endParaRPr lang="zh-CN" altLang="en-US" sz="2800" b="1">
              <a:solidFill>
                <a:schemeClr val="tx1"/>
              </a:solidFill>
              <a:latin typeface="Calibri" pitchFamily="34" charset="0"/>
              <a:ea typeface="Gulim" pitchFamily="34" charset="-127"/>
              <a:sym typeface="Arial" charset="0"/>
            </a:endParaRPr>
          </a:p>
        </p:txBody>
      </p:sp>
      <p:sp>
        <p:nvSpPr>
          <p:cNvPr id="25" name="灯片编号占位符 24"/>
          <p:cNvSpPr>
            <a:spLocks noGrp="1"/>
          </p:cNvSpPr>
          <p:nvPr>
            <p:ph type="sldNum" sz="quarter" idx="11"/>
          </p:nvPr>
        </p:nvSpPr>
        <p:spPr>
          <a:xfrm>
            <a:off x="161925" y="6337300"/>
            <a:ext cx="2133600" cy="365125"/>
          </a:xfrm>
        </p:spPr>
        <p:txBody>
          <a:bodyPr/>
          <a:lstStyle/>
          <a:p>
            <a:pPr>
              <a:defRPr/>
            </a:pPr>
            <a:fld id="{920AD119-C810-4C6C-BCBC-1D41963DCDA4}" type="slidenum">
              <a:rPr lang="zh-CN" altLang="en-US"/>
              <a:pPr>
                <a:defRPr/>
              </a:pPr>
              <a:t>83</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p:cBhvr>
                                        <p:cTn id="7" dur="500"/>
                                        <p:tgtEl>
                                          <p:spTgt spid="2"/>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92166"/>
                                        </p:tgtEl>
                                        <p:attrNameLst>
                                          <p:attrName>style.visibility</p:attrName>
                                        </p:attrNameLst>
                                      </p:cBhvr>
                                      <p:to>
                                        <p:strVal val="visible"/>
                                      </p:to>
                                    </p:set>
                                    <p:animEffect>
                                      <p:cBhvr>
                                        <p:cTn id="10" dur="500"/>
                                        <p:tgtEl>
                                          <p:spTgt spid="92166"/>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92167"/>
                                        </p:tgtEl>
                                        <p:attrNameLst>
                                          <p:attrName>style.visibility</p:attrName>
                                        </p:attrNameLst>
                                      </p:cBhvr>
                                      <p:to>
                                        <p:strVal val="visible"/>
                                      </p:to>
                                    </p:set>
                                    <p:animEffect>
                                      <p:cBhvr>
                                        <p:cTn id="13" dur="500"/>
                                        <p:tgtEl>
                                          <p:spTgt spid="92167"/>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92168"/>
                                        </p:tgtEl>
                                        <p:attrNameLst>
                                          <p:attrName>style.visibility</p:attrName>
                                        </p:attrNameLst>
                                      </p:cBhvr>
                                      <p:to>
                                        <p:strVal val="visible"/>
                                      </p:to>
                                    </p:set>
                                    <p:animEffect>
                                      <p:cBhvr>
                                        <p:cTn id="16" dur="500"/>
                                        <p:tgtEl>
                                          <p:spTgt spid="92168"/>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92169"/>
                                        </p:tgtEl>
                                        <p:attrNameLst>
                                          <p:attrName>style.visibility</p:attrName>
                                        </p:attrNameLst>
                                      </p:cBhvr>
                                      <p:to>
                                        <p:strVal val="visible"/>
                                      </p:to>
                                    </p:set>
                                    <p:animEffect>
                                      <p:cBhvr>
                                        <p:cTn id="19" dur="500"/>
                                        <p:tgtEl>
                                          <p:spTgt spid="92169"/>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92170"/>
                                        </p:tgtEl>
                                        <p:attrNameLst>
                                          <p:attrName>style.visibility</p:attrName>
                                        </p:attrNameLst>
                                      </p:cBhvr>
                                      <p:to>
                                        <p:strVal val="visible"/>
                                      </p:to>
                                    </p:set>
                                    <p:animEffect>
                                      <p:cBhvr>
                                        <p:cTn id="22" dur="500"/>
                                        <p:tgtEl>
                                          <p:spTgt spid="92170"/>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92171"/>
                                        </p:tgtEl>
                                        <p:attrNameLst>
                                          <p:attrName>style.visibility</p:attrName>
                                        </p:attrNameLst>
                                      </p:cBhvr>
                                      <p:to>
                                        <p:strVal val="visible"/>
                                      </p:to>
                                    </p:set>
                                    <p:animEffect>
                                      <p:cBhvr>
                                        <p:cTn id="25" dur="500"/>
                                        <p:tgtEl>
                                          <p:spTgt spid="92171"/>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92172"/>
                                        </p:tgtEl>
                                        <p:attrNameLst>
                                          <p:attrName>style.visibility</p:attrName>
                                        </p:attrNameLst>
                                      </p:cBhvr>
                                      <p:to>
                                        <p:strVal val="visible"/>
                                      </p:to>
                                    </p:set>
                                    <p:animEffect>
                                      <p:cBhvr>
                                        <p:cTn id="28" dur="500"/>
                                        <p:tgtEl>
                                          <p:spTgt spid="92172"/>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92173"/>
                                        </p:tgtEl>
                                        <p:attrNameLst>
                                          <p:attrName>style.visibility</p:attrName>
                                        </p:attrNameLst>
                                      </p:cBhvr>
                                      <p:to>
                                        <p:strVal val="visible"/>
                                      </p:to>
                                    </p:set>
                                    <p:animEffect>
                                      <p:cBhvr>
                                        <p:cTn id="31" dur="500"/>
                                        <p:tgtEl>
                                          <p:spTgt spid="92173"/>
                                        </p:tgtEl>
                                      </p:cBhvr>
                                    </p:animEffect>
                                  </p:childTnLst>
                                </p:cTn>
                              </p:par>
                              <p:par>
                                <p:cTn id="32" presetID="12" presetClass="entr" presetSubtype="4" fill="hold" nodeType="withEffect">
                                  <p:stCondLst>
                                    <p:cond delay="0"/>
                                  </p:stCondLst>
                                  <p:childTnLst>
                                    <p:set>
                                      <p:cBhvr>
                                        <p:cTn id="33" dur="1" fill="hold">
                                          <p:stCondLst>
                                            <p:cond delay="0"/>
                                          </p:stCondLst>
                                        </p:cTn>
                                        <p:tgtEl>
                                          <p:spTgt spid="92174"/>
                                        </p:tgtEl>
                                        <p:attrNameLst>
                                          <p:attrName>style.visibility</p:attrName>
                                        </p:attrNameLst>
                                      </p:cBhvr>
                                      <p:to>
                                        <p:strVal val="visible"/>
                                      </p:to>
                                    </p:set>
                                    <p:animEffect>
                                      <p:cBhvr>
                                        <p:cTn id="34" dur="500"/>
                                        <p:tgtEl>
                                          <p:spTgt spid="92174"/>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92175"/>
                                        </p:tgtEl>
                                        <p:attrNameLst>
                                          <p:attrName>style.visibility</p:attrName>
                                        </p:attrNameLst>
                                      </p:cBhvr>
                                      <p:to>
                                        <p:strVal val="visible"/>
                                      </p:to>
                                    </p:set>
                                    <p:animEffect>
                                      <p:cBhvr>
                                        <p:cTn id="37" dur="500"/>
                                        <p:tgtEl>
                                          <p:spTgt spid="92175"/>
                                        </p:tgtEl>
                                      </p:cBhvr>
                                    </p:animEffect>
                                  </p:childTnLst>
                                </p:cTn>
                              </p:par>
                              <p:par>
                                <p:cTn id="38" presetID="12" presetClass="entr" presetSubtype="4" fill="hold" grpId="0" nodeType="withEffect">
                                  <p:stCondLst>
                                    <p:cond delay="0"/>
                                  </p:stCondLst>
                                  <p:childTnLst>
                                    <p:set>
                                      <p:cBhvr>
                                        <p:cTn id="39" dur="1" fill="hold">
                                          <p:stCondLst>
                                            <p:cond delay="0"/>
                                          </p:stCondLst>
                                        </p:cTn>
                                        <p:tgtEl>
                                          <p:spTgt spid="92176"/>
                                        </p:tgtEl>
                                        <p:attrNameLst>
                                          <p:attrName>style.visibility</p:attrName>
                                        </p:attrNameLst>
                                      </p:cBhvr>
                                      <p:to>
                                        <p:strVal val="visible"/>
                                      </p:to>
                                    </p:set>
                                    <p:animEffect>
                                      <p:cBhvr>
                                        <p:cTn id="40" dur="500"/>
                                        <p:tgtEl>
                                          <p:spTgt spid="92176"/>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92177"/>
                                        </p:tgtEl>
                                        <p:attrNameLst>
                                          <p:attrName>style.visibility</p:attrName>
                                        </p:attrNameLst>
                                      </p:cBhvr>
                                      <p:to>
                                        <p:strVal val="visible"/>
                                      </p:to>
                                    </p:set>
                                    <p:animEffect>
                                      <p:cBhvr>
                                        <p:cTn id="43" dur="500"/>
                                        <p:tgtEl>
                                          <p:spTgt spid="92177"/>
                                        </p:tgtEl>
                                      </p:cBhvr>
                                    </p:animEffect>
                                  </p:childTnLst>
                                </p:cTn>
                              </p:par>
                              <p:par>
                                <p:cTn id="44" presetID="12" presetClass="entr" presetSubtype="4" fill="hold" grpId="0" nodeType="withEffect">
                                  <p:stCondLst>
                                    <p:cond delay="0"/>
                                  </p:stCondLst>
                                  <p:childTnLst>
                                    <p:set>
                                      <p:cBhvr>
                                        <p:cTn id="45" dur="1" fill="hold">
                                          <p:stCondLst>
                                            <p:cond delay="0"/>
                                          </p:stCondLst>
                                        </p:cTn>
                                        <p:tgtEl>
                                          <p:spTgt spid="92178"/>
                                        </p:tgtEl>
                                        <p:attrNameLst>
                                          <p:attrName>style.visibility</p:attrName>
                                        </p:attrNameLst>
                                      </p:cBhvr>
                                      <p:to>
                                        <p:strVal val="visible"/>
                                      </p:to>
                                    </p:set>
                                    <p:animEffect>
                                      <p:cBhvr>
                                        <p:cTn id="46" dur="500"/>
                                        <p:tgtEl>
                                          <p:spTgt spid="92178"/>
                                        </p:tgtEl>
                                      </p:cBhvr>
                                    </p:animEffect>
                                  </p:childTnLst>
                                </p:cTn>
                              </p:par>
                              <p:par>
                                <p:cTn id="47" presetID="12" presetClass="entr" presetSubtype="4" fill="hold" grpId="0" nodeType="withEffect">
                                  <p:stCondLst>
                                    <p:cond delay="0"/>
                                  </p:stCondLst>
                                  <p:childTnLst>
                                    <p:set>
                                      <p:cBhvr>
                                        <p:cTn id="48" dur="1" fill="hold">
                                          <p:stCondLst>
                                            <p:cond delay="0"/>
                                          </p:stCondLst>
                                        </p:cTn>
                                        <p:tgtEl>
                                          <p:spTgt spid="92179"/>
                                        </p:tgtEl>
                                        <p:attrNameLst>
                                          <p:attrName>style.visibility</p:attrName>
                                        </p:attrNameLst>
                                      </p:cBhvr>
                                      <p:to>
                                        <p:strVal val="visible"/>
                                      </p:to>
                                    </p:set>
                                    <p:animEffect>
                                      <p:cBhvr>
                                        <p:cTn id="49" dur="500"/>
                                        <p:tgtEl>
                                          <p:spTgt spid="92179"/>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92180"/>
                                        </p:tgtEl>
                                        <p:attrNameLst>
                                          <p:attrName>style.visibility</p:attrName>
                                        </p:attrNameLst>
                                      </p:cBhvr>
                                      <p:to>
                                        <p:strVal val="visible"/>
                                      </p:to>
                                    </p:set>
                                    <p:animEffect>
                                      <p:cBhvr>
                                        <p:cTn id="52" dur="500"/>
                                        <p:tgtEl>
                                          <p:spTgt spid="92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6" grpId="0" bldLvl="0" animBg="1" autoUpdateAnimBg="0"/>
      <p:bldP spid="92167" grpId="0" bldLvl="0" animBg="1" autoUpdateAnimBg="0"/>
      <p:bldP spid="92168" grpId="0" bldLvl="0" animBg="1" autoUpdateAnimBg="0"/>
      <p:bldP spid="92169" grpId="0" bldLvl="0" animBg="1" autoUpdateAnimBg="0"/>
      <p:bldP spid="92170" grpId="0" bldLvl="0" animBg="1" autoUpdateAnimBg="0"/>
      <p:bldP spid="92171" grpId="0" bldLvl="0" animBg="1" autoUpdateAnimBg="0"/>
      <p:bldP spid="92172" grpId="0" bldLvl="0" animBg="1" autoUpdateAnimBg="0"/>
      <p:bldP spid="92173" grpId="0" animBg="1"/>
      <p:bldP spid="92175" grpId="0" bldLvl="0" autoUpdateAnimBg="0"/>
      <p:bldP spid="92176" grpId="0" bldLvl="0" autoUpdateAnimBg="0"/>
      <p:bldP spid="92177" grpId="0" bldLvl="0" autoUpdateAnimBg="0"/>
      <p:bldP spid="92178" grpId="0" bldLvl="0" autoUpdateAnimBg="0"/>
      <p:bldP spid="92179" grpId="0" bldLvl="0" autoUpdateAnimBg="0"/>
      <p:bldP spid="92180" grpId="0" bldLvl="0"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页脚占位符 4"/>
          <p:cNvSpPr>
            <a:spLocks noGrp="1" noChangeArrowheads="1"/>
          </p:cNvSpPr>
          <p:nvPr/>
        </p:nvSpPr>
        <p:spPr bwMode="auto">
          <a:xfrm>
            <a:off x="3581400" y="6461125"/>
            <a:ext cx="5295900" cy="246063"/>
          </a:xfrm>
          <a:prstGeom prst="rect">
            <a:avLst/>
          </a:prstGeom>
          <a:noFill/>
          <a:ln w="9525">
            <a:noFill/>
            <a:miter lim="800000"/>
            <a:headEnd/>
            <a:tailEnd/>
          </a:ln>
        </p:spPr>
        <p:txBody>
          <a:bodyPr anchor="ctr">
            <a:spAutoFit/>
          </a:bodyPr>
          <a:lstStyle/>
          <a:p>
            <a:pPr algn="r" eaLnBrk="0" hangingPunct="0">
              <a:buFont typeface="Arial" charset="0"/>
              <a:buNone/>
            </a:pPr>
            <a:r>
              <a:rPr lang="en-US" altLang="zh-CN" sz="1000">
                <a:solidFill>
                  <a:schemeClr val="tx1"/>
                </a:solidFill>
                <a:latin typeface="Calibri" pitchFamily="34" charset="0"/>
                <a:sym typeface="Arial" charset="0"/>
              </a:rPr>
              <a:t>A Multidisciplinary Approach to Curriculum Development in Sustainable Built Environment</a:t>
            </a:r>
            <a:endParaRPr lang="zh-CN" altLang="en-US">
              <a:latin typeface="Calibri" pitchFamily="34" charset="0"/>
              <a:ea typeface="Gulim" pitchFamily="34" charset="-127"/>
            </a:endParaRPr>
          </a:p>
        </p:txBody>
      </p:sp>
      <p:grpSp>
        <p:nvGrpSpPr>
          <p:cNvPr id="2" name="Group 3"/>
          <p:cNvGrpSpPr>
            <a:grpSpLocks/>
          </p:cNvGrpSpPr>
          <p:nvPr/>
        </p:nvGrpSpPr>
        <p:grpSpPr bwMode="auto">
          <a:xfrm>
            <a:off x="1041400" y="2068513"/>
            <a:ext cx="1619250" cy="3605212"/>
            <a:chOff x="0" y="0"/>
            <a:chExt cx="939" cy="2271"/>
          </a:xfrm>
        </p:grpSpPr>
        <p:sp>
          <p:nvSpPr>
            <p:cNvPr id="119828" name="Freeform 4"/>
            <p:cNvSpPr>
              <a:spLocks noChangeArrowheads="1"/>
            </p:cNvSpPr>
            <p:nvPr/>
          </p:nvSpPr>
          <p:spPr bwMode="auto">
            <a:xfrm flipV="1">
              <a:off x="6" y="1089"/>
              <a:ext cx="933" cy="1182"/>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3"/>
                <a:gd name="T37" fmla="*/ 0 h 1182"/>
                <a:gd name="T38" fmla="*/ 933 w 933"/>
                <a:gd name="T39" fmla="*/ 1182 h 11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4AB1E4"/>
            </a:solidFill>
            <a:ln w="9525" cmpd="sng">
              <a:noFill/>
              <a:miter lim="800000"/>
              <a:headEnd/>
              <a:tailEnd/>
            </a:ln>
          </p:spPr>
          <p:txBody>
            <a:bodyPr wrap="none" anchor="ctr"/>
            <a:lstStyle/>
            <a:p>
              <a:endParaRPr lang="zh-CN" altLang="en-US"/>
            </a:p>
          </p:txBody>
        </p:sp>
        <p:sp>
          <p:nvSpPr>
            <p:cNvPr id="119829" name="Freeform 6"/>
            <p:cNvSpPr>
              <a:spLocks noChangeArrowheads="1"/>
            </p:cNvSpPr>
            <p:nvPr/>
          </p:nvSpPr>
          <p:spPr bwMode="auto">
            <a:xfrm>
              <a:off x="0" y="0"/>
              <a:ext cx="933" cy="1182"/>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3"/>
                <a:gd name="T37" fmla="*/ 0 h 1182"/>
                <a:gd name="T38" fmla="*/ 933 w 933"/>
                <a:gd name="T39" fmla="*/ 1182 h 11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4AB1E4"/>
            </a:solidFill>
            <a:ln w="9525" cmpd="sng">
              <a:noFill/>
              <a:miter lim="800000"/>
              <a:headEnd/>
              <a:tailEnd/>
            </a:ln>
          </p:spPr>
          <p:txBody>
            <a:bodyPr wrap="none" anchor="ctr"/>
            <a:lstStyle/>
            <a:p>
              <a:endParaRPr lang="zh-CN" altLang="en-US"/>
            </a:p>
          </p:txBody>
        </p:sp>
      </p:grpSp>
      <p:sp>
        <p:nvSpPr>
          <p:cNvPr id="93190" name="AutoShape 7"/>
          <p:cNvSpPr>
            <a:spLocks noChangeArrowheads="1"/>
          </p:cNvSpPr>
          <p:nvPr/>
        </p:nvSpPr>
        <p:spPr bwMode="auto">
          <a:xfrm>
            <a:off x="3309938" y="4779963"/>
            <a:ext cx="5457825" cy="1304925"/>
          </a:xfrm>
          <a:prstGeom prst="roundRect">
            <a:avLst>
              <a:gd name="adj" fmla="val 11505"/>
            </a:avLst>
          </a:prstGeom>
          <a:gradFill rotWithShape="1">
            <a:gsLst>
              <a:gs pos="0">
                <a:srgbClr val="5BBE4E"/>
              </a:gs>
              <a:gs pos="100000">
                <a:srgbClr val="2A5824"/>
              </a:gs>
            </a:gsLst>
            <a:lin ang="0" scaled="1"/>
          </a:gradFill>
          <a:ln w="9525">
            <a:noFill/>
            <a:miter lim="800000"/>
            <a:headEnd/>
            <a:tailEnd/>
          </a:ln>
        </p:spPr>
        <p:txBody>
          <a:bodyPr wrap="none" anchor="ctr"/>
          <a:lstStyle/>
          <a:p>
            <a:pPr algn="r" eaLnBrk="0" hangingPunct="0">
              <a:buFont typeface="Arial" charset="0"/>
              <a:buNone/>
            </a:pPr>
            <a:endParaRPr lang="zh-CN" altLang="zh-CN">
              <a:solidFill>
                <a:srgbClr val="000000"/>
              </a:solidFill>
              <a:latin typeface="Calibri" pitchFamily="34" charset="0"/>
              <a:ea typeface="Gulim" pitchFamily="34" charset="-127"/>
              <a:sym typeface="Arial" charset="0"/>
            </a:endParaRPr>
          </a:p>
        </p:txBody>
      </p:sp>
      <p:sp>
        <p:nvSpPr>
          <p:cNvPr id="93191" name="AutoShape 8"/>
          <p:cNvSpPr>
            <a:spLocks noChangeArrowheads="1"/>
          </p:cNvSpPr>
          <p:nvPr/>
        </p:nvSpPr>
        <p:spPr bwMode="auto">
          <a:xfrm>
            <a:off x="4189413" y="5226050"/>
            <a:ext cx="376237" cy="344488"/>
          </a:xfrm>
          <a:prstGeom prst="rightArrow">
            <a:avLst>
              <a:gd name="adj1" fmla="val 50000"/>
              <a:gd name="adj2" fmla="val 45658"/>
            </a:avLst>
          </a:prstGeom>
          <a:solidFill>
            <a:srgbClr val="FEFEFE"/>
          </a:solidFill>
          <a:ln w="9525">
            <a:noFill/>
            <a:miter lim="800000"/>
            <a:headEnd/>
            <a:tailEnd/>
          </a:ln>
        </p:spPr>
        <p:txBody>
          <a:bodyPr wrap="none" anchor="ctr"/>
          <a:lstStyle/>
          <a:p>
            <a:pPr algn="r" eaLnBrk="0" hangingPunct="0">
              <a:buFont typeface="Arial" charset="0"/>
              <a:buNone/>
            </a:pPr>
            <a:endParaRPr lang="zh-CN" altLang="zh-CN">
              <a:solidFill>
                <a:srgbClr val="000000"/>
              </a:solidFill>
              <a:latin typeface="Calibri" pitchFamily="34" charset="0"/>
              <a:ea typeface="Gulim" pitchFamily="34" charset="-127"/>
              <a:sym typeface="Arial" charset="0"/>
            </a:endParaRPr>
          </a:p>
        </p:txBody>
      </p:sp>
      <p:sp>
        <p:nvSpPr>
          <p:cNvPr id="93192" name="AutoShape 10"/>
          <p:cNvSpPr>
            <a:spLocks noChangeArrowheads="1"/>
          </p:cNvSpPr>
          <p:nvPr/>
        </p:nvSpPr>
        <p:spPr bwMode="auto">
          <a:xfrm>
            <a:off x="4197350" y="5210175"/>
            <a:ext cx="376238" cy="347663"/>
          </a:xfrm>
          <a:prstGeom prst="rightArrow">
            <a:avLst>
              <a:gd name="adj1" fmla="val 50000"/>
              <a:gd name="adj2" fmla="val 45091"/>
            </a:avLst>
          </a:prstGeom>
          <a:solidFill>
            <a:srgbClr val="FEFEFE"/>
          </a:solidFill>
          <a:ln w="9525">
            <a:noFill/>
            <a:miter lim="800000"/>
            <a:headEnd/>
            <a:tailEnd/>
          </a:ln>
        </p:spPr>
        <p:txBody>
          <a:bodyPr wrap="none" anchor="ctr"/>
          <a:lstStyle/>
          <a:p>
            <a:pPr algn="r" eaLnBrk="0" hangingPunct="0">
              <a:buFont typeface="Arial" charset="0"/>
              <a:buNone/>
            </a:pPr>
            <a:endParaRPr lang="zh-CN" altLang="zh-CN">
              <a:solidFill>
                <a:srgbClr val="000000"/>
              </a:solidFill>
              <a:latin typeface="Calibri" pitchFamily="34" charset="0"/>
              <a:ea typeface="Gulim" pitchFamily="34" charset="-127"/>
              <a:sym typeface="Arial" charset="0"/>
            </a:endParaRPr>
          </a:p>
        </p:txBody>
      </p:sp>
      <p:sp>
        <p:nvSpPr>
          <p:cNvPr id="93193" name="AutoShape 11"/>
          <p:cNvSpPr>
            <a:spLocks noChangeArrowheads="1"/>
          </p:cNvSpPr>
          <p:nvPr/>
        </p:nvSpPr>
        <p:spPr bwMode="auto">
          <a:xfrm>
            <a:off x="3344863" y="1727200"/>
            <a:ext cx="5457825" cy="1304925"/>
          </a:xfrm>
          <a:prstGeom prst="roundRect">
            <a:avLst>
              <a:gd name="adj" fmla="val 11505"/>
            </a:avLst>
          </a:prstGeom>
          <a:gradFill rotWithShape="1">
            <a:gsLst>
              <a:gs pos="0">
                <a:srgbClr val="F77A1D"/>
              </a:gs>
              <a:gs pos="100000">
                <a:srgbClr val="72380D"/>
              </a:gs>
            </a:gsLst>
            <a:lin ang="0" scaled="1"/>
          </a:gradFill>
          <a:ln w="9525">
            <a:noFill/>
            <a:miter lim="800000"/>
            <a:headEnd/>
            <a:tailEnd/>
          </a:ln>
        </p:spPr>
        <p:txBody>
          <a:bodyPr wrap="none" anchor="ctr"/>
          <a:lstStyle/>
          <a:p>
            <a:pPr algn="r" eaLnBrk="0" hangingPunct="0">
              <a:buFont typeface="Arial" charset="0"/>
              <a:buNone/>
            </a:pPr>
            <a:endParaRPr lang="zh-CN" altLang="zh-CN">
              <a:solidFill>
                <a:srgbClr val="000000"/>
              </a:solidFill>
              <a:latin typeface="Calibri" pitchFamily="34" charset="0"/>
              <a:ea typeface="Gulim" pitchFamily="34" charset="-127"/>
              <a:sym typeface="Arial" charset="0"/>
            </a:endParaRPr>
          </a:p>
        </p:txBody>
      </p:sp>
      <p:sp>
        <p:nvSpPr>
          <p:cNvPr id="93194" name="AutoShape 12"/>
          <p:cNvSpPr>
            <a:spLocks noChangeArrowheads="1"/>
          </p:cNvSpPr>
          <p:nvPr/>
        </p:nvSpPr>
        <p:spPr bwMode="auto">
          <a:xfrm>
            <a:off x="4205288" y="2173288"/>
            <a:ext cx="376237" cy="344487"/>
          </a:xfrm>
          <a:prstGeom prst="rightArrow">
            <a:avLst>
              <a:gd name="adj1" fmla="val 50000"/>
              <a:gd name="adj2" fmla="val 45497"/>
            </a:avLst>
          </a:prstGeom>
          <a:solidFill>
            <a:srgbClr val="FEFEFE"/>
          </a:solidFill>
          <a:ln w="9525">
            <a:noFill/>
            <a:miter lim="800000"/>
            <a:headEnd/>
            <a:tailEnd/>
          </a:ln>
        </p:spPr>
        <p:txBody>
          <a:bodyPr wrap="none" anchor="ctr"/>
          <a:lstStyle/>
          <a:p>
            <a:pPr algn="r" eaLnBrk="0" hangingPunct="0">
              <a:buFont typeface="Arial" charset="0"/>
              <a:buNone/>
            </a:pPr>
            <a:endParaRPr lang="zh-CN" altLang="zh-CN">
              <a:solidFill>
                <a:srgbClr val="000000"/>
              </a:solidFill>
              <a:latin typeface="Calibri" pitchFamily="34" charset="0"/>
              <a:ea typeface="Gulim" pitchFamily="34" charset="-127"/>
              <a:sym typeface="Arial" charset="0"/>
            </a:endParaRPr>
          </a:p>
        </p:txBody>
      </p:sp>
      <p:sp>
        <p:nvSpPr>
          <p:cNvPr id="93195" name="AutoShape 13"/>
          <p:cNvSpPr>
            <a:spLocks noChangeArrowheads="1"/>
          </p:cNvSpPr>
          <p:nvPr/>
        </p:nvSpPr>
        <p:spPr bwMode="auto">
          <a:xfrm>
            <a:off x="2762250" y="1730375"/>
            <a:ext cx="1628775" cy="1298575"/>
          </a:xfrm>
          <a:prstGeom prst="roundRect">
            <a:avLst>
              <a:gd name="adj" fmla="val 11917"/>
            </a:avLst>
          </a:prstGeom>
          <a:gradFill rotWithShape="1">
            <a:gsLst>
              <a:gs pos="0">
                <a:srgbClr val="F77A1D"/>
              </a:gs>
              <a:gs pos="100000">
                <a:srgbClr val="A95314"/>
              </a:gs>
            </a:gsLst>
            <a:lin ang="5400000" scaled="1"/>
          </a:gradFill>
          <a:ln w="25400">
            <a:solidFill>
              <a:srgbClr val="FEFEFE"/>
            </a:solidFill>
            <a:miter lim="800000"/>
            <a:headEnd/>
            <a:tailEnd/>
          </a:ln>
        </p:spPr>
        <p:txBody>
          <a:bodyPr wrap="none" anchor="ctr"/>
          <a:lstStyle/>
          <a:p>
            <a:pPr algn="r" eaLnBrk="0" hangingPunct="0">
              <a:buFont typeface="Arial" charset="0"/>
              <a:buNone/>
            </a:pPr>
            <a:endParaRPr lang="zh-CN" altLang="zh-CN">
              <a:solidFill>
                <a:srgbClr val="000000"/>
              </a:solidFill>
              <a:latin typeface="Calibri" pitchFamily="34" charset="0"/>
              <a:ea typeface="Gulim" pitchFamily="34" charset="-127"/>
              <a:sym typeface="Arial" charset="0"/>
            </a:endParaRPr>
          </a:p>
        </p:txBody>
      </p:sp>
      <p:sp>
        <p:nvSpPr>
          <p:cNvPr id="93196" name="AutoShape 15"/>
          <p:cNvSpPr>
            <a:spLocks noChangeArrowheads="1"/>
          </p:cNvSpPr>
          <p:nvPr/>
        </p:nvSpPr>
        <p:spPr bwMode="auto">
          <a:xfrm>
            <a:off x="2740025" y="4779963"/>
            <a:ext cx="1628775" cy="1298575"/>
          </a:xfrm>
          <a:prstGeom prst="roundRect">
            <a:avLst>
              <a:gd name="adj" fmla="val 11917"/>
            </a:avLst>
          </a:prstGeom>
          <a:gradFill rotWithShape="1">
            <a:gsLst>
              <a:gs pos="0">
                <a:srgbClr val="5BBE4E"/>
              </a:gs>
              <a:gs pos="100000">
                <a:srgbClr val="3E8235"/>
              </a:gs>
            </a:gsLst>
            <a:lin ang="5400000" scaled="1"/>
          </a:gradFill>
          <a:ln w="25400">
            <a:solidFill>
              <a:srgbClr val="FEFEFE"/>
            </a:solidFill>
            <a:miter lim="800000"/>
            <a:headEnd/>
            <a:tailEnd/>
          </a:ln>
        </p:spPr>
        <p:txBody>
          <a:bodyPr wrap="none" anchor="ctr"/>
          <a:lstStyle/>
          <a:p>
            <a:pPr algn="r" eaLnBrk="0" hangingPunct="0">
              <a:buFont typeface="Arial" charset="0"/>
              <a:buNone/>
            </a:pPr>
            <a:endParaRPr lang="zh-CN" altLang="zh-CN">
              <a:solidFill>
                <a:srgbClr val="000000"/>
              </a:solidFill>
              <a:latin typeface="Calibri" pitchFamily="34" charset="0"/>
              <a:ea typeface="Gulim" pitchFamily="34" charset="-127"/>
              <a:sym typeface="Arial" charset="0"/>
            </a:endParaRPr>
          </a:p>
        </p:txBody>
      </p:sp>
      <p:sp>
        <p:nvSpPr>
          <p:cNvPr id="93197" name="Freeform 16"/>
          <p:cNvSpPr>
            <a:spLocks noChangeArrowheads="1"/>
          </p:cNvSpPr>
          <p:nvPr/>
        </p:nvSpPr>
        <p:spPr bwMode="auto">
          <a:xfrm>
            <a:off x="2794000" y="4835525"/>
            <a:ext cx="812800" cy="650875"/>
          </a:xfrm>
          <a:custGeom>
            <a:avLst/>
            <a:gdLst>
              <a:gd name="T0" fmla="*/ 219460087 w 596"/>
              <a:gd name="T1" fmla="*/ 0 h 598"/>
              <a:gd name="T2" fmla="*/ 0 w 596"/>
              <a:gd name="T3" fmla="*/ 139790077 h 598"/>
              <a:gd name="T4" fmla="*/ 0 w 596"/>
              <a:gd name="T5" fmla="*/ 697763021 h 598"/>
              <a:gd name="T6" fmla="*/ 299433573 w 596"/>
              <a:gd name="T7" fmla="*/ 206130355 h 598"/>
              <a:gd name="T8" fmla="*/ 1095444273 w 596"/>
              <a:gd name="T9" fmla="*/ 0 h 598"/>
              <a:gd name="T10" fmla="*/ 219460087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B0DFAB"/>
              </a:gs>
              <a:gs pos="50000">
                <a:srgbClr val="5BBE4E"/>
              </a:gs>
              <a:gs pos="100000">
                <a:srgbClr val="B0DFAB"/>
              </a:gs>
            </a:gsLst>
            <a:lin ang="2700000" scaled="1"/>
          </a:gradFill>
          <a:ln w="9525" cmpd="sng">
            <a:noFill/>
            <a:miter lim="800000"/>
            <a:headEnd/>
            <a:tailEnd/>
          </a:ln>
        </p:spPr>
        <p:txBody>
          <a:bodyPr/>
          <a:lstStyle/>
          <a:p>
            <a:endParaRPr lang="zh-CN" altLang="en-US"/>
          </a:p>
        </p:txBody>
      </p:sp>
      <p:pic>
        <p:nvPicPr>
          <p:cNvPr id="93198" name="Picture 19" descr="YG_circle001"/>
          <p:cNvPicPr>
            <a:picLocks noChangeAspect="1" noChangeArrowheads="1"/>
          </p:cNvPicPr>
          <p:nvPr/>
        </p:nvPicPr>
        <p:blipFill>
          <a:blip r:embed="rId2" cstate="print"/>
          <a:srcRect/>
          <a:stretch>
            <a:fillRect/>
          </a:stretch>
        </p:blipFill>
        <p:spPr bwMode="auto">
          <a:xfrm>
            <a:off x="188913" y="2897188"/>
            <a:ext cx="1882775" cy="1879600"/>
          </a:xfrm>
          <a:prstGeom prst="rect">
            <a:avLst/>
          </a:prstGeom>
          <a:noFill/>
          <a:ln w="9525">
            <a:noFill/>
            <a:miter lim="800000"/>
            <a:headEnd/>
            <a:tailEnd/>
          </a:ln>
        </p:spPr>
      </p:pic>
      <p:sp>
        <p:nvSpPr>
          <p:cNvPr id="93199" name="Text Box 21"/>
          <p:cNvSpPr>
            <a:spLocks noChangeArrowheads="1"/>
          </p:cNvSpPr>
          <p:nvPr/>
        </p:nvSpPr>
        <p:spPr bwMode="auto">
          <a:xfrm>
            <a:off x="4502150" y="5202238"/>
            <a:ext cx="4427538" cy="369887"/>
          </a:xfrm>
          <a:prstGeom prst="rect">
            <a:avLst/>
          </a:prstGeom>
          <a:noFill/>
          <a:ln w="9525">
            <a:noFill/>
            <a:miter lim="800000"/>
            <a:headEnd/>
            <a:tailEnd/>
          </a:ln>
        </p:spPr>
        <p:txBody>
          <a:bodyPr>
            <a:spAutoFit/>
          </a:bodyPr>
          <a:lstStyle/>
          <a:p>
            <a:pPr eaLnBrk="0" hangingPunct="0">
              <a:buFont typeface="Arial" charset="0"/>
              <a:buNone/>
            </a:pPr>
            <a:r>
              <a:rPr lang="en-US" altLang="zh-CN" sz="1800">
                <a:solidFill>
                  <a:srgbClr val="000000"/>
                </a:solidFill>
                <a:latin typeface="Calibri" pitchFamily="34" charset="0"/>
                <a:ea typeface="Gulim" pitchFamily="34" charset="-127"/>
                <a:sym typeface="Arial" charset="0"/>
              </a:rPr>
              <a:t>Cold and dry</a:t>
            </a:r>
            <a:endParaRPr lang="zh-CN" altLang="en-US" sz="1800">
              <a:solidFill>
                <a:schemeClr val="tx1"/>
              </a:solidFill>
              <a:latin typeface="Calibri" pitchFamily="34" charset="0"/>
              <a:ea typeface="Gulim" pitchFamily="34" charset="-127"/>
              <a:sym typeface="Arial" charset="0"/>
            </a:endParaRPr>
          </a:p>
        </p:txBody>
      </p:sp>
      <p:sp>
        <p:nvSpPr>
          <p:cNvPr id="93200" name="Text Box 23"/>
          <p:cNvSpPr>
            <a:spLocks noChangeArrowheads="1"/>
          </p:cNvSpPr>
          <p:nvPr/>
        </p:nvSpPr>
        <p:spPr bwMode="auto">
          <a:xfrm>
            <a:off x="339725" y="3568700"/>
            <a:ext cx="1573213" cy="338138"/>
          </a:xfrm>
          <a:prstGeom prst="rect">
            <a:avLst/>
          </a:prstGeom>
          <a:noFill/>
          <a:ln w="9525">
            <a:noFill/>
            <a:miter lim="800000"/>
            <a:headEnd/>
            <a:tailEnd/>
          </a:ln>
        </p:spPr>
        <p:txBody>
          <a:bodyPr>
            <a:spAutoFit/>
          </a:bodyPr>
          <a:lstStyle/>
          <a:p>
            <a:pPr algn="ctr" eaLnBrk="0" hangingPunct="0">
              <a:buFont typeface="Arial" charset="0"/>
              <a:buNone/>
            </a:pPr>
            <a:r>
              <a:rPr lang="en-US" altLang="zh-CN" sz="1600">
                <a:solidFill>
                  <a:schemeClr val="tx1"/>
                </a:solidFill>
                <a:latin typeface="Calibri" pitchFamily="34" charset="0"/>
                <a:ea typeface="Gulim" pitchFamily="34" charset="-127"/>
                <a:sym typeface="Arial" charset="0"/>
              </a:rPr>
              <a:t>Boreal climate</a:t>
            </a:r>
            <a:endParaRPr lang="zh-CN" altLang="en-US" sz="1600" b="1">
              <a:solidFill>
                <a:srgbClr val="000000"/>
              </a:solidFill>
              <a:latin typeface="Calibri" pitchFamily="34" charset="0"/>
              <a:ea typeface="Gulim" pitchFamily="34" charset="-127"/>
              <a:sym typeface="Arial" charset="0"/>
            </a:endParaRPr>
          </a:p>
        </p:txBody>
      </p:sp>
      <p:sp>
        <p:nvSpPr>
          <p:cNvPr id="93201" name="Text Box 24"/>
          <p:cNvSpPr>
            <a:spLocks noChangeArrowheads="1"/>
          </p:cNvSpPr>
          <p:nvPr/>
        </p:nvSpPr>
        <p:spPr bwMode="auto">
          <a:xfrm>
            <a:off x="2800350" y="2084388"/>
            <a:ext cx="1557338" cy="461962"/>
          </a:xfrm>
          <a:prstGeom prst="rect">
            <a:avLst/>
          </a:prstGeom>
          <a:noFill/>
          <a:ln w="9525">
            <a:noFill/>
            <a:miter lim="800000"/>
            <a:headEnd/>
            <a:tailEnd/>
          </a:ln>
        </p:spPr>
        <p:txBody>
          <a:bodyPr>
            <a:spAutoFit/>
          </a:bodyPr>
          <a:lstStyle/>
          <a:p>
            <a:pPr algn="ctr" eaLnBrk="0" hangingPunct="0">
              <a:spcBef>
                <a:spcPct val="50000"/>
              </a:spcBef>
              <a:buFont typeface="Arial" charset="0"/>
              <a:buNone/>
            </a:pPr>
            <a:r>
              <a:rPr lang="en-US" altLang="zh-CN" sz="2400">
                <a:solidFill>
                  <a:schemeClr val="tx1"/>
                </a:solidFill>
                <a:latin typeface="Calibri" pitchFamily="34" charset="0"/>
                <a:ea typeface="Gulim" pitchFamily="34" charset="-127"/>
                <a:sym typeface="Arial" charset="0"/>
              </a:rPr>
              <a:t>location</a:t>
            </a:r>
            <a:endParaRPr lang="zh-CN" altLang="en-US" sz="2400">
              <a:solidFill>
                <a:srgbClr val="000000"/>
              </a:solidFill>
              <a:latin typeface="Calibri" pitchFamily="34" charset="0"/>
              <a:ea typeface="Gulim" pitchFamily="34" charset="-127"/>
              <a:sym typeface="Arial" charset="0"/>
            </a:endParaRPr>
          </a:p>
        </p:txBody>
      </p:sp>
      <p:sp>
        <p:nvSpPr>
          <p:cNvPr id="93202" name="Text Box 24"/>
          <p:cNvSpPr>
            <a:spLocks noChangeArrowheads="1"/>
          </p:cNvSpPr>
          <p:nvPr/>
        </p:nvSpPr>
        <p:spPr bwMode="auto">
          <a:xfrm>
            <a:off x="2747963" y="5194300"/>
            <a:ext cx="1673225" cy="584200"/>
          </a:xfrm>
          <a:prstGeom prst="rect">
            <a:avLst/>
          </a:prstGeom>
          <a:noFill/>
          <a:ln w="9525">
            <a:noFill/>
            <a:miter lim="800000"/>
            <a:headEnd/>
            <a:tailEnd/>
          </a:ln>
        </p:spPr>
        <p:txBody>
          <a:bodyPr>
            <a:spAutoFit/>
          </a:bodyPr>
          <a:lstStyle/>
          <a:p>
            <a:pPr algn="ctr" eaLnBrk="0" hangingPunct="0">
              <a:spcBef>
                <a:spcPct val="50000"/>
              </a:spcBef>
              <a:buFont typeface="Arial" charset="0"/>
              <a:buNone/>
            </a:pPr>
            <a:r>
              <a:rPr lang="zh-CN" altLang="en-US">
                <a:solidFill>
                  <a:srgbClr val="FEFFFF"/>
                </a:solidFill>
                <a:latin typeface="Calibri" pitchFamily="34" charset="0"/>
                <a:ea typeface="Gulim" pitchFamily="34" charset="-127"/>
                <a:sym typeface="Arial" charset="0"/>
              </a:rPr>
              <a:t> </a:t>
            </a:r>
            <a:endParaRPr lang="zh-CN" altLang="en-US">
              <a:solidFill>
                <a:srgbClr val="000000"/>
              </a:solidFill>
              <a:latin typeface="Calibri" pitchFamily="34" charset="0"/>
              <a:ea typeface="Gulim" pitchFamily="34" charset="-127"/>
              <a:sym typeface="Arial" charset="0"/>
            </a:endParaRPr>
          </a:p>
        </p:txBody>
      </p:sp>
      <p:sp>
        <p:nvSpPr>
          <p:cNvPr id="93203" name="TextBox 1"/>
          <p:cNvSpPr>
            <a:spLocks noChangeArrowheads="1"/>
          </p:cNvSpPr>
          <p:nvPr/>
        </p:nvSpPr>
        <p:spPr bwMode="auto">
          <a:xfrm>
            <a:off x="4486275" y="2035175"/>
            <a:ext cx="4473575" cy="830263"/>
          </a:xfrm>
          <a:prstGeom prst="rect">
            <a:avLst/>
          </a:prstGeom>
          <a:noFill/>
          <a:ln w="9525">
            <a:noFill/>
            <a:miter lim="800000"/>
            <a:headEnd/>
            <a:tailEnd/>
          </a:ln>
        </p:spPr>
        <p:txBody>
          <a:bodyPr>
            <a:spAutoFit/>
          </a:bodyPr>
          <a:lstStyle/>
          <a:p>
            <a:pPr eaLnBrk="0" hangingPunct="0">
              <a:buFont typeface="Arial" charset="0"/>
              <a:buNone/>
            </a:pPr>
            <a:r>
              <a:rPr lang="en-US" altLang="zh-CN" sz="1600">
                <a:solidFill>
                  <a:srgbClr val="000000"/>
                </a:solidFill>
                <a:latin typeface="Calibri" pitchFamily="34" charset="0"/>
                <a:ea typeface="Gulim" pitchFamily="34" charset="-127"/>
                <a:sym typeface="Arial" charset="0"/>
              </a:rPr>
              <a:t>It is located between 50 to 60 degrees north latitude.</a:t>
            </a:r>
            <a:endParaRPr lang="zh-CN" altLang="en-US" sz="1600">
              <a:solidFill>
                <a:schemeClr val="tx1"/>
              </a:solidFill>
              <a:latin typeface="Calibri" pitchFamily="34" charset="0"/>
              <a:ea typeface="Gulim" pitchFamily="34" charset="-127"/>
              <a:sym typeface="Arial" charset="0"/>
            </a:endParaRPr>
          </a:p>
          <a:p>
            <a:pPr eaLnBrk="0" hangingPunct="0">
              <a:buFont typeface="Arial" charset="0"/>
              <a:buNone/>
            </a:pPr>
            <a:endParaRPr lang="zh-CN" altLang="en-US" sz="1600">
              <a:solidFill>
                <a:schemeClr val="tx1"/>
              </a:solidFill>
              <a:latin typeface="Calibri" pitchFamily="34" charset="0"/>
              <a:ea typeface="Gulim" pitchFamily="34" charset="-127"/>
              <a:sym typeface="Arial" charset="0"/>
            </a:endParaRPr>
          </a:p>
        </p:txBody>
      </p:sp>
      <p:sp>
        <p:nvSpPr>
          <p:cNvPr id="93204" name="Text Box 24"/>
          <p:cNvSpPr>
            <a:spLocks noChangeArrowheads="1"/>
          </p:cNvSpPr>
          <p:nvPr/>
        </p:nvSpPr>
        <p:spPr bwMode="auto">
          <a:xfrm>
            <a:off x="2778125" y="5010150"/>
            <a:ext cx="1557338" cy="830263"/>
          </a:xfrm>
          <a:prstGeom prst="rect">
            <a:avLst/>
          </a:prstGeom>
          <a:noFill/>
          <a:ln w="9525">
            <a:noFill/>
            <a:miter lim="800000"/>
            <a:headEnd/>
            <a:tailEnd/>
          </a:ln>
        </p:spPr>
        <p:txBody>
          <a:bodyPr>
            <a:spAutoFit/>
          </a:bodyPr>
          <a:lstStyle/>
          <a:p>
            <a:pPr algn="ctr" eaLnBrk="0" hangingPunct="0">
              <a:spcBef>
                <a:spcPct val="50000"/>
              </a:spcBef>
              <a:buFont typeface="Arial" charset="0"/>
              <a:buNone/>
            </a:pPr>
            <a:r>
              <a:rPr lang="en-US" altLang="zh-CN" sz="2400">
                <a:solidFill>
                  <a:srgbClr val="000000"/>
                </a:solidFill>
                <a:latin typeface="Calibri" pitchFamily="34" charset="0"/>
                <a:ea typeface="Gulim" pitchFamily="34" charset="-127"/>
                <a:sym typeface="Arial" charset="0"/>
              </a:rPr>
              <a:t>Characte-ristic</a:t>
            </a:r>
            <a:endParaRPr lang="zh-CN" altLang="en-US" sz="2400">
              <a:solidFill>
                <a:srgbClr val="000000"/>
              </a:solidFill>
              <a:latin typeface="Calibri" pitchFamily="34" charset="0"/>
              <a:ea typeface="Gulim" pitchFamily="34" charset="-127"/>
              <a:sym typeface="Arial" charset="0"/>
            </a:endParaRPr>
          </a:p>
        </p:txBody>
      </p:sp>
      <p:sp>
        <p:nvSpPr>
          <p:cNvPr id="119826" name="TextBox 22"/>
          <p:cNvSpPr>
            <a:spLocks noChangeArrowheads="1"/>
          </p:cNvSpPr>
          <p:nvPr/>
        </p:nvSpPr>
        <p:spPr bwMode="auto">
          <a:xfrm>
            <a:off x="301625" y="792163"/>
            <a:ext cx="6937375" cy="830262"/>
          </a:xfrm>
          <a:prstGeom prst="rect">
            <a:avLst/>
          </a:prstGeom>
          <a:noFill/>
          <a:ln w="9525">
            <a:noFill/>
            <a:miter lim="800000"/>
            <a:headEnd/>
            <a:tailEnd/>
          </a:ln>
        </p:spPr>
        <p:txBody>
          <a:bodyPr>
            <a:spAutoFit/>
          </a:bodyPr>
          <a:lstStyle/>
          <a:p>
            <a:pPr eaLnBrk="0" hangingPunct="0">
              <a:buFont typeface="Arial" charset="0"/>
              <a:buNone/>
            </a:pPr>
            <a:r>
              <a:rPr lang="en-US" altLang="zh-CN" sz="2800" b="1">
                <a:solidFill>
                  <a:schemeClr val="tx1"/>
                </a:solidFill>
                <a:latin typeface="Calibri" pitchFamily="34" charset="0"/>
                <a:ea typeface="微软雅黑"/>
                <a:cs typeface="微软雅黑"/>
                <a:sym typeface="Times New Roman" pitchFamily="18" charset="0"/>
              </a:rPr>
              <a:t>7.6.3.1.2 </a:t>
            </a:r>
            <a:r>
              <a:rPr lang="en-US" altLang="zh-CN" sz="2800" b="1">
                <a:solidFill>
                  <a:schemeClr val="tx1"/>
                </a:solidFill>
                <a:latin typeface="Calibri" pitchFamily="34" charset="0"/>
                <a:ea typeface="Gulim" pitchFamily="34" charset="-127"/>
                <a:sym typeface="Arial" charset="0"/>
              </a:rPr>
              <a:t>Boreal climate</a:t>
            </a:r>
            <a:endParaRPr lang="zh-CN" altLang="en-US" sz="2800" b="1">
              <a:solidFill>
                <a:srgbClr val="000000"/>
              </a:solidFill>
              <a:latin typeface="Calibri" pitchFamily="34" charset="0"/>
              <a:ea typeface="Gulim" pitchFamily="34" charset="-127"/>
              <a:sym typeface="Arial" charset="0"/>
            </a:endParaRPr>
          </a:p>
          <a:p>
            <a:pPr eaLnBrk="0" hangingPunct="0">
              <a:buFont typeface="Arial" charset="0"/>
              <a:buNone/>
            </a:pPr>
            <a:endParaRPr lang="zh-CN" altLang="en-US" sz="2000" b="1">
              <a:solidFill>
                <a:schemeClr val="tx1"/>
              </a:solidFill>
              <a:latin typeface="Calibri" pitchFamily="34" charset="0"/>
              <a:ea typeface="Gulim" pitchFamily="34" charset="-127"/>
              <a:sym typeface="Arial" charset="0"/>
            </a:endParaRPr>
          </a:p>
        </p:txBody>
      </p:sp>
      <p:sp>
        <p:nvSpPr>
          <p:cNvPr id="25" name="灯片编号占位符 24"/>
          <p:cNvSpPr>
            <a:spLocks noGrp="1"/>
          </p:cNvSpPr>
          <p:nvPr>
            <p:ph type="sldNum" sz="quarter" idx="11"/>
          </p:nvPr>
        </p:nvSpPr>
        <p:spPr>
          <a:xfrm>
            <a:off x="161925" y="6337300"/>
            <a:ext cx="2133600" cy="365125"/>
          </a:xfrm>
        </p:spPr>
        <p:txBody>
          <a:bodyPr/>
          <a:lstStyle/>
          <a:p>
            <a:pPr>
              <a:defRPr/>
            </a:pPr>
            <a:fld id="{F8A660D3-3D39-4D74-949E-8473CC8D1E1B}" type="slidenum">
              <a:rPr lang="zh-CN" altLang="en-US"/>
              <a:pPr>
                <a:defRPr/>
              </a:pPr>
              <a:t>84</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p:cBhvr>
                                        <p:cTn id="7" dur="500"/>
                                        <p:tgtEl>
                                          <p:spTgt spid="2"/>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93190"/>
                                        </p:tgtEl>
                                        <p:attrNameLst>
                                          <p:attrName>style.visibility</p:attrName>
                                        </p:attrNameLst>
                                      </p:cBhvr>
                                      <p:to>
                                        <p:strVal val="visible"/>
                                      </p:to>
                                    </p:set>
                                    <p:animEffect>
                                      <p:cBhvr>
                                        <p:cTn id="10" dur="500"/>
                                        <p:tgtEl>
                                          <p:spTgt spid="93190"/>
                                        </p:tgtEl>
                                      </p:cBhvr>
                                    </p:animEffect>
                                  </p:childTnLst>
                                </p:cTn>
                              </p:par>
                              <p:par>
                                <p:cTn id="11" presetID="16" presetClass="entr" presetSubtype="26" fill="hold" grpId="0" nodeType="withEffect">
                                  <p:stCondLst>
                                    <p:cond delay="0"/>
                                  </p:stCondLst>
                                  <p:childTnLst>
                                    <p:set>
                                      <p:cBhvr>
                                        <p:cTn id="12" dur="1" fill="hold">
                                          <p:stCondLst>
                                            <p:cond delay="0"/>
                                          </p:stCondLst>
                                        </p:cTn>
                                        <p:tgtEl>
                                          <p:spTgt spid="93191"/>
                                        </p:tgtEl>
                                        <p:attrNameLst>
                                          <p:attrName>style.visibility</p:attrName>
                                        </p:attrNameLst>
                                      </p:cBhvr>
                                      <p:to>
                                        <p:strVal val="visible"/>
                                      </p:to>
                                    </p:set>
                                    <p:animEffect>
                                      <p:cBhvr>
                                        <p:cTn id="13" dur="500"/>
                                        <p:tgtEl>
                                          <p:spTgt spid="93191"/>
                                        </p:tgtEl>
                                      </p:cBhvr>
                                    </p:animEffect>
                                  </p:childTnLst>
                                </p:cTn>
                              </p:par>
                              <p:par>
                                <p:cTn id="14" presetID="16" presetClass="entr" presetSubtype="26" fill="hold" grpId="0" nodeType="withEffect">
                                  <p:stCondLst>
                                    <p:cond delay="0"/>
                                  </p:stCondLst>
                                  <p:childTnLst>
                                    <p:set>
                                      <p:cBhvr>
                                        <p:cTn id="15" dur="1" fill="hold">
                                          <p:stCondLst>
                                            <p:cond delay="0"/>
                                          </p:stCondLst>
                                        </p:cTn>
                                        <p:tgtEl>
                                          <p:spTgt spid="93192"/>
                                        </p:tgtEl>
                                        <p:attrNameLst>
                                          <p:attrName>style.visibility</p:attrName>
                                        </p:attrNameLst>
                                      </p:cBhvr>
                                      <p:to>
                                        <p:strVal val="visible"/>
                                      </p:to>
                                    </p:set>
                                    <p:animEffect>
                                      <p:cBhvr>
                                        <p:cTn id="16" dur="500"/>
                                        <p:tgtEl>
                                          <p:spTgt spid="93192"/>
                                        </p:tgtEl>
                                      </p:cBhvr>
                                    </p:animEffect>
                                  </p:childTnLst>
                                </p:cTn>
                              </p:par>
                              <p:par>
                                <p:cTn id="17" presetID="16" presetClass="entr" presetSubtype="26" fill="hold" grpId="0" nodeType="withEffect">
                                  <p:stCondLst>
                                    <p:cond delay="0"/>
                                  </p:stCondLst>
                                  <p:childTnLst>
                                    <p:set>
                                      <p:cBhvr>
                                        <p:cTn id="18" dur="1" fill="hold">
                                          <p:stCondLst>
                                            <p:cond delay="0"/>
                                          </p:stCondLst>
                                        </p:cTn>
                                        <p:tgtEl>
                                          <p:spTgt spid="93193"/>
                                        </p:tgtEl>
                                        <p:attrNameLst>
                                          <p:attrName>style.visibility</p:attrName>
                                        </p:attrNameLst>
                                      </p:cBhvr>
                                      <p:to>
                                        <p:strVal val="visible"/>
                                      </p:to>
                                    </p:set>
                                    <p:animEffect>
                                      <p:cBhvr>
                                        <p:cTn id="19" dur="500"/>
                                        <p:tgtEl>
                                          <p:spTgt spid="93193"/>
                                        </p:tgtEl>
                                      </p:cBhvr>
                                    </p:animEffect>
                                  </p:childTnLst>
                                </p:cTn>
                              </p:par>
                              <p:par>
                                <p:cTn id="20" presetID="16" presetClass="entr" presetSubtype="26" fill="hold" grpId="0" nodeType="withEffect">
                                  <p:stCondLst>
                                    <p:cond delay="0"/>
                                  </p:stCondLst>
                                  <p:childTnLst>
                                    <p:set>
                                      <p:cBhvr>
                                        <p:cTn id="21" dur="1" fill="hold">
                                          <p:stCondLst>
                                            <p:cond delay="0"/>
                                          </p:stCondLst>
                                        </p:cTn>
                                        <p:tgtEl>
                                          <p:spTgt spid="93194"/>
                                        </p:tgtEl>
                                        <p:attrNameLst>
                                          <p:attrName>style.visibility</p:attrName>
                                        </p:attrNameLst>
                                      </p:cBhvr>
                                      <p:to>
                                        <p:strVal val="visible"/>
                                      </p:to>
                                    </p:set>
                                    <p:animEffect>
                                      <p:cBhvr>
                                        <p:cTn id="22" dur="500"/>
                                        <p:tgtEl>
                                          <p:spTgt spid="93194"/>
                                        </p:tgtEl>
                                      </p:cBhvr>
                                    </p:animEffect>
                                  </p:childTnLst>
                                </p:cTn>
                              </p:par>
                              <p:par>
                                <p:cTn id="23" presetID="16" presetClass="entr" presetSubtype="26" fill="hold" grpId="0" nodeType="withEffect">
                                  <p:stCondLst>
                                    <p:cond delay="0"/>
                                  </p:stCondLst>
                                  <p:childTnLst>
                                    <p:set>
                                      <p:cBhvr>
                                        <p:cTn id="24" dur="1" fill="hold">
                                          <p:stCondLst>
                                            <p:cond delay="0"/>
                                          </p:stCondLst>
                                        </p:cTn>
                                        <p:tgtEl>
                                          <p:spTgt spid="93195"/>
                                        </p:tgtEl>
                                        <p:attrNameLst>
                                          <p:attrName>style.visibility</p:attrName>
                                        </p:attrNameLst>
                                      </p:cBhvr>
                                      <p:to>
                                        <p:strVal val="visible"/>
                                      </p:to>
                                    </p:set>
                                    <p:animEffect>
                                      <p:cBhvr>
                                        <p:cTn id="25" dur="500"/>
                                        <p:tgtEl>
                                          <p:spTgt spid="93195"/>
                                        </p:tgtEl>
                                      </p:cBhvr>
                                    </p:animEffect>
                                  </p:childTnLst>
                                </p:cTn>
                              </p:par>
                              <p:par>
                                <p:cTn id="26" presetID="16" presetClass="entr" presetSubtype="26" fill="hold" grpId="0" nodeType="withEffect">
                                  <p:stCondLst>
                                    <p:cond delay="0"/>
                                  </p:stCondLst>
                                  <p:childTnLst>
                                    <p:set>
                                      <p:cBhvr>
                                        <p:cTn id="27" dur="1" fill="hold">
                                          <p:stCondLst>
                                            <p:cond delay="0"/>
                                          </p:stCondLst>
                                        </p:cTn>
                                        <p:tgtEl>
                                          <p:spTgt spid="93196"/>
                                        </p:tgtEl>
                                        <p:attrNameLst>
                                          <p:attrName>style.visibility</p:attrName>
                                        </p:attrNameLst>
                                      </p:cBhvr>
                                      <p:to>
                                        <p:strVal val="visible"/>
                                      </p:to>
                                    </p:set>
                                    <p:animEffect>
                                      <p:cBhvr>
                                        <p:cTn id="28" dur="500"/>
                                        <p:tgtEl>
                                          <p:spTgt spid="93196"/>
                                        </p:tgtEl>
                                      </p:cBhvr>
                                    </p:animEffect>
                                  </p:childTnLst>
                                </p:cTn>
                              </p:par>
                              <p:par>
                                <p:cTn id="29" presetID="16" presetClass="entr" presetSubtype="26" fill="hold" grpId="0" nodeType="withEffect">
                                  <p:stCondLst>
                                    <p:cond delay="0"/>
                                  </p:stCondLst>
                                  <p:childTnLst>
                                    <p:set>
                                      <p:cBhvr>
                                        <p:cTn id="30" dur="1" fill="hold">
                                          <p:stCondLst>
                                            <p:cond delay="0"/>
                                          </p:stCondLst>
                                        </p:cTn>
                                        <p:tgtEl>
                                          <p:spTgt spid="93197"/>
                                        </p:tgtEl>
                                        <p:attrNameLst>
                                          <p:attrName>style.visibility</p:attrName>
                                        </p:attrNameLst>
                                      </p:cBhvr>
                                      <p:to>
                                        <p:strVal val="visible"/>
                                      </p:to>
                                    </p:set>
                                    <p:animEffect>
                                      <p:cBhvr>
                                        <p:cTn id="31" dur="500"/>
                                        <p:tgtEl>
                                          <p:spTgt spid="93197"/>
                                        </p:tgtEl>
                                      </p:cBhvr>
                                    </p:animEffect>
                                  </p:childTnLst>
                                </p:cTn>
                              </p:par>
                              <p:par>
                                <p:cTn id="32" presetID="16" presetClass="entr" presetSubtype="26" fill="hold" nodeType="withEffect">
                                  <p:stCondLst>
                                    <p:cond delay="0"/>
                                  </p:stCondLst>
                                  <p:childTnLst>
                                    <p:set>
                                      <p:cBhvr>
                                        <p:cTn id="33" dur="1" fill="hold">
                                          <p:stCondLst>
                                            <p:cond delay="0"/>
                                          </p:stCondLst>
                                        </p:cTn>
                                        <p:tgtEl>
                                          <p:spTgt spid="93198"/>
                                        </p:tgtEl>
                                        <p:attrNameLst>
                                          <p:attrName>style.visibility</p:attrName>
                                        </p:attrNameLst>
                                      </p:cBhvr>
                                      <p:to>
                                        <p:strVal val="visible"/>
                                      </p:to>
                                    </p:set>
                                    <p:animEffect>
                                      <p:cBhvr>
                                        <p:cTn id="34" dur="500"/>
                                        <p:tgtEl>
                                          <p:spTgt spid="93198"/>
                                        </p:tgtEl>
                                      </p:cBhvr>
                                    </p:animEffect>
                                  </p:childTnLst>
                                </p:cTn>
                              </p:par>
                              <p:par>
                                <p:cTn id="35" presetID="16" presetClass="entr" presetSubtype="26" fill="hold" grpId="0" nodeType="withEffect">
                                  <p:stCondLst>
                                    <p:cond delay="0"/>
                                  </p:stCondLst>
                                  <p:childTnLst>
                                    <p:set>
                                      <p:cBhvr>
                                        <p:cTn id="36" dur="1" fill="hold">
                                          <p:stCondLst>
                                            <p:cond delay="0"/>
                                          </p:stCondLst>
                                        </p:cTn>
                                        <p:tgtEl>
                                          <p:spTgt spid="93199"/>
                                        </p:tgtEl>
                                        <p:attrNameLst>
                                          <p:attrName>style.visibility</p:attrName>
                                        </p:attrNameLst>
                                      </p:cBhvr>
                                      <p:to>
                                        <p:strVal val="visible"/>
                                      </p:to>
                                    </p:set>
                                    <p:animEffect>
                                      <p:cBhvr>
                                        <p:cTn id="37" dur="500"/>
                                        <p:tgtEl>
                                          <p:spTgt spid="93199"/>
                                        </p:tgtEl>
                                      </p:cBhvr>
                                    </p:animEffect>
                                  </p:childTnLst>
                                </p:cTn>
                              </p:par>
                              <p:par>
                                <p:cTn id="38" presetID="16" presetClass="entr" presetSubtype="26" fill="hold" grpId="0" nodeType="withEffect">
                                  <p:stCondLst>
                                    <p:cond delay="0"/>
                                  </p:stCondLst>
                                  <p:childTnLst>
                                    <p:set>
                                      <p:cBhvr>
                                        <p:cTn id="39" dur="1" fill="hold">
                                          <p:stCondLst>
                                            <p:cond delay="0"/>
                                          </p:stCondLst>
                                        </p:cTn>
                                        <p:tgtEl>
                                          <p:spTgt spid="93200"/>
                                        </p:tgtEl>
                                        <p:attrNameLst>
                                          <p:attrName>style.visibility</p:attrName>
                                        </p:attrNameLst>
                                      </p:cBhvr>
                                      <p:to>
                                        <p:strVal val="visible"/>
                                      </p:to>
                                    </p:set>
                                    <p:animEffect>
                                      <p:cBhvr>
                                        <p:cTn id="40" dur="500"/>
                                        <p:tgtEl>
                                          <p:spTgt spid="93200"/>
                                        </p:tgtEl>
                                      </p:cBhvr>
                                    </p:animEffect>
                                  </p:childTnLst>
                                </p:cTn>
                              </p:par>
                              <p:par>
                                <p:cTn id="41" presetID="16" presetClass="entr" presetSubtype="26" fill="hold" grpId="0" nodeType="withEffect">
                                  <p:stCondLst>
                                    <p:cond delay="0"/>
                                  </p:stCondLst>
                                  <p:childTnLst>
                                    <p:set>
                                      <p:cBhvr>
                                        <p:cTn id="42" dur="1" fill="hold">
                                          <p:stCondLst>
                                            <p:cond delay="0"/>
                                          </p:stCondLst>
                                        </p:cTn>
                                        <p:tgtEl>
                                          <p:spTgt spid="93201"/>
                                        </p:tgtEl>
                                        <p:attrNameLst>
                                          <p:attrName>style.visibility</p:attrName>
                                        </p:attrNameLst>
                                      </p:cBhvr>
                                      <p:to>
                                        <p:strVal val="visible"/>
                                      </p:to>
                                    </p:set>
                                    <p:animEffect>
                                      <p:cBhvr>
                                        <p:cTn id="43" dur="500"/>
                                        <p:tgtEl>
                                          <p:spTgt spid="93201"/>
                                        </p:tgtEl>
                                      </p:cBhvr>
                                    </p:animEffect>
                                  </p:childTnLst>
                                </p:cTn>
                              </p:par>
                              <p:par>
                                <p:cTn id="44" presetID="16" presetClass="entr" presetSubtype="26" fill="hold" grpId="0" nodeType="withEffect">
                                  <p:stCondLst>
                                    <p:cond delay="0"/>
                                  </p:stCondLst>
                                  <p:childTnLst>
                                    <p:set>
                                      <p:cBhvr>
                                        <p:cTn id="45" dur="1" fill="hold">
                                          <p:stCondLst>
                                            <p:cond delay="0"/>
                                          </p:stCondLst>
                                        </p:cTn>
                                        <p:tgtEl>
                                          <p:spTgt spid="93202"/>
                                        </p:tgtEl>
                                        <p:attrNameLst>
                                          <p:attrName>style.visibility</p:attrName>
                                        </p:attrNameLst>
                                      </p:cBhvr>
                                      <p:to>
                                        <p:strVal val="visible"/>
                                      </p:to>
                                    </p:set>
                                    <p:animEffect>
                                      <p:cBhvr>
                                        <p:cTn id="46" dur="500"/>
                                        <p:tgtEl>
                                          <p:spTgt spid="93202"/>
                                        </p:tgtEl>
                                      </p:cBhvr>
                                    </p:animEffect>
                                  </p:childTnLst>
                                </p:cTn>
                              </p:par>
                              <p:par>
                                <p:cTn id="47" presetID="16" presetClass="entr" presetSubtype="26" fill="hold" grpId="0" nodeType="withEffect">
                                  <p:stCondLst>
                                    <p:cond delay="0"/>
                                  </p:stCondLst>
                                  <p:childTnLst>
                                    <p:set>
                                      <p:cBhvr>
                                        <p:cTn id="48" dur="1" fill="hold">
                                          <p:stCondLst>
                                            <p:cond delay="0"/>
                                          </p:stCondLst>
                                        </p:cTn>
                                        <p:tgtEl>
                                          <p:spTgt spid="93203"/>
                                        </p:tgtEl>
                                        <p:attrNameLst>
                                          <p:attrName>style.visibility</p:attrName>
                                        </p:attrNameLst>
                                      </p:cBhvr>
                                      <p:to>
                                        <p:strVal val="visible"/>
                                      </p:to>
                                    </p:set>
                                    <p:animEffect>
                                      <p:cBhvr>
                                        <p:cTn id="49" dur="500"/>
                                        <p:tgtEl>
                                          <p:spTgt spid="93203"/>
                                        </p:tgtEl>
                                      </p:cBhvr>
                                    </p:animEffect>
                                  </p:childTnLst>
                                </p:cTn>
                              </p:par>
                              <p:par>
                                <p:cTn id="50" presetID="16" presetClass="entr" presetSubtype="26" fill="hold" grpId="0" nodeType="withEffect">
                                  <p:stCondLst>
                                    <p:cond delay="0"/>
                                  </p:stCondLst>
                                  <p:childTnLst>
                                    <p:set>
                                      <p:cBhvr>
                                        <p:cTn id="51" dur="1" fill="hold">
                                          <p:stCondLst>
                                            <p:cond delay="0"/>
                                          </p:stCondLst>
                                        </p:cTn>
                                        <p:tgtEl>
                                          <p:spTgt spid="93204"/>
                                        </p:tgtEl>
                                        <p:attrNameLst>
                                          <p:attrName>style.visibility</p:attrName>
                                        </p:attrNameLst>
                                      </p:cBhvr>
                                      <p:to>
                                        <p:strVal val="visible"/>
                                      </p:to>
                                    </p:set>
                                    <p:animEffect>
                                      <p:cBhvr>
                                        <p:cTn id="52" dur="500"/>
                                        <p:tgtEl>
                                          <p:spTgt spid="93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0" grpId="0" bldLvl="0" animBg="1" autoUpdateAnimBg="0"/>
      <p:bldP spid="93191" grpId="0" bldLvl="0" animBg="1" autoUpdateAnimBg="0"/>
      <p:bldP spid="93192" grpId="0" bldLvl="0" animBg="1" autoUpdateAnimBg="0"/>
      <p:bldP spid="93193" grpId="0" bldLvl="0" animBg="1" autoUpdateAnimBg="0"/>
      <p:bldP spid="93194" grpId="0" bldLvl="0" animBg="1" autoUpdateAnimBg="0"/>
      <p:bldP spid="93195" grpId="0" bldLvl="0" animBg="1" autoUpdateAnimBg="0"/>
      <p:bldP spid="93196" grpId="0" bldLvl="0" animBg="1" autoUpdateAnimBg="0"/>
      <p:bldP spid="93197" grpId="0" animBg="1"/>
      <p:bldP spid="93199" grpId="0" bldLvl="0" autoUpdateAnimBg="0"/>
      <p:bldP spid="93200" grpId="0" bldLvl="0" autoUpdateAnimBg="0"/>
      <p:bldP spid="93201" grpId="0" bldLvl="0" autoUpdateAnimBg="0"/>
      <p:bldP spid="93202" grpId="0" bldLvl="0" autoUpdateAnimBg="0"/>
      <p:bldP spid="93203" grpId="0" bldLvl="0" autoUpdateAnimBg="0"/>
      <p:bldP spid="93204" grpId="0" bldLvl="0"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页脚占位符 4"/>
          <p:cNvSpPr>
            <a:spLocks noGrp="1" noChangeArrowheads="1"/>
          </p:cNvSpPr>
          <p:nvPr/>
        </p:nvSpPr>
        <p:spPr bwMode="auto">
          <a:xfrm>
            <a:off x="3581400" y="6461125"/>
            <a:ext cx="5295900" cy="246063"/>
          </a:xfrm>
          <a:prstGeom prst="rect">
            <a:avLst/>
          </a:prstGeom>
          <a:noFill/>
          <a:ln w="9525">
            <a:noFill/>
            <a:miter lim="800000"/>
            <a:headEnd/>
            <a:tailEnd/>
          </a:ln>
        </p:spPr>
        <p:txBody>
          <a:bodyPr anchor="ctr">
            <a:spAutoFit/>
          </a:bodyPr>
          <a:lstStyle/>
          <a:p>
            <a:pPr algn="r" eaLnBrk="0" hangingPunct="0">
              <a:buFont typeface="Arial" charset="0"/>
              <a:buNone/>
            </a:pPr>
            <a:r>
              <a:rPr lang="en-US" altLang="zh-CN" sz="1000">
                <a:solidFill>
                  <a:schemeClr val="tx1"/>
                </a:solidFill>
                <a:latin typeface="Calibri" pitchFamily="34" charset="0"/>
                <a:sym typeface="Arial" charset="0"/>
              </a:rPr>
              <a:t>A Multidisciplinary Approach to Curriculum Development in Sustainable Built Environment</a:t>
            </a:r>
            <a:endParaRPr lang="zh-CN" altLang="en-US">
              <a:latin typeface="Calibri" pitchFamily="34" charset="0"/>
              <a:ea typeface="Gulim" pitchFamily="34" charset="-127"/>
            </a:endParaRPr>
          </a:p>
        </p:txBody>
      </p:sp>
      <p:grpSp>
        <p:nvGrpSpPr>
          <p:cNvPr id="2" name="Group 3"/>
          <p:cNvGrpSpPr>
            <a:grpSpLocks/>
          </p:cNvGrpSpPr>
          <p:nvPr/>
        </p:nvGrpSpPr>
        <p:grpSpPr bwMode="auto">
          <a:xfrm>
            <a:off x="1041400" y="2068513"/>
            <a:ext cx="1619250" cy="3605212"/>
            <a:chOff x="0" y="0"/>
            <a:chExt cx="939" cy="2271"/>
          </a:xfrm>
        </p:grpSpPr>
        <p:sp>
          <p:nvSpPr>
            <p:cNvPr id="120852" name="Freeform 4"/>
            <p:cNvSpPr>
              <a:spLocks noChangeArrowheads="1"/>
            </p:cNvSpPr>
            <p:nvPr/>
          </p:nvSpPr>
          <p:spPr bwMode="auto">
            <a:xfrm flipV="1">
              <a:off x="6" y="1089"/>
              <a:ext cx="933" cy="1182"/>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3"/>
                <a:gd name="T37" fmla="*/ 0 h 1182"/>
                <a:gd name="T38" fmla="*/ 933 w 933"/>
                <a:gd name="T39" fmla="*/ 1182 h 11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4AB1E4"/>
            </a:solidFill>
            <a:ln w="9525" cmpd="sng">
              <a:noFill/>
              <a:miter lim="800000"/>
              <a:headEnd/>
              <a:tailEnd/>
            </a:ln>
          </p:spPr>
          <p:txBody>
            <a:bodyPr wrap="none" anchor="ctr"/>
            <a:lstStyle/>
            <a:p>
              <a:endParaRPr lang="zh-CN" altLang="en-US"/>
            </a:p>
          </p:txBody>
        </p:sp>
        <p:sp>
          <p:nvSpPr>
            <p:cNvPr id="120853" name="Freeform 6"/>
            <p:cNvSpPr>
              <a:spLocks noChangeArrowheads="1"/>
            </p:cNvSpPr>
            <p:nvPr/>
          </p:nvSpPr>
          <p:spPr bwMode="auto">
            <a:xfrm>
              <a:off x="0" y="0"/>
              <a:ext cx="933" cy="1182"/>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3"/>
                <a:gd name="T37" fmla="*/ 0 h 1182"/>
                <a:gd name="T38" fmla="*/ 933 w 933"/>
                <a:gd name="T39" fmla="*/ 1182 h 11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4AB1E4"/>
            </a:solidFill>
            <a:ln w="9525" cmpd="sng">
              <a:noFill/>
              <a:miter lim="800000"/>
              <a:headEnd/>
              <a:tailEnd/>
            </a:ln>
          </p:spPr>
          <p:txBody>
            <a:bodyPr wrap="none" anchor="ctr"/>
            <a:lstStyle/>
            <a:p>
              <a:endParaRPr lang="zh-CN" altLang="en-US"/>
            </a:p>
          </p:txBody>
        </p:sp>
      </p:grpSp>
      <p:sp>
        <p:nvSpPr>
          <p:cNvPr id="94214" name="AutoShape 7"/>
          <p:cNvSpPr>
            <a:spLocks noChangeArrowheads="1"/>
          </p:cNvSpPr>
          <p:nvPr/>
        </p:nvSpPr>
        <p:spPr bwMode="auto">
          <a:xfrm>
            <a:off x="3309938" y="4779963"/>
            <a:ext cx="5457825" cy="1304925"/>
          </a:xfrm>
          <a:prstGeom prst="roundRect">
            <a:avLst>
              <a:gd name="adj" fmla="val 11505"/>
            </a:avLst>
          </a:prstGeom>
          <a:gradFill rotWithShape="1">
            <a:gsLst>
              <a:gs pos="0">
                <a:srgbClr val="5BBE4E"/>
              </a:gs>
              <a:gs pos="100000">
                <a:srgbClr val="2A5824"/>
              </a:gs>
            </a:gsLst>
            <a:lin ang="0" scaled="1"/>
          </a:gradFill>
          <a:ln w="9525">
            <a:noFill/>
            <a:miter lim="800000"/>
            <a:headEnd/>
            <a:tailEnd/>
          </a:ln>
        </p:spPr>
        <p:txBody>
          <a:bodyPr wrap="none" anchor="ctr"/>
          <a:lstStyle/>
          <a:p>
            <a:pPr algn="r" eaLnBrk="0" hangingPunct="0">
              <a:buFont typeface="Arial" charset="0"/>
              <a:buNone/>
            </a:pPr>
            <a:endParaRPr lang="zh-CN" altLang="zh-CN">
              <a:solidFill>
                <a:srgbClr val="000000"/>
              </a:solidFill>
              <a:latin typeface="Calibri" pitchFamily="34" charset="0"/>
              <a:ea typeface="Gulim" pitchFamily="34" charset="-127"/>
              <a:sym typeface="Arial" charset="0"/>
            </a:endParaRPr>
          </a:p>
        </p:txBody>
      </p:sp>
      <p:sp>
        <p:nvSpPr>
          <p:cNvPr id="94215" name="AutoShape 8"/>
          <p:cNvSpPr>
            <a:spLocks noChangeArrowheads="1"/>
          </p:cNvSpPr>
          <p:nvPr/>
        </p:nvSpPr>
        <p:spPr bwMode="auto">
          <a:xfrm>
            <a:off x="4189413" y="5226050"/>
            <a:ext cx="376237" cy="344488"/>
          </a:xfrm>
          <a:prstGeom prst="rightArrow">
            <a:avLst>
              <a:gd name="adj1" fmla="val 50000"/>
              <a:gd name="adj2" fmla="val 45658"/>
            </a:avLst>
          </a:prstGeom>
          <a:solidFill>
            <a:srgbClr val="FEFEFE"/>
          </a:solidFill>
          <a:ln w="9525">
            <a:noFill/>
            <a:miter lim="800000"/>
            <a:headEnd/>
            <a:tailEnd/>
          </a:ln>
        </p:spPr>
        <p:txBody>
          <a:bodyPr wrap="none" anchor="ctr"/>
          <a:lstStyle/>
          <a:p>
            <a:pPr algn="r" eaLnBrk="0" hangingPunct="0">
              <a:buFont typeface="Arial" charset="0"/>
              <a:buNone/>
            </a:pPr>
            <a:endParaRPr lang="zh-CN" altLang="zh-CN">
              <a:solidFill>
                <a:srgbClr val="000000"/>
              </a:solidFill>
              <a:latin typeface="Calibri" pitchFamily="34" charset="0"/>
              <a:ea typeface="Gulim" pitchFamily="34" charset="-127"/>
              <a:sym typeface="Arial" charset="0"/>
            </a:endParaRPr>
          </a:p>
        </p:txBody>
      </p:sp>
      <p:sp>
        <p:nvSpPr>
          <p:cNvPr id="94216" name="AutoShape 10"/>
          <p:cNvSpPr>
            <a:spLocks noChangeArrowheads="1"/>
          </p:cNvSpPr>
          <p:nvPr/>
        </p:nvSpPr>
        <p:spPr bwMode="auto">
          <a:xfrm>
            <a:off x="4197350" y="5210175"/>
            <a:ext cx="376238" cy="347663"/>
          </a:xfrm>
          <a:prstGeom prst="rightArrow">
            <a:avLst>
              <a:gd name="adj1" fmla="val 50000"/>
              <a:gd name="adj2" fmla="val 45091"/>
            </a:avLst>
          </a:prstGeom>
          <a:solidFill>
            <a:srgbClr val="FEFEFE"/>
          </a:solidFill>
          <a:ln w="9525">
            <a:noFill/>
            <a:miter lim="800000"/>
            <a:headEnd/>
            <a:tailEnd/>
          </a:ln>
        </p:spPr>
        <p:txBody>
          <a:bodyPr wrap="none" anchor="ctr"/>
          <a:lstStyle/>
          <a:p>
            <a:pPr algn="r" eaLnBrk="0" hangingPunct="0">
              <a:buFont typeface="Arial" charset="0"/>
              <a:buNone/>
            </a:pPr>
            <a:endParaRPr lang="zh-CN" altLang="zh-CN">
              <a:solidFill>
                <a:srgbClr val="000000"/>
              </a:solidFill>
              <a:latin typeface="Calibri" pitchFamily="34" charset="0"/>
              <a:ea typeface="Gulim" pitchFamily="34" charset="-127"/>
              <a:sym typeface="Arial" charset="0"/>
            </a:endParaRPr>
          </a:p>
        </p:txBody>
      </p:sp>
      <p:sp>
        <p:nvSpPr>
          <p:cNvPr id="94217" name="AutoShape 11"/>
          <p:cNvSpPr>
            <a:spLocks noChangeArrowheads="1"/>
          </p:cNvSpPr>
          <p:nvPr/>
        </p:nvSpPr>
        <p:spPr bwMode="auto">
          <a:xfrm>
            <a:off x="3344863" y="1727200"/>
            <a:ext cx="5457825" cy="1304925"/>
          </a:xfrm>
          <a:prstGeom prst="roundRect">
            <a:avLst>
              <a:gd name="adj" fmla="val 11505"/>
            </a:avLst>
          </a:prstGeom>
          <a:gradFill rotWithShape="1">
            <a:gsLst>
              <a:gs pos="0">
                <a:srgbClr val="F77A1D"/>
              </a:gs>
              <a:gs pos="100000">
                <a:srgbClr val="72380D"/>
              </a:gs>
            </a:gsLst>
            <a:lin ang="0" scaled="1"/>
          </a:gradFill>
          <a:ln w="9525">
            <a:noFill/>
            <a:miter lim="800000"/>
            <a:headEnd/>
            <a:tailEnd/>
          </a:ln>
        </p:spPr>
        <p:txBody>
          <a:bodyPr wrap="none" anchor="ctr"/>
          <a:lstStyle/>
          <a:p>
            <a:pPr algn="r" eaLnBrk="0" hangingPunct="0">
              <a:buFont typeface="Arial" charset="0"/>
              <a:buNone/>
            </a:pPr>
            <a:endParaRPr lang="zh-CN" altLang="zh-CN">
              <a:solidFill>
                <a:srgbClr val="000000"/>
              </a:solidFill>
              <a:latin typeface="Calibri" pitchFamily="34" charset="0"/>
              <a:ea typeface="Gulim" pitchFamily="34" charset="-127"/>
              <a:sym typeface="Arial" charset="0"/>
            </a:endParaRPr>
          </a:p>
        </p:txBody>
      </p:sp>
      <p:sp>
        <p:nvSpPr>
          <p:cNvPr id="94218" name="AutoShape 12"/>
          <p:cNvSpPr>
            <a:spLocks noChangeArrowheads="1"/>
          </p:cNvSpPr>
          <p:nvPr/>
        </p:nvSpPr>
        <p:spPr bwMode="auto">
          <a:xfrm>
            <a:off x="4205288" y="2173288"/>
            <a:ext cx="376237" cy="344487"/>
          </a:xfrm>
          <a:prstGeom prst="rightArrow">
            <a:avLst>
              <a:gd name="adj1" fmla="val 50000"/>
              <a:gd name="adj2" fmla="val 45497"/>
            </a:avLst>
          </a:prstGeom>
          <a:solidFill>
            <a:srgbClr val="FEFEFE"/>
          </a:solidFill>
          <a:ln w="9525">
            <a:noFill/>
            <a:miter lim="800000"/>
            <a:headEnd/>
            <a:tailEnd/>
          </a:ln>
        </p:spPr>
        <p:txBody>
          <a:bodyPr wrap="none" anchor="ctr"/>
          <a:lstStyle/>
          <a:p>
            <a:pPr algn="r" eaLnBrk="0" hangingPunct="0">
              <a:buFont typeface="Arial" charset="0"/>
              <a:buNone/>
            </a:pPr>
            <a:endParaRPr lang="zh-CN" altLang="zh-CN">
              <a:solidFill>
                <a:srgbClr val="000000"/>
              </a:solidFill>
              <a:latin typeface="Calibri" pitchFamily="34" charset="0"/>
              <a:ea typeface="Gulim" pitchFamily="34" charset="-127"/>
              <a:sym typeface="Arial" charset="0"/>
            </a:endParaRPr>
          </a:p>
        </p:txBody>
      </p:sp>
      <p:sp>
        <p:nvSpPr>
          <p:cNvPr id="94219" name="AutoShape 13"/>
          <p:cNvSpPr>
            <a:spLocks noChangeArrowheads="1"/>
          </p:cNvSpPr>
          <p:nvPr/>
        </p:nvSpPr>
        <p:spPr bwMode="auto">
          <a:xfrm>
            <a:off x="2762250" y="1730375"/>
            <a:ext cx="1628775" cy="1298575"/>
          </a:xfrm>
          <a:prstGeom prst="roundRect">
            <a:avLst>
              <a:gd name="adj" fmla="val 11917"/>
            </a:avLst>
          </a:prstGeom>
          <a:gradFill rotWithShape="1">
            <a:gsLst>
              <a:gs pos="0">
                <a:srgbClr val="F77A1D"/>
              </a:gs>
              <a:gs pos="100000">
                <a:srgbClr val="A95314"/>
              </a:gs>
            </a:gsLst>
            <a:lin ang="5400000" scaled="1"/>
          </a:gradFill>
          <a:ln w="25400">
            <a:solidFill>
              <a:srgbClr val="FEFEFE"/>
            </a:solidFill>
            <a:miter lim="800000"/>
            <a:headEnd/>
            <a:tailEnd/>
          </a:ln>
        </p:spPr>
        <p:txBody>
          <a:bodyPr wrap="none" anchor="ctr"/>
          <a:lstStyle/>
          <a:p>
            <a:pPr algn="r" eaLnBrk="0" hangingPunct="0">
              <a:buFont typeface="Arial" charset="0"/>
              <a:buNone/>
            </a:pPr>
            <a:endParaRPr lang="zh-CN" altLang="zh-CN">
              <a:solidFill>
                <a:srgbClr val="000000"/>
              </a:solidFill>
              <a:latin typeface="Calibri" pitchFamily="34" charset="0"/>
              <a:ea typeface="Gulim" pitchFamily="34" charset="-127"/>
              <a:sym typeface="Arial" charset="0"/>
            </a:endParaRPr>
          </a:p>
        </p:txBody>
      </p:sp>
      <p:sp>
        <p:nvSpPr>
          <p:cNvPr id="94220" name="AutoShape 15"/>
          <p:cNvSpPr>
            <a:spLocks noChangeArrowheads="1"/>
          </p:cNvSpPr>
          <p:nvPr/>
        </p:nvSpPr>
        <p:spPr bwMode="auto">
          <a:xfrm>
            <a:off x="2740025" y="4779963"/>
            <a:ext cx="1628775" cy="1298575"/>
          </a:xfrm>
          <a:prstGeom prst="roundRect">
            <a:avLst>
              <a:gd name="adj" fmla="val 11917"/>
            </a:avLst>
          </a:prstGeom>
          <a:gradFill rotWithShape="1">
            <a:gsLst>
              <a:gs pos="0">
                <a:srgbClr val="5BBE4E"/>
              </a:gs>
              <a:gs pos="100000">
                <a:srgbClr val="3E8235"/>
              </a:gs>
            </a:gsLst>
            <a:lin ang="5400000" scaled="1"/>
          </a:gradFill>
          <a:ln w="25400">
            <a:solidFill>
              <a:srgbClr val="FEFEFE"/>
            </a:solidFill>
            <a:miter lim="800000"/>
            <a:headEnd/>
            <a:tailEnd/>
          </a:ln>
        </p:spPr>
        <p:txBody>
          <a:bodyPr wrap="none" anchor="ctr"/>
          <a:lstStyle/>
          <a:p>
            <a:pPr algn="r" eaLnBrk="0" hangingPunct="0">
              <a:buFont typeface="Arial" charset="0"/>
              <a:buNone/>
            </a:pPr>
            <a:endParaRPr lang="zh-CN" altLang="zh-CN">
              <a:solidFill>
                <a:srgbClr val="000000"/>
              </a:solidFill>
              <a:latin typeface="Calibri" pitchFamily="34" charset="0"/>
              <a:ea typeface="Gulim" pitchFamily="34" charset="-127"/>
              <a:sym typeface="Arial" charset="0"/>
            </a:endParaRPr>
          </a:p>
        </p:txBody>
      </p:sp>
      <p:sp>
        <p:nvSpPr>
          <p:cNvPr id="94221" name="Freeform 16"/>
          <p:cNvSpPr>
            <a:spLocks noChangeArrowheads="1"/>
          </p:cNvSpPr>
          <p:nvPr/>
        </p:nvSpPr>
        <p:spPr bwMode="auto">
          <a:xfrm>
            <a:off x="2794000" y="4835525"/>
            <a:ext cx="812800" cy="650875"/>
          </a:xfrm>
          <a:custGeom>
            <a:avLst/>
            <a:gdLst>
              <a:gd name="T0" fmla="*/ 219460087 w 596"/>
              <a:gd name="T1" fmla="*/ 0 h 598"/>
              <a:gd name="T2" fmla="*/ 0 w 596"/>
              <a:gd name="T3" fmla="*/ 139790077 h 598"/>
              <a:gd name="T4" fmla="*/ 0 w 596"/>
              <a:gd name="T5" fmla="*/ 697763021 h 598"/>
              <a:gd name="T6" fmla="*/ 299433573 w 596"/>
              <a:gd name="T7" fmla="*/ 206130355 h 598"/>
              <a:gd name="T8" fmla="*/ 1095444273 w 596"/>
              <a:gd name="T9" fmla="*/ 0 h 598"/>
              <a:gd name="T10" fmla="*/ 219460087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B0DFAB"/>
              </a:gs>
              <a:gs pos="50000">
                <a:srgbClr val="5BBE4E"/>
              </a:gs>
              <a:gs pos="100000">
                <a:srgbClr val="B0DFAB"/>
              </a:gs>
            </a:gsLst>
            <a:lin ang="2700000" scaled="1"/>
          </a:gradFill>
          <a:ln w="9525" cmpd="sng">
            <a:noFill/>
            <a:miter lim="800000"/>
            <a:headEnd/>
            <a:tailEnd/>
          </a:ln>
        </p:spPr>
        <p:txBody>
          <a:bodyPr/>
          <a:lstStyle/>
          <a:p>
            <a:endParaRPr lang="zh-CN" altLang="en-US"/>
          </a:p>
        </p:txBody>
      </p:sp>
      <p:pic>
        <p:nvPicPr>
          <p:cNvPr id="94222" name="Picture 19" descr="YG_circle001"/>
          <p:cNvPicPr>
            <a:picLocks noChangeAspect="1" noChangeArrowheads="1"/>
          </p:cNvPicPr>
          <p:nvPr/>
        </p:nvPicPr>
        <p:blipFill>
          <a:blip r:embed="rId3" cstate="print"/>
          <a:srcRect/>
          <a:stretch>
            <a:fillRect/>
          </a:stretch>
        </p:blipFill>
        <p:spPr bwMode="auto">
          <a:xfrm>
            <a:off x="209550" y="2873375"/>
            <a:ext cx="1882775" cy="1879600"/>
          </a:xfrm>
          <a:prstGeom prst="rect">
            <a:avLst/>
          </a:prstGeom>
          <a:noFill/>
          <a:ln w="9525">
            <a:noFill/>
            <a:miter lim="800000"/>
            <a:headEnd/>
            <a:tailEnd/>
          </a:ln>
        </p:spPr>
      </p:pic>
      <p:sp>
        <p:nvSpPr>
          <p:cNvPr id="94223" name="Text Box 21"/>
          <p:cNvSpPr>
            <a:spLocks noChangeArrowheads="1"/>
          </p:cNvSpPr>
          <p:nvPr/>
        </p:nvSpPr>
        <p:spPr bwMode="auto">
          <a:xfrm>
            <a:off x="4511675" y="5249863"/>
            <a:ext cx="4427538" cy="369887"/>
          </a:xfrm>
          <a:prstGeom prst="rect">
            <a:avLst/>
          </a:prstGeom>
          <a:noFill/>
          <a:ln w="9525">
            <a:noFill/>
            <a:miter lim="800000"/>
            <a:headEnd/>
            <a:tailEnd/>
          </a:ln>
        </p:spPr>
        <p:txBody>
          <a:bodyPr>
            <a:spAutoFit/>
          </a:bodyPr>
          <a:lstStyle/>
          <a:p>
            <a:pPr eaLnBrk="0" hangingPunct="0">
              <a:buFont typeface="Arial" charset="0"/>
              <a:buNone/>
            </a:pPr>
            <a:r>
              <a:rPr lang="en-US" altLang="zh-CN" sz="1800">
                <a:solidFill>
                  <a:srgbClr val="000000"/>
                </a:solidFill>
                <a:latin typeface="Calibri" pitchFamily="34" charset="0"/>
                <a:ea typeface="Gulim" pitchFamily="34" charset="-127"/>
                <a:sym typeface="Arial" charset="0"/>
              </a:rPr>
              <a:t>Low temperature</a:t>
            </a:r>
            <a:endParaRPr lang="zh-CN" altLang="en-US" sz="1800">
              <a:solidFill>
                <a:schemeClr val="tx1"/>
              </a:solidFill>
              <a:latin typeface="Calibri" pitchFamily="34" charset="0"/>
              <a:ea typeface="Gulim" pitchFamily="34" charset="-127"/>
              <a:sym typeface="Arial" charset="0"/>
            </a:endParaRPr>
          </a:p>
        </p:txBody>
      </p:sp>
      <p:sp>
        <p:nvSpPr>
          <p:cNvPr id="94224" name="Text Box 23"/>
          <p:cNvSpPr>
            <a:spLocks noChangeArrowheads="1"/>
          </p:cNvSpPr>
          <p:nvPr/>
        </p:nvSpPr>
        <p:spPr bwMode="auto">
          <a:xfrm>
            <a:off x="311150" y="3587750"/>
            <a:ext cx="1573213" cy="338138"/>
          </a:xfrm>
          <a:prstGeom prst="rect">
            <a:avLst/>
          </a:prstGeom>
          <a:noFill/>
          <a:ln w="9525">
            <a:noFill/>
            <a:miter lim="800000"/>
            <a:headEnd/>
            <a:tailEnd/>
          </a:ln>
        </p:spPr>
        <p:txBody>
          <a:bodyPr>
            <a:spAutoFit/>
          </a:bodyPr>
          <a:lstStyle/>
          <a:p>
            <a:pPr algn="ctr" eaLnBrk="0" hangingPunct="0">
              <a:buFont typeface="Arial" charset="0"/>
              <a:buNone/>
            </a:pPr>
            <a:r>
              <a:rPr lang="en-US" altLang="zh-CN" sz="1600">
                <a:solidFill>
                  <a:schemeClr val="tx1"/>
                </a:solidFill>
                <a:latin typeface="Calibri" pitchFamily="34" charset="0"/>
                <a:ea typeface="Gulim" pitchFamily="34" charset="-127"/>
                <a:sym typeface="Arial" charset="0"/>
              </a:rPr>
              <a:t>Highland climate</a:t>
            </a:r>
            <a:endParaRPr lang="zh-CN" altLang="en-US" sz="1600" b="1">
              <a:solidFill>
                <a:srgbClr val="000000"/>
              </a:solidFill>
              <a:latin typeface="Calibri" pitchFamily="34" charset="0"/>
              <a:ea typeface="Gulim" pitchFamily="34" charset="-127"/>
              <a:sym typeface="Arial" charset="0"/>
            </a:endParaRPr>
          </a:p>
        </p:txBody>
      </p:sp>
      <p:sp>
        <p:nvSpPr>
          <p:cNvPr id="94225" name="Text Box 24"/>
          <p:cNvSpPr>
            <a:spLocks noChangeArrowheads="1"/>
          </p:cNvSpPr>
          <p:nvPr/>
        </p:nvSpPr>
        <p:spPr bwMode="auto">
          <a:xfrm>
            <a:off x="2800350" y="2084388"/>
            <a:ext cx="1557338" cy="461962"/>
          </a:xfrm>
          <a:prstGeom prst="rect">
            <a:avLst/>
          </a:prstGeom>
          <a:noFill/>
          <a:ln w="9525">
            <a:noFill/>
            <a:miter lim="800000"/>
            <a:headEnd/>
            <a:tailEnd/>
          </a:ln>
        </p:spPr>
        <p:txBody>
          <a:bodyPr>
            <a:spAutoFit/>
          </a:bodyPr>
          <a:lstStyle/>
          <a:p>
            <a:pPr algn="ctr" eaLnBrk="0" hangingPunct="0">
              <a:spcBef>
                <a:spcPct val="50000"/>
              </a:spcBef>
              <a:buFont typeface="Arial" charset="0"/>
              <a:buNone/>
            </a:pPr>
            <a:r>
              <a:rPr lang="en-US" altLang="zh-CN" sz="2400">
                <a:solidFill>
                  <a:schemeClr val="tx1"/>
                </a:solidFill>
                <a:latin typeface="Calibri" pitchFamily="34" charset="0"/>
                <a:ea typeface="Gulim" pitchFamily="34" charset="-127"/>
                <a:sym typeface="Arial" charset="0"/>
              </a:rPr>
              <a:t>location</a:t>
            </a:r>
            <a:endParaRPr lang="zh-CN" altLang="en-US" sz="2400">
              <a:solidFill>
                <a:srgbClr val="000000"/>
              </a:solidFill>
              <a:latin typeface="Calibri" pitchFamily="34" charset="0"/>
              <a:ea typeface="Gulim" pitchFamily="34" charset="-127"/>
              <a:sym typeface="Arial" charset="0"/>
            </a:endParaRPr>
          </a:p>
        </p:txBody>
      </p:sp>
      <p:sp>
        <p:nvSpPr>
          <p:cNvPr id="94226" name="Text Box 24"/>
          <p:cNvSpPr>
            <a:spLocks noChangeArrowheads="1"/>
          </p:cNvSpPr>
          <p:nvPr/>
        </p:nvSpPr>
        <p:spPr bwMode="auto">
          <a:xfrm>
            <a:off x="2747963" y="5194300"/>
            <a:ext cx="1673225" cy="584200"/>
          </a:xfrm>
          <a:prstGeom prst="rect">
            <a:avLst/>
          </a:prstGeom>
          <a:noFill/>
          <a:ln w="9525">
            <a:noFill/>
            <a:miter lim="800000"/>
            <a:headEnd/>
            <a:tailEnd/>
          </a:ln>
        </p:spPr>
        <p:txBody>
          <a:bodyPr>
            <a:spAutoFit/>
          </a:bodyPr>
          <a:lstStyle/>
          <a:p>
            <a:pPr algn="ctr" eaLnBrk="0" hangingPunct="0">
              <a:spcBef>
                <a:spcPct val="50000"/>
              </a:spcBef>
              <a:buFont typeface="Arial" charset="0"/>
              <a:buNone/>
            </a:pPr>
            <a:r>
              <a:rPr lang="zh-CN" altLang="en-US">
                <a:solidFill>
                  <a:srgbClr val="FEFFFF"/>
                </a:solidFill>
                <a:latin typeface="Calibri" pitchFamily="34" charset="0"/>
                <a:ea typeface="Gulim" pitchFamily="34" charset="-127"/>
                <a:sym typeface="Arial" charset="0"/>
              </a:rPr>
              <a:t> </a:t>
            </a:r>
            <a:endParaRPr lang="zh-CN" altLang="en-US">
              <a:solidFill>
                <a:srgbClr val="000000"/>
              </a:solidFill>
              <a:latin typeface="Calibri" pitchFamily="34" charset="0"/>
              <a:ea typeface="Gulim" pitchFamily="34" charset="-127"/>
              <a:sym typeface="Arial" charset="0"/>
            </a:endParaRPr>
          </a:p>
        </p:txBody>
      </p:sp>
      <p:sp>
        <p:nvSpPr>
          <p:cNvPr id="94227" name="TextBox 1"/>
          <p:cNvSpPr>
            <a:spLocks noChangeArrowheads="1"/>
          </p:cNvSpPr>
          <p:nvPr/>
        </p:nvSpPr>
        <p:spPr bwMode="auto">
          <a:xfrm>
            <a:off x="4514850" y="2149475"/>
            <a:ext cx="4473575" cy="338138"/>
          </a:xfrm>
          <a:prstGeom prst="rect">
            <a:avLst/>
          </a:prstGeom>
          <a:noFill/>
          <a:ln w="9525">
            <a:noFill/>
            <a:miter lim="800000"/>
            <a:headEnd/>
            <a:tailEnd/>
          </a:ln>
        </p:spPr>
        <p:txBody>
          <a:bodyPr>
            <a:spAutoFit/>
          </a:bodyPr>
          <a:lstStyle/>
          <a:p>
            <a:pPr eaLnBrk="0" hangingPunct="0">
              <a:buFont typeface="Arial" charset="0"/>
              <a:buNone/>
            </a:pPr>
            <a:r>
              <a:rPr lang="en-US" altLang="zh-CN" sz="1600">
                <a:solidFill>
                  <a:srgbClr val="000000"/>
                </a:solidFill>
                <a:latin typeface="Calibri" pitchFamily="34" charset="0"/>
                <a:ea typeface="Gulim" pitchFamily="34" charset="-127"/>
                <a:sym typeface="Arial" charset="0"/>
              </a:rPr>
              <a:t>It is located  in high attitude area.</a:t>
            </a:r>
            <a:endParaRPr lang="zh-CN" altLang="en-US" sz="1600">
              <a:solidFill>
                <a:schemeClr val="tx1"/>
              </a:solidFill>
              <a:latin typeface="Calibri" pitchFamily="34" charset="0"/>
              <a:ea typeface="Gulim" pitchFamily="34" charset="-127"/>
              <a:sym typeface="Arial" charset="0"/>
            </a:endParaRPr>
          </a:p>
        </p:txBody>
      </p:sp>
      <p:sp>
        <p:nvSpPr>
          <p:cNvPr id="94228" name="Text Box 24"/>
          <p:cNvSpPr>
            <a:spLocks noChangeArrowheads="1"/>
          </p:cNvSpPr>
          <p:nvPr/>
        </p:nvSpPr>
        <p:spPr bwMode="auto">
          <a:xfrm>
            <a:off x="2778125" y="5010150"/>
            <a:ext cx="1557338" cy="830263"/>
          </a:xfrm>
          <a:prstGeom prst="rect">
            <a:avLst/>
          </a:prstGeom>
          <a:noFill/>
          <a:ln w="9525">
            <a:noFill/>
            <a:miter lim="800000"/>
            <a:headEnd/>
            <a:tailEnd/>
          </a:ln>
        </p:spPr>
        <p:txBody>
          <a:bodyPr>
            <a:spAutoFit/>
          </a:bodyPr>
          <a:lstStyle/>
          <a:p>
            <a:pPr algn="ctr" eaLnBrk="0" hangingPunct="0">
              <a:spcBef>
                <a:spcPct val="50000"/>
              </a:spcBef>
              <a:buFont typeface="Arial" charset="0"/>
              <a:buNone/>
            </a:pPr>
            <a:r>
              <a:rPr lang="en-US" altLang="zh-CN" sz="2400">
                <a:solidFill>
                  <a:srgbClr val="000000"/>
                </a:solidFill>
                <a:latin typeface="Calibri" pitchFamily="34" charset="0"/>
                <a:ea typeface="Gulim" pitchFamily="34" charset="-127"/>
                <a:sym typeface="Arial" charset="0"/>
              </a:rPr>
              <a:t>Characte-ristic</a:t>
            </a:r>
            <a:endParaRPr lang="zh-CN" altLang="en-US" sz="2400">
              <a:solidFill>
                <a:srgbClr val="000000"/>
              </a:solidFill>
              <a:latin typeface="Calibri" pitchFamily="34" charset="0"/>
              <a:ea typeface="Gulim" pitchFamily="34" charset="-127"/>
              <a:sym typeface="Arial" charset="0"/>
            </a:endParaRPr>
          </a:p>
        </p:txBody>
      </p:sp>
      <p:sp>
        <p:nvSpPr>
          <p:cNvPr id="120850" name="TextBox 22"/>
          <p:cNvSpPr>
            <a:spLocks noChangeArrowheads="1"/>
          </p:cNvSpPr>
          <p:nvPr/>
        </p:nvSpPr>
        <p:spPr bwMode="auto">
          <a:xfrm>
            <a:off x="301625" y="811213"/>
            <a:ext cx="5270500" cy="954087"/>
          </a:xfrm>
          <a:prstGeom prst="rect">
            <a:avLst/>
          </a:prstGeom>
          <a:noFill/>
          <a:ln w="9525">
            <a:noFill/>
            <a:miter lim="800000"/>
            <a:headEnd/>
            <a:tailEnd/>
          </a:ln>
        </p:spPr>
        <p:txBody>
          <a:bodyPr>
            <a:spAutoFit/>
          </a:bodyPr>
          <a:lstStyle/>
          <a:p>
            <a:pPr eaLnBrk="0" hangingPunct="0">
              <a:buFont typeface="Arial" charset="0"/>
              <a:buNone/>
            </a:pPr>
            <a:r>
              <a:rPr lang="en-US" altLang="zh-CN" sz="2800" b="1">
                <a:solidFill>
                  <a:schemeClr val="tx1"/>
                </a:solidFill>
                <a:latin typeface="Calibri" pitchFamily="34" charset="0"/>
                <a:ea typeface="微软雅黑"/>
                <a:cs typeface="微软雅黑"/>
                <a:sym typeface="Times New Roman" pitchFamily="18" charset="0"/>
              </a:rPr>
              <a:t>7.6.3.1.3 </a:t>
            </a:r>
            <a:r>
              <a:rPr lang="en-US" altLang="zh-CN" sz="2800" b="1">
                <a:solidFill>
                  <a:schemeClr val="tx1"/>
                </a:solidFill>
                <a:latin typeface="Calibri" pitchFamily="34" charset="0"/>
                <a:ea typeface="Gulim" pitchFamily="34" charset="-127"/>
                <a:sym typeface="Arial" charset="0"/>
              </a:rPr>
              <a:t>Highland climate</a:t>
            </a:r>
            <a:endParaRPr lang="zh-CN" altLang="en-US" sz="2800" b="1">
              <a:solidFill>
                <a:srgbClr val="000000"/>
              </a:solidFill>
              <a:latin typeface="Calibri" pitchFamily="34" charset="0"/>
              <a:ea typeface="Gulim" pitchFamily="34" charset="-127"/>
              <a:sym typeface="Arial" charset="0"/>
            </a:endParaRPr>
          </a:p>
          <a:p>
            <a:pPr eaLnBrk="0" hangingPunct="0">
              <a:buFont typeface="Arial" charset="0"/>
              <a:buNone/>
            </a:pPr>
            <a:endParaRPr lang="zh-CN" altLang="en-US" sz="2800" b="1">
              <a:solidFill>
                <a:schemeClr val="tx1"/>
              </a:solidFill>
              <a:latin typeface="Calibri" pitchFamily="34" charset="0"/>
              <a:ea typeface="Gulim" pitchFamily="34" charset="-127"/>
              <a:sym typeface="Arial" charset="0"/>
            </a:endParaRPr>
          </a:p>
        </p:txBody>
      </p:sp>
      <p:sp>
        <p:nvSpPr>
          <p:cNvPr id="25" name="灯片编号占位符 24"/>
          <p:cNvSpPr>
            <a:spLocks noGrp="1"/>
          </p:cNvSpPr>
          <p:nvPr>
            <p:ph type="sldNum" sz="quarter" idx="11"/>
          </p:nvPr>
        </p:nvSpPr>
        <p:spPr>
          <a:xfrm>
            <a:off x="161925" y="6337300"/>
            <a:ext cx="2133600" cy="365125"/>
          </a:xfrm>
        </p:spPr>
        <p:txBody>
          <a:bodyPr/>
          <a:lstStyle/>
          <a:p>
            <a:pPr>
              <a:defRPr/>
            </a:pPr>
            <a:fld id="{DB97642B-5C5D-4169-8C99-8DE456475208}" type="slidenum">
              <a:rPr lang="zh-CN" altLang="en-US"/>
              <a:pPr>
                <a:defRPr/>
              </a:pPr>
              <a:t>85</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94214"/>
                                        </p:tgtEl>
                                        <p:attrNameLst>
                                          <p:attrName>style.visibility</p:attrName>
                                        </p:attrNameLst>
                                      </p:cBhvr>
                                      <p:to>
                                        <p:strVal val="visible"/>
                                      </p:to>
                                    </p:set>
                                    <p:animEffect>
                                      <p:cBhvr>
                                        <p:cTn id="10" dur="500"/>
                                        <p:tgtEl>
                                          <p:spTgt spid="94214"/>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94215"/>
                                        </p:tgtEl>
                                        <p:attrNameLst>
                                          <p:attrName>style.visibility</p:attrName>
                                        </p:attrNameLst>
                                      </p:cBhvr>
                                      <p:to>
                                        <p:strVal val="visible"/>
                                      </p:to>
                                    </p:set>
                                    <p:animEffect>
                                      <p:cBhvr>
                                        <p:cTn id="13" dur="500"/>
                                        <p:tgtEl>
                                          <p:spTgt spid="94215"/>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94216"/>
                                        </p:tgtEl>
                                        <p:attrNameLst>
                                          <p:attrName>style.visibility</p:attrName>
                                        </p:attrNameLst>
                                      </p:cBhvr>
                                      <p:to>
                                        <p:strVal val="visible"/>
                                      </p:to>
                                    </p:set>
                                    <p:animEffect>
                                      <p:cBhvr>
                                        <p:cTn id="16" dur="500"/>
                                        <p:tgtEl>
                                          <p:spTgt spid="94216"/>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94217"/>
                                        </p:tgtEl>
                                        <p:attrNameLst>
                                          <p:attrName>style.visibility</p:attrName>
                                        </p:attrNameLst>
                                      </p:cBhvr>
                                      <p:to>
                                        <p:strVal val="visible"/>
                                      </p:to>
                                    </p:set>
                                    <p:animEffect>
                                      <p:cBhvr>
                                        <p:cTn id="19" dur="500"/>
                                        <p:tgtEl>
                                          <p:spTgt spid="94217"/>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94218"/>
                                        </p:tgtEl>
                                        <p:attrNameLst>
                                          <p:attrName>style.visibility</p:attrName>
                                        </p:attrNameLst>
                                      </p:cBhvr>
                                      <p:to>
                                        <p:strVal val="visible"/>
                                      </p:to>
                                    </p:set>
                                    <p:animEffect>
                                      <p:cBhvr>
                                        <p:cTn id="22" dur="500"/>
                                        <p:tgtEl>
                                          <p:spTgt spid="94218"/>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94219"/>
                                        </p:tgtEl>
                                        <p:attrNameLst>
                                          <p:attrName>style.visibility</p:attrName>
                                        </p:attrNameLst>
                                      </p:cBhvr>
                                      <p:to>
                                        <p:strVal val="visible"/>
                                      </p:to>
                                    </p:set>
                                    <p:animEffect>
                                      <p:cBhvr>
                                        <p:cTn id="25" dur="500"/>
                                        <p:tgtEl>
                                          <p:spTgt spid="94219"/>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94220"/>
                                        </p:tgtEl>
                                        <p:attrNameLst>
                                          <p:attrName>style.visibility</p:attrName>
                                        </p:attrNameLst>
                                      </p:cBhvr>
                                      <p:to>
                                        <p:strVal val="visible"/>
                                      </p:to>
                                    </p:set>
                                    <p:animEffect>
                                      <p:cBhvr>
                                        <p:cTn id="28" dur="500"/>
                                        <p:tgtEl>
                                          <p:spTgt spid="94220"/>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94221"/>
                                        </p:tgtEl>
                                        <p:attrNameLst>
                                          <p:attrName>style.visibility</p:attrName>
                                        </p:attrNameLst>
                                      </p:cBhvr>
                                      <p:to>
                                        <p:strVal val="visible"/>
                                      </p:to>
                                    </p:set>
                                    <p:animEffect>
                                      <p:cBhvr>
                                        <p:cTn id="31" dur="500"/>
                                        <p:tgtEl>
                                          <p:spTgt spid="94221"/>
                                        </p:tgtEl>
                                      </p:cBhvr>
                                    </p:animEffect>
                                  </p:childTnLst>
                                </p:cTn>
                              </p:par>
                              <p:par>
                                <p:cTn id="32" presetID="5" presetClass="entr" presetSubtype="10" fill="hold" nodeType="withEffect">
                                  <p:stCondLst>
                                    <p:cond delay="0"/>
                                  </p:stCondLst>
                                  <p:childTnLst>
                                    <p:set>
                                      <p:cBhvr>
                                        <p:cTn id="33" dur="1" fill="hold">
                                          <p:stCondLst>
                                            <p:cond delay="0"/>
                                          </p:stCondLst>
                                        </p:cTn>
                                        <p:tgtEl>
                                          <p:spTgt spid="94222"/>
                                        </p:tgtEl>
                                        <p:attrNameLst>
                                          <p:attrName>style.visibility</p:attrName>
                                        </p:attrNameLst>
                                      </p:cBhvr>
                                      <p:to>
                                        <p:strVal val="visible"/>
                                      </p:to>
                                    </p:set>
                                    <p:animEffect>
                                      <p:cBhvr>
                                        <p:cTn id="34" dur="500"/>
                                        <p:tgtEl>
                                          <p:spTgt spid="94222"/>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94223"/>
                                        </p:tgtEl>
                                        <p:attrNameLst>
                                          <p:attrName>style.visibility</p:attrName>
                                        </p:attrNameLst>
                                      </p:cBhvr>
                                      <p:to>
                                        <p:strVal val="visible"/>
                                      </p:to>
                                    </p:set>
                                    <p:animEffect>
                                      <p:cBhvr>
                                        <p:cTn id="37" dur="500"/>
                                        <p:tgtEl>
                                          <p:spTgt spid="94223"/>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94224"/>
                                        </p:tgtEl>
                                        <p:attrNameLst>
                                          <p:attrName>style.visibility</p:attrName>
                                        </p:attrNameLst>
                                      </p:cBhvr>
                                      <p:to>
                                        <p:strVal val="visible"/>
                                      </p:to>
                                    </p:set>
                                    <p:animEffect>
                                      <p:cBhvr>
                                        <p:cTn id="40" dur="500"/>
                                        <p:tgtEl>
                                          <p:spTgt spid="94224"/>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94225"/>
                                        </p:tgtEl>
                                        <p:attrNameLst>
                                          <p:attrName>style.visibility</p:attrName>
                                        </p:attrNameLst>
                                      </p:cBhvr>
                                      <p:to>
                                        <p:strVal val="visible"/>
                                      </p:to>
                                    </p:set>
                                    <p:animEffect>
                                      <p:cBhvr>
                                        <p:cTn id="43" dur="500"/>
                                        <p:tgtEl>
                                          <p:spTgt spid="94225"/>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94226"/>
                                        </p:tgtEl>
                                        <p:attrNameLst>
                                          <p:attrName>style.visibility</p:attrName>
                                        </p:attrNameLst>
                                      </p:cBhvr>
                                      <p:to>
                                        <p:strVal val="visible"/>
                                      </p:to>
                                    </p:set>
                                    <p:animEffect>
                                      <p:cBhvr>
                                        <p:cTn id="46" dur="500"/>
                                        <p:tgtEl>
                                          <p:spTgt spid="94226"/>
                                        </p:tgtEl>
                                      </p:cBhvr>
                                    </p:animEffect>
                                  </p:childTnLst>
                                </p:cTn>
                              </p:par>
                              <p:par>
                                <p:cTn id="47" presetID="5" presetClass="entr" presetSubtype="10" fill="hold" grpId="0" nodeType="withEffect">
                                  <p:stCondLst>
                                    <p:cond delay="0"/>
                                  </p:stCondLst>
                                  <p:childTnLst>
                                    <p:set>
                                      <p:cBhvr>
                                        <p:cTn id="48" dur="1" fill="hold">
                                          <p:stCondLst>
                                            <p:cond delay="0"/>
                                          </p:stCondLst>
                                        </p:cTn>
                                        <p:tgtEl>
                                          <p:spTgt spid="94227"/>
                                        </p:tgtEl>
                                        <p:attrNameLst>
                                          <p:attrName>style.visibility</p:attrName>
                                        </p:attrNameLst>
                                      </p:cBhvr>
                                      <p:to>
                                        <p:strVal val="visible"/>
                                      </p:to>
                                    </p:set>
                                    <p:animEffect>
                                      <p:cBhvr>
                                        <p:cTn id="49" dur="500"/>
                                        <p:tgtEl>
                                          <p:spTgt spid="94227"/>
                                        </p:tgtEl>
                                      </p:cBhvr>
                                    </p:animEffect>
                                  </p:childTnLst>
                                </p:cTn>
                              </p:par>
                              <p:par>
                                <p:cTn id="50" presetID="5" presetClass="entr" presetSubtype="10" fill="hold" grpId="0" nodeType="withEffect">
                                  <p:stCondLst>
                                    <p:cond delay="0"/>
                                  </p:stCondLst>
                                  <p:childTnLst>
                                    <p:set>
                                      <p:cBhvr>
                                        <p:cTn id="51" dur="1" fill="hold">
                                          <p:stCondLst>
                                            <p:cond delay="0"/>
                                          </p:stCondLst>
                                        </p:cTn>
                                        <p:tgtEl>
                                          <p:spTgt spid="94228"/>
                                        </p:tgtEl>
                                        <p:attrNameLst>
                                          <p:attrName>style.visibility</p:attrName>
                                        </p:attrNameLst>
                                      </p:cBhvr>
                                      <p:to>
                                        <p:strVal val="visible"/>
                                      </p:to>
                                    </p:set>
                                    <p:animEffect>
                                      <p:cBhvr>
                                        <p:cTn id="52" dur="500"/>
                                        <p:tgtEl>
                                          <p:spTgt spid="94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4" grpId="0" bldLvl="0" animBg="1" autoUpdateAnimBg="0"/>
      <p:bldP spid="94215" grpId="0" bldLvl="0" animBg="1" autoUpdateAnimBg="0"/>
      <p:bldP spid="94216" grpId="0" bldLvl="0" animBg="1" autoUpdateAnimBg="0"/>
      <p:bldP spid="94217" grpId="0" bldLvl="0" animBg="1" autoUpdateAnimBg="0"/>
      <p:bldP spid="94218" grpId="0" bldLvl="0" animBg="1" autoUpdateAnimBg="0"/>
      <p:bldP spid="94219" grpId="0" bldLvl="0" animBg="1" autoUpdateAnimBg="0"/>
      <p:bldP spid="94220" grpId="0" bldLvl="0" animBg="1" autoUpdateAnimBg="0"/>
      <p:bldP spid="94221" grpId="0" animBg="1"/>
      <p:bldP spid="94223" grpId="0" bldLvl="0" autoUpdateAnimBg="0"/>
      <p:bldP spid="94224" grpId="0" bldLvl="0" autoUpdateAnimBg="0"/>
      <p:bldP spid="94225" grpId="0" bldLvl="0" autoUpdateAnimBg="0"/>
      <p:bldP spid="94226" grpId="0" bldLvl="0" autoUpdateAnimBg="0"/>
      <p:bldP spid="94227" grpId="0" bldLvl="0" autoUpdateAnimBg="0"/>
      <p:bldP spid="94228" grpId="0" bldLvl="0"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216650" y="1457325"/>
            <a:ext cx="1187450" cy="876300"/>
            <a:chOff x="0" y="0"/>
            <a:chExt cx="937" cy="692"/>
          </a:xfrm>
        </p:grpSpPr>
        <p:sp>
          <p:nvSpPr>
            <p:cNvPr id="122926" name="AutoShape 3"/>
            <p:cNvSpPr>
              <a:spLocks noChangeArrowheads="1"/>
            </p:cNvSpPr>
            <p:nvPr/>
          </p:nvSpPr>
          <p:spPr bwMode="auto">
            <a:xfrm>
              <a:off x="0" y="0"/>
              <a:ext cx="937" cy="6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1434" y="10800"/>
                  </a:moveTo>
                  <a:cubicBezTo>
                    <a:pt x="11434" y="11150"/>
                    <a:pt x="11150" y="11434"/>
                    <a:pt x="10800" y="11434"/>
                  </a:cubicBezTo>
                  <a:cubicBezTo>
                    <a:pt x="10449" y="11434"/>
                    <a:pt x="10166" y="11150"/>
                    <a:pt x="10166" y="10800"/>
                  </a:cubicBezTo>
                  <a:lnTo>
                    <a:pt x="0" y="10800"/>
                  </a:lnTo>
                  <a:cubicBezTo>
                    <a:pt x="0" y="16764"/>
                    <a:pt x="4835" y="21600"/>
                    <a:pt x="10800" y="21600"/>
                  </a:cubicBezTo>
                  <a:cubicBezTo>
                    <a:pt x="16764" y="21600"/>
                    <a:pt x="21600" y="16764"/>
                    <a:pt x="21600" y="10800"/>
                  </a:cubicBezTo>
                  <a:lnTo>
                    <a:pt x="11434" y="10800"/>
                  </a:lnTo>
                  <a:close/>
                </a:path>
              </a:pathLst>
            </a:custGeom>
            <a:gradFill rotWithShape="1">
              <a:gsLst>
                <a:gs pos="0">
                  <a:srgbClr val="002346"/>
                </a:gs>
                <a:gs pos="50000">
                  <a:srgbClr val="001121"/>
                </a:gs>
                <a:gs pos="100000">
                  <a:srgbClr val="002346"/>
                </a:gs>
              </a:gsLst>
              <a:lin ang="5400000" scaled="1"/>
            </a:gradFill>
            <a:ln w="9525" cmpd="sng">
              <a:noFill/>
              <a:miter lim="800000"/>
              <a:headEnd/>
              <a:tailEnd/>
            </a:ln>
          </p:spPr>
          <p:txBody>
            <a:bodyPr wrap="none" anchor="ctr"/>
            <a:lstStyle/>
            <a:p>
              <a:endParaRPr lang="zh-CN" altLang="en-US"/>
            </a:p>
          </p:txBody>
        </p:sp>
        <p:sp>
          <p:nvSpPr>
            <p:cNvPr id="122927" name="Oval 4"/>
            <p:cNvSpPr>
              <a:spLocks noChangeArrowheads="1"/>
            </p:cNvSpPr>
            <p:nvPr/>
          </p:nvSpPr>
          <p:spPr bwMode="auto">
            <a:xfrm>
              <a:off x="0" y="279"/>
              <a:ext cx="937" cy="145"/>
            </a:xfrm>
            <a:prstGeom prst="ellipse">
              <a:avLst/>
            </a:prstGeom>
            <a:gradFill rotWithShape="1">
              <a:gsLst>
                <a:gs pos="0">
                  <a:srgbClr val="002346"/>
                </a:gs>
                <a:gs pos="100000">
                  <a:srgbClr val="435D77"/>
                </a:gs>
              </a:gsLst>
              <a:lin ang="5400000" scaled="1"/>
            </a:gradFill>
            <a:ln w="9525">
              <a:noFill/>
              <a:bevel/>
              <a:headEnd/>
              <a:tailEnd/>
            </a:ln>
          </p:spPr>
          <p:txBody>
            <a:bodyPr wrap="none" anchor="ctr"/>
            <a:lstStyle/>
            <a:p>
              <a:pPr algn="r" eaLnBrk="0" hangingPunct="0">
                <a:buFont typeface="Arial" charset="0"/>
                <a:buNone/>
              </a:pPr>
              <a:endParaRPr lang="zh-CN" altLang="zh-CN">
                <a:latin typeface="Calibri" pitchFamily="34" charset="0"/>
                <a:ea typeface="Gulim" pitchFamily="34" charset="-127"/>
                <a:sym typeface="Arial" charset="0"/>
              </a:endParaRPr>
            </a:p>
          </p:txBody>
        </p:sp>
      </p:grpSp>
      <p:sp>
        <p:nvSpPr>
          <p:cNvPr id="95237" name="Text Box 5"/>
          <p:cNvSpPr>
            <a:spLocks noChangeArrowheads="1"/>
          </p:cNvSpPr>
          <p:nvPr/>
        </p:nvSpPr>
        <p:spPr bwMode="auto">
          <a:xfrm>
            <a:off x="6423025" y="1995488"/>
            <a:ext cx="735013" cy="339725"/>
          </a:xfrm>
          <a:prstGeom prst="rect">
            <a:avLst/>
          </a:prstGeom>
          <a:noFill/>
          <a:ln w="9525">
            <a:noFill/>
            <a:miter lim="800000"/>
            <a:headEnd/>
            <a:tailEnd/>
          </a:ln>
        </p:spPr>
        <p:txBody>
          <a:bodyPr lIns="92382" tIns="46191" rIns="92382" bIns="46191">
            <a:spAutoFit/>
          </a:bodyPr>
          <a:lstStyle/>
          <a:p>
            <a:pPr algn="ctr" eaLnBrk="0" hangingPunct="0">
              <a:spcBef>
                <a:spcPct val="50000"/>
              </a:spcBef>
              <a:buFont typeface="Arial" charset="0"/>
              <a:buNone/>
            </a:pPr>
            <a:r>
              <a:rPr lang="en-US" altLang="zh-CN" sz="1600" b="1">
                <a:solidFill>
                  <a:srgbClr val="FFFFFF"/>
                </a:solidFill>
                <a:latin typeface="Calibri" pitchFamily="34" charset="0"/>
                <a:ea typeface="Gulim" pitchFamily="34" charset="-127"/>
                <a:sym typeface="Arial" charset="0"/>
              </a:rPr>
              <a:t>1</a:t>
            </a:r>
          </a:p>
        </p:txBody>
      </p:sp>
      <p:pic>
        <p:nvPicPr>
          <p:cNvPr id="95238" name="Picture 6" descr="shadow_1_m"/>
          <p:cNvPicPr>
            <a:picLocks noChangeAspect="1" noChangeArrowheads="1"/>
          </p:cNvPicPr>
          <p:nvPr/>
        </p:nvPicPr>
        <p:blipFill>
          <a:blip r:embed="rId2" cstate="print">
            <a:lum bright="-12000"/>
          </a:blip>
          <a:srcRect/>
          <a:stretch>
            <a:fillRect/>
          </a:stretch>
        </p:blipFill>
        <p:spPr bwMode="auto">
          <a:xfrm>
            <a:off x="6477000" y="2343150"/>
            <a:ext cx="668338" cy="125413"/>
          </a:xfrm>
          <a:prstGeom prst="rect">
            <a:avLst/>
          </a:prstGeom>
          <a:noFill/>
          <a:ln w="9525">
            <a:noFill/>
            <a:miter lim="800000"/>
            <a:headEnd/>
            <a:tailEnd/>
          </a:ln>
        </p:spPr>
      </p:pic>
      <p:sp>
        <p:nvSpPr>
          <p:cNvPr id="95239" name="Oval 7"/>
          <p:cNvSpPr>
            <a:spLocks noChangeArrowheads="1"/>
          </p:cNvSpPr>
          <p:nvPr/>
        </p:nvSpPr>
        <p:spPr bwMode="auto">
          <a:xfrm rot="3125284" flipH="1">
            <a:off x="6303169" y="2101056"/>
            <a:ext cx="98425" cy="42863"/>
          </a:xfrm>
          <a:prstGeom prst="ellipse">
            <a:avLst/>
          </a:prstGeom>
          <a:gradFill rotWithShape="1">
            <a:gsLst>
              <a:gs pos="0">
                <a:srgbClr val="161F26"/>
              </a:gs>
              <a:gs pos="50000">
                <a:srgbClr val="6E99C0"/>
              </a:gs>
              <a:gs pos="100000">
                <a:srgbClr val="161F26"/>
              </a:gs>
            </a:gsLst>
            <a:lin ang="0" scaled="1"/>
          </a:gradFill>
          <a:ln w="9525">
            <a:noFill/>
            <a:bevel/>
            <a:headEnd/>
            <a:tailEnd/>
          </a:ln>
        </p:spPr>
        <p:txBody>
          <a:bodyPr wrap="none" lIns="92382" tIns="46191" rIns="92382" bIns="46191" anchor="ctr"/>
          <a:lstStyle/>
          <a:p>
            <a:pPr algn="r" eaLnBrk="0" hangingPunct="0">
              <a:buFont typeface="Arial" charset="0"/>
              <a:buNone/>
            </a:pPr>
            <a:endParaRPr lang="zh-CN" altLang="zh-CN">
              <a:latin typeface="Calibri" pitchFamily="34" charset="0"/>
              <a:ea typeface="Gulim" pitchFamily="34" charset="-127"/>
              <a:sym typeface="Arial" charset="0"/>
            </a:endParaRPr>
          </a:p>
        </p:txBody>
      </p:sp>
      <p:sp>
        <p:nvSpPr>
          <p:cNvPr id="95240" name="Freeform 9"/>
          <p:cNvSpPr>
            <a:spLocks noChangeArrowheads="1"/>
          </p:cNvSpPr>
          <p:nvPr/>
        </p:nvSpPr>
        <p:spPr bwMode="auto">
          <a:xfrm rot="-6881602">
            <a:off x="5591969" y="1650206"/>
            <a:ext cx="96838" cy="1577975"/>
          </a:xfrm>
          <a:custGeom>
            <a:avLst/>
            <a:gdLst>
              <a:gd name="T0" fmla="*/ 0 w 291"/>
              <a:gd name="T1" fmla="*/ 0 h 1199"/>
              <a:gd name="T2" fmla="*/ 2147483647 w 291"/>
              <a:gd name="T3" fmla="*/ 0 h 1199"/>
              <a:gd name="T4" fmla="*/ 2147483647 w 291"/>
              <a:gd name="T5" fmla="*/ 2147483647 h 1199"/>
              <a:gd name="T6" fmla="*/ 2147483647 w 291"/>
              <a:gd name="T7" fmla="*/ 2147483647 h 1199"/>
              <a:gd name="T8" fmla="*/ 0 w 291"/>
              <a:gd name="T9" fmla="*/ 0 h 1199"/>
              <a:gd name="T10" fmla="*/ 0 60000 65536"/>
              <a:gd name="T11" fmla="*/ 0 60000 65536"/>
              <a:gd name="T12" fmla="*/ 0 60000 65536"/>
              <a:gd name="T13" fmla="*/ 0 60000 65536"/>
              <a:gd name="T14" fmla="*/ 0 60000 65536"/>
              <a:gd name="T15" fmla="*/ 0 w 291"/>
              <a:gd name="T16" fmla="*/ 0 h 1199"/>
              <a:gd name="T17" fmla="*/ 291 w 291"/>
              <a:gd name="T18" fmla="*/ 1199 h 1199"/>
            </a:gdLst>
            <a:ahLst/>
            <a:cxnLst>
              <a:cxn ang="T10">
                <a:pos x="T0" y="T1"/>
              </a:cxn>
              <a:cxn ang="T11">
                <a:pos x="T2" y="T3"/>
              </a:cxn>
              <a:cxn ang="T12">
                <a:pos x="T4" y="T5"/>
              </a:cxn>
              <a:cxn ang="T13">
                <a:pos x="T6" y="T7"/>
              </a:cxn>
              <a:cxn ang="T14">
                <a:pos x="T8" y="T9"/>
              </a:cxn>
            </a:cxnLst>
            <a:rect l="T15" t="T16" r="T17" b="T18"/>
            <a:pathLst>
              <a:path w="291" h="1199">
                <a:moveTo>
                  <a:pt x="0" y="0"/>
                </a:moveTo>
                <a:lnTo>
                  <a:pt x="291" y="0"/>
                </a:lnTo>
                <a:lnTo>
                  <a:pt x="180" y="1199"/>
                </a:lnTo>
                <a:lnTo>
                  <a:pt x="81" y="1193"/>
                </a:lnTo>
                <a:lnTo>
                  <a:pt x="0" y="0"/>
                </a:lnTo>
                <a:close/>
              </a:path>
            </a:pathLst>
          </a:custGeom>
          <a:gradFill rotWithShape="1">
            <a:gsLst>
              <a:gs pos="0">
                <a:srgbClr val="506F8B"/>
              </a:gs>
              <a:gs pos="50000">
                <a:srgbClr val="6E99C0"/>
              </a:gs>
              <a:gs pos="100000">
                <a:srgbClr val="506F8B"/>
              </a:gs>
            </a:gsLst>
            <a:lin ang="0" scaled="1"/>
          </a:gradFill>
          <a:ln w="9525" cmpd="sng">
            <a:noFill/>
            <a:bevel/>
            <a:headEnd/>
            <a:tailEnd/>
          </a:ln>
        </p:spPr>
        <p:txBody>
          <a:bodyPr wrap="none" lIns="92382" tIns="46191" rIns="92382" bIns="46191" anchor="ctr"/>
          <a:lstStyle/>
          <a:p>
            <a:endParaRPr lang="zh-CN" altLang="en-US"/>
          </a:p>
        </p:txBody>
      </p:sp>
      <p:grpSp>
        <p:nvGrpSpPr>
          <p:cNvPr id="3" name="Group 9"/>
          <p:cNvGrpSpPr>
            <a:grpSpLocks/>
          </p:cNvGrpSpPr>
          <p:nvPr/>
        </p:nvGrpSpPr>
        <p:grpSpPr bwMode="auto">
          <a:xfrm>
            <a:off x="3241675" y="1879600"/>
            <a:ext cx="1816100" cy="1450975"/>
            <a:chOff x="0" y="0"/>
            <a:chExt cx="937" cy="692"/>
          </a:xfrm>
        </p:grpSpPr>
        <p:sp>
          <p:nvSpPr>
            <p:cNvPr id="122924" name="AutoShape 11"/>
            <p:cNvSpPr>
              <a:spLocks noChangeArrowheads="1"/>
            </p:cNvSpPr>
            <p:nvPr/>
          </p:nvSpPr>
          <p:spPr bwMode="auto">
            <a:xfrm>
              <a:off x="0" y="0"/>
              <a:ext cx="937" cy="6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1434" y="10800"/>
                  </a:moveTo>
                  <a:cubicBezTo>
                    <a:pt x="11434" y="11150"/>
                    <a:pt x="11150" y="11434"/>
                    <a:pt x="10800" y="11434"/>
                  </a:cubicBezTo>
                  <a:cubicBezTo>
                    <a:pt x="10449" y="11434"/>
                    <a:pt x="10166" y="11150"/>
                    <a:pt x="10166" y="10800"/>
                  </a:cubicBezTo>
                  <a:lnTo>
                    <a:pt x="0" y="10800"/>
                  </a:lnTo>
                  <a:cubicBezTo>
                    <a:pt x="0" y="16764"/>
                    <a:pt x="4835" y="21600"/>
                    <a:pt x="10800" y="21600"/>
                  </a:cubicBezTo>
                  <a:cubicBezTo>
                    <a:pt x="16764" y="21600"/>
                    <a:pt x="21600" y="16764"/>
                    <a:pt x="21600" y="10800"/>
                  </a:cubicBezTo>
                  <a:lnTo>
                    <a:pt x="11434" y="10800"/>
                  </a:lnTo>
                  <a:close/>
                </a:path>
              </a:pathLst>
            </a:custGeom>
            <a:gradFill rotWithShape="1">
              <a:gsLst>
                <a:gs pos="0">
                  <a:srgbClr val="33689D"/>
                </a:gs>
                <a:gs pos="50000">
                  <a:srgbClr val="18314A"/>
                </a:gs>
                <a:gs pos="100000">
                  <a:srgbClr val="33689D"/>
                </a:gs>
              </a:gsLst>
              <a:lin ang="5400000" scaled="1"/>
            </a:gradFill>
            <a:ln w="9525" cmpd="sng">
              <a:noFill/>
              <a:miter lim="800000"/>
              <a:headEnd/>
              <a:tailEnd/>
            </a:ln>
          </p:spPr>
          <p:txBody>
            <a:bodyPr wrap="none" anchor="ctr"/>
            <a:lstStyle/>
            <a:p>
              <a:endParaRPr lang="zh-CN" altLang="en-US"/>
            </a:p>
          </p:txBody>
        </p:sp>
        <p:sp>
          <p:nvSpPr>
            <p:cNvPr id="122925" name="Oval 12"/>
            <p:cNvSpPr>
              <a:spLocks noChangeArrowheads="1"/>
            </p:cNvSpPr>
            <p:nvPr/>
          </p:nvSpPr>
          <p:spPr bwMode="auto">
            <a:xfrm>
              <a:off x="0" y="279"/>
              <a:ext cx="937" cy="145"/>
            </a:xfrm>
            <a:prstGeom prst="ellipse">
              <a:avLst/>
            </a:prstGeom>
            <a:gradFill rotWithShape="1">
              <a:gsLst>
                <a:gs pos="0">
                  <a:srgbClr val="33689D"/>
                </a:gs>
                <a:gs pos="100000">
                  <a:srgbClr val="6990B7"/>
                </a:gs>
              </a:gsLst>
              <a:lin ang="5400000" scaled="1"/>
            </a:gradFill>
            <a:ln w="9525">
              <a:noFill/>
              <a:bevel/>
              <a:headEnd/>
              <a:tailEnd/>
            </a:ln>
          </p:spPr>
          <p:txBody>
            <a:bodyPr wrap="none" anchor="ctr"/>
            <a:lstStyle/>
            <a:p>
              <a:pPr algn="r" eaLnBrk="0" hangingPunct="0">
                <a:buFont typeface="Arial" charset="0"/>
                <a:buNone/>
              </a:pPr>
              <a:endParaRPr lang="zh-CN" altLang="zh-CN">
                <a:latin typeface="Calibri" pitchFamily="34" charset="0"/>
                <a:ea typeface="Gulim" pitchFamily="34" charset="-127"/>
                <a:sym typeface="Arial" charset="0"/>
              </a:endParaRPr>
            </a:p>
          </p:txBody>
        </p:sp>
      </p:grpSp>
      <p:sp>
        <p:nvSpPr>
          <p:cNvPr id="95244" name="Text Box 13"/>
          <p:cNvSpPr>
            <a:spLocks noChangeArrowheads="1"/>
          </p:cNvSpPr>
          <p:nvPr/>
        </p:nvSpPr>
        <p:spPr bwMode="auto">
          <a:xfrm>
            <a:off x="3587750" y="2843213"/>
            <a:ext cx="1122363" cy="463550"/>
          </a:xfrm>
          <a:prstGeom prst="rect">
            <a:avLst/>
          </a:prstGeom>
          <a:noFill/>
          <a:ln w="9525">
            <a:noFill/>
            <a:miter lim="800000"/>
            <a:headEnd/>
            <a:tailEnd/>
          </a:ln>
        </p:spPr>
        <p:txBody>
          <a:bodyPr lIns="92382" tIns="46191" rIns="92382" bIns="46191">
            <a:spAutoFit/>
          </a:bodyPr>
          <a:lstStyle/>
          <a:p>
            <a:pPr algn="ctr" eaLnBrk="0" hangingPunct="0">
              <a:spcBef>
                <a:spcPct val="50000"/>
              </a:spcBef>
              <a:buFont typeface="Arial" charset="0"/>
              <a:buNone/>
            </a:pPr>
            <a:r>
              <a:rPr lang="en-US" altLang="zh-CN" sz="2400" b="1">
                <a:solidFill>
                  <a:srgbClr val="FFFFFF"/>
                </a:solidFill>
                <a:latin typeface="Calibri" pitchFamily="34" charset="0"/>
                <a:ea typeface="Gulim" pitchFamily="34" charset="-127"/>
                <a:sym typeface="Arial" charset="0"/>
              </a:rPr>
              <a:t>2</a:t>
            </a:r>
          </a:p>
        </p:txBody>
      </p:sp>
      <p:pic>
        <p:nvPicPr>
          <p:cNvPr id="95245" name="Picture 14" descr="shadow_1_m"/>
          <p:cNvPicPr>
            <a:picLocks noChangeAspect="1" noChangeArrowheads="1"/>
          </p:cNvPicPr>
          <p:nvPr/>
        </p:nvPicPr>
        <p:blipFill>
          <a:blip r:embed="rId3" cstate="print">
            <a:lum bright="36000"/>
          </a:blip>
          <a:srcRect/>
          <a:stretch>
            <a:fillRect/>
          </a:stretch>
        </p:blipFill>
        <p:spPr bwMode="auto">
          <a:xfrm>
            <a:off x="3644900" y="3384550"/>
            <a:ext cx="1014413" cy="206375"/>
          </a:xfrm>
          <a:prstGeom prst="rect">
            <a:avLst/>
          </a:prstGeom>
          <a:noFill/>
          <a:ln w="9525">
            <a:noFill/>
            <a:miter lim="800000"/>
            <a:headEnd/>
            <a:tailEnd/>
          </a:ln>
        </p:spPr>
      </p:pic>
      <p:sp>
        <p:nvSpPr>
          <p:cNvPr id="95246" name="Oval 15"/>
          <p:cNvSpPr>
            <a:spLocks noChangeArrowheads="1"/>
          </p:cNvSpPr>
          <p:nvPr/>
        </p:nvSpPr>
        <p:spPr bwMode="auto">
          <a:xfrm rot="3125284">
            <a:off x="3427413" y="3030537"/>
            <a:ext cx="177800" cy="41275"/>
          </a:xfrm>
          <a:prstGeom prst="ellipse">
            <a:avLst/>
          </a:prstGeom>
          <a:gradFill rotWithShape="1">
            <a:gsLst>
              <a:gs pos="0">
                <a:srgbClr val="161F26"/>
              </a:gs>
              <a:gs pos="50000">
                <a:srgbClr val="6E99C0"/>
              </a:gs>
              <a:gs pos="100000">
                <a:srgbClr val="161F26"/>
              </a:gs>
            </a:gsLst>
            <a:lin ang="0" scaled="1"/>
          </a:gradFill>
          <a:ln w="9525">
            <a:noFill/>
            <a:bevel/>
            <a:headEnd/>
            <a:tailEnd/>
          </a:ln>
        </p:spPr>
        <p:txBody>
          <a:bodyPr wrap="none" lIns="92382" tIns="46191" rIns="92382" bIns="46191" anchor="ctr"/>
          <a:lstStyle/>
          <a:p>
            <a:pPr algn="r" eaLnBrk="0" hangingPunct="0">
              <a:buFont typeface="Arial" charset="0"/>
              <a:buNone/>
            </a:pPr>
            <a:endParaRPr lang="zh-CN" altLang="zh-CN">
              <a:latin typeface="Calibri" pitchFamily="34" charset="0"/>
              <a:ea typeface="Gulim" pitchFamily="34" charset="-127"/>
              <a:sym typeface="Arial" charset="0"/>
            </a:endParaRPr>
          </a:p>
        </p:txBody>
      </p:sp>
      <p:sp>
        <p:nvSpPr>
          <p:cNvPr id="95247" name="Freeform 16"/>
          <p:cNvSpPr>
            <a:spLocks noChangeArrowheads="1"/>
          </p:cNvSpPr>
          <p:nvPr/>
        </p:nvSpPr>
        <p:spPr bwMode="auto">
          <a:xfrm rot="-8595126">
            <a:off x="2635250" y="2784475"/>
            <a:ext cx="327025" cy="2379663"/>
          </a:xfrm>
          <a:custGeom>
            <a:avLst/>
            <a:gdLst>
              <a:gd name="T0" fmla="*/ 0 w 291"/>
              <a:gd name="T1" fmla="*/ 0 h 1199"/>
              <a:gd name="T2" fmla="*/ 2147483647 w 291"/>
              <a:gd name="T3" fmla="*/ 0 h 1199"/>
              <a:gd name="T4" fmla="*/ 2147483647 w 291"/>
              <a:gd name="T5" fmla="*/ 2147483647 h 1199"/>
              <a:gd name="T6" fmla="*/ 2147483647 w 291"/>
              <a:gd name="T7" fmla="*/ 2147483647 h 1199"/>
              <a:gd name="T8" fmla="*/ 0 w 291"/>
              <a:gd name="T9" fmla="*/ 0 h 1199"/>
              <a:gd name="T10" fmla="*/ 0 60000 65536"/>
              <a:gd name="T11" fmla="*/ 0 60000 65536"/>
              <a:gd name="T12" fmla="*/ 0 60000 65536"/>
              <a:gd name="T13" fmla="*/ 0 60000 65536"/>
              <a:gd name="T14" fmla="*/ 0 60000 65536"/>
              <a:gd name="T15" fmla="*/ 0 w 291"/>
              <a:gd name="T16" fmla="*/ 0 h 1199"/>
              <a:gd name="T17" fmla="*/ 291 w 291"/>
              <a:gd name="T18" fmla="*/ 1199 h 1199"/>
            </a:gdLst>
            <a:ahLst/>
            <a:cxnLst>
              <a:cxn ang="T10">
                <a:pos x="T0" y="T1"/>
              </a:cxn>
              <a:cxn ang="T11">
                <a:pos x="T2" y="T3"/>
              </a:cxn>
              <a:cxn ang="T12">
                <a:pos x="T4" y="T5"/>
              </a:cxn>
              <a:cxn ang="T13">
                <a:pos x="T6" y="T7"/>
              </a:cxn>
              <a:cxn ang="T14">
                <a:pos x="T8" y="T9"/>
              </a:cxn>
            </a:cxnLst>
            <a:rect l="T15" t="T16" r="T17" b="T18"/>
            <a:pathLst>
              <a:path w="291" h="1199">
                <a:moveTo>
                  <a:pt x="0" y="0"/>
                </a:moveTo>
                <a:lnTo>
                  <a:pt x="291" y="0"/>
                </a:lnTo>
                <a:lnTo>
                  <a:pt x="180" y="1199"/>
                </a:lnTo>
                <a:lnTo>
                  <a:pt x="81" y="1193"/>
                </a:lnTo>
                <a:lnTo>
                  <a:pt x="0" y="0"/>
                </a:lnTo>
                <a:close/>
              </a:path>
            </a:pathLst>
          </a:custGeom>
          <a:gradFill rotWithShape="1">
            <a:gsLst>
              <a:gs pos="0">
                <a:srgbClr val="506F8B"/>
              </a:gs>
              <a:gs pos="50000">
                <a:srgbClr val="6E99C0"/>
              </a:gs>
              <a:gs pos="100000">
                <a:srgbClr val="506F8B"/>
              </a:gs>
            </a:gsLst>
            <a:lin ang="0" scaled="1"/>
          </a:gradFill>
          <a:ln w="9525" cmpd="sng">
            <a:noFill/>
            <a:bevel/>
            <a:headEnd/>
            <a:tailEnd/>
          </a:ln>
        </p:spPr>
        <p:txBody>
          <a:bodyPr wrap="none" lIns="92382" tIns="46191" rIns="92382" bIns="46191" anchor="ctr"/>
          <a:lstStyle/>
          <a:p>
            <a:endParaRPr lang="zh-CN" altLang="en-US"/>
          </a:p>
        </p:txBody>
      </p:sp>
      <p:grpSp>
        <p:nvGrpSpPr>
          <p:cNvPr id="4" name="Group 16"/>
          <p:cNvGrpSpPr>
            <a:grpSpLocks/>
          </p:cNvGrpSpPr>
          <p:nvPr/>
        </p:nvGrpSpPr>
        <p:grpSpPr bwMode="auto">
          <a:xfrm>
            <a:off x="771525" y="3908425"/>
            <a:ext cx="2628900" cy="2090738"/>
            <a:chOff x="0" y="0"/>
            <a:chExt cx="937" cy="692"/>
          </a:xfrm>
        </p:grpSpPr>
        <p:sp>
          <p:nvSpPr>
            <p:cNvPr id="122922" name="AutoShape 18"/>
            <p:cNvSpPr>
              <a:spLocks noChangeArrowheads="1"/>
            </p:cNvSpPr>
            <p:nvPr/>
          </p:nvSpPr>
          <p:spPr bwMode="auto">
            <a:xfrm>
              <a:off x="0" y="0"/>
              <a:ext cx="937" cy="6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1434" y="10800"/>
                  </a:moveTo>
                  <a:cubicBezTo>
                    <a:pt x="11434" y="11150"/>
                    <a:pt x="11150" y="11434"/>
                    <a:pt x="10800" y="11434"/>
                  </a:cubicBezTo>
                  <a:cubicBezTo>
                    <a:pt x="10449" y="11434"/>
                    <a:pt x="10166" y="11150"/>
                    <a:pt x="10166" y="10800"/>
                  </a:cubicBezTo>
                  <a:lnTo>
                    <a:pt x="0" y="10800"/>
                  </a:lnTo>
                  <a:cubicBezTo>
                    <a:pt x="0" y="16764"/>
                    <a:pt x="4835" y="21600"/>
                    <a:pt x="10800" y="21600"/>
                  </a:cubicBezTo>
                  <a:cubicBezTo>
                    <a:pt x="16764" y="21600"/>
                    <a:pt x="21600" y="16764"/>
                    <a:pt x="21600" y="10800"/>
                  </a:cubicBezTo>
                  <a:lnTo>
                    <a:pt x="11434" y="10800"/>
                  </a:lnTo>
                  <a:close/>
                </a:path>
              </a:pathLst>
            </a:custGeom>
            <a:gradFill rotWithShape="1">
              <a:gsLst>
                <a:gs pos="0">
                  <a:srgbClr val="0099CC"/>
                </a:gs>
                <a:gs pos="50000">
                  <a:srgbClr val="004961"/>
                </a:gs>
                <a:gs pos="100000">
                  <a:srgbClr val="0099CC"/>
                </a:gs>
              </a:gsLst>
              <a:lin ang="5400000" scaled="1"/>
            </a:gradFill>
            <a:ln w="9525" cmpd="sng">
              <a:noFill/>
              <a:miter lim="800000"/>
              <a:headEnd/>
              <a:tailEnd/>
            </a:ln>
          </p:spPr>
          <p:txBody>
            <a:bodyPr wrap="none" anchor="ctr"/>
            <a:lstStyle/>
            <a:p>
              <a:endParaRPr lang="zh-CN" altLang="en-US"/>
            </a:p>
          </p:txBody>
        </p:sp>
        <p:sp>
          <p:nvSpPr>
            <p:cNvPr id="122923" name="Oval 19"/>
            <p:cNvSpPr>
              <a:spLocks noChangeArrowheads="1"/>
            </p:cNvSpPr>
            <p:nvPr/>
          </p:nvSpPr>
          <p:spPr bwMode="auto">
            <a:xfrm>
              <a:off x="0" y="279"/>
              <a:ext cx="937" cy="145"/>
            </a:xfrm>
            <a:prstGeom prst="ellipse">
              <a:avLst/>
            </a:prstGeom>
            <a:gradFill rotWithShape="1">
              <a:gsLst>
                <a:gs pos="0">
                  <a:srgbClr val="0099CC"/>
                </a:gs>
                <a:gs pos="100000">
                  <a:srgbClr val="76C8E4"/>
                </a:gs>
              </a:gsLst>
              <a:lin ang="5400000" scaled="1"/>
            </a:gradFill>
            <a:ln w="9525">
              <a:noFill/>
              <a:bevel/>
              <a:headEnd/>
              <a:tailEnd/>
            </a:ln>
          </p:spPr>
          <p:txBody>
            <a:bodyPr wrap="none" anchor="ctr"/>
            <a:lstStyle/>
            <a:p>
              <a:pPr algn="r" eaLnBrk="0" hangingPunct="0">
                <a:buFont typeface="Arial" charset="0"/>
                <a:buNone/>
              </a:pPr>
              <a:endParaRPr lang="zh-CN" altLang="zh-CN">
                <a:latin typeface="Calibri" pitchFamily="34" charset="0"/>
                <a:ea typeface="Gulim" pitchFamily="34" charset="-127"/>
                <a:sym typeface="Arial" charset="0"/>
              </a:endParaRPr>
            </a:p>
          </p:txBody>
        </p:sp>
      </p:grpSp>
      <p:sp>
        <p:nvSpPr>
          <p:cNvPr id="95251" name="Text Box 20"/>
          <p:cNvSpPr>
            <a:spLocks noChangeArrowheads="1"/>
          </p:cNvSpPr>
          <p:nvPr/>
        </p:nvSpPr>
        <p:spPr bwMode="auto">
          <a:xfrm>
            <a:off x="1260475" y="5311775"/>
            <a:ext cx="1627188" cy="647700"/>
          </a:xfrm>
          <a:prstGeom prst="rect">
            <a:avLst/>
          </a:prstGeom>
          <a:noFill/>
          <a:ln w="9525">
            <a:noFill/>
            <a:miter lim="800000"/>
            <a:headEnd/>
            <a:tailEnd/>
          </a:ln>
        </p:spPr>
        <p:txBody>
          <a:bodyPr lIns="92382" tIns="46191" rIns="92382" bIns="46191">
            <a:spAutoFit/>
          </a:bodyPr>
          <a:lstStyle/>
          <a:p>
            <a:pPr algn="ctr" eaLnBrk="0" hangingPunct="0">
              <a:spcBef>
                <a:spcPct val="50000"/>
              </a:spcBef>
              <a:buFont typeface="Arial" charset="0"/>
              <a:buNone/>
            </a:pPr>
            <a:r>
              <a:rPr lang="en-US" altLang="zh-CN" sz="3600" b="1">
                <a:solidFill>
                  <a:srgbClr val="FFFFFF"/>
                </a:solidFill>
                <a:latin typeface="Calibri" pitchFamily="34" charset="0"/>
                <a:ea typeface="Gulim" pitchFamily="34" charset="-127"/>
                <a:sym typeface="Arial" charset="0"/>
              </a:rPr>
              <a:t>3</a:t>
            </a:r>
          </a:p>
        </p:txBody>
      </p:sp>
      <p:sp>
        <p:nvSpPr>
          <p:cNvPr id="95252" name="AutoShape 21"/>
          <p:cNvSpPr>
            <a:spLocks noChangeArrowheads="1"/>
          </p:cNvSpPr>
          <p:nvPr/>
        </p:nvSpPr>
        <p:spPr bwMode="auto">
          <a:xfrm flipH="1">
            <a:off x="2371725" y="4083050"/>
            <a:ext cx="828675" cy="596900"/>
          </a:xfrm>
          <a:prstGeom prst="curvedRightArrow">
            <a:avLst>
              <a:gd name="adj1" fmla="val 19588"/>
              <a:gd name="adj2" fmla="val 44681"/>
              <a:gd name="adj3" fmla="val 39194"/>
            </a:avLst>
          </a:prstGeom>
          <a:gradFill rotWithShape="1">
            <a:gsLst>
              <a:gs pos="0">
                <a:srgbClr val="FFBE93"/>
              </a:gs>
              <a:gs pos="100000">
                <a:srgbClr val="FF6600"/>
              </a:gs>
            </a:gsLst>
            <a:lin ang="0" scaled="1"/>
          </a:gradFill>
          <a:ln w="9525">
            <a:noFill/>
            <a:miter lim="800000"/>
            <a:headEnd/>
            <a:tailEnd/>
          </a:ln>
        </p:spPr>
        <p:txBody>
          <a:bodyPr wrap="none" lIns="92382" tIns="46191" rIns="92382" bIns="46191" anchor="ctr"/>
          <a:lstStyle/>
          <a:p>
            <a:pPr algn="r" eaLnBrk="0" hangingPunct="0">
              <a:buFont typeface="Arial" charset="0"/>
              <a:buNone/>
            </a:pPr>
            <a:endParaRPr lang="zh-CN" altLang="zh-CN">
              <a:latin typeface="Calibri" pitchFamily="34" charset="0"/>
              <a:ea typeface="Gulim" pitchFamily="34" charset="-127"/>
              <a:sym typeface="Arial" charset="0"/>
            </a:endParaRPr>
          </a:p>
        </p:txBody>
      </p:sp>
      <p:grpSp>
        <p:nvGrpSpPr>
          <p:cNvPr id="5" name="Group 21"/>
          <p:cNvGrpSpPr>
            <a:grpSpLocks/>
          </p:cNvGrpSpPr>
          <p:nvPr/>
        </p:nvGrpSpPr>
        <p:grpSpPr bwMode="auto">
          <a:xfrm>
            <a:off x="5953125" y="2636838"/>
            <a:ext cx="2798763" cy="1260475"/>
            <a:chOff x="0" y="0"/>
            <a:chExt cx="2800032" cy="1260000"/>
          </a:xfrm>
        </p:grpSpPr>
        <p:sp>
          <p:nvSpPr>
            <p:cNvPr id="122920" name="Rectangle 23"/>
            <p:cNvSpPr>
              <a:spLocks noChangeArrowheads="1"/>
            </p:cNvSpPr>
            <p:nvPr/>
          </p:nvSpPr>
          <p:spPr bwMode="auto">
            <a:xfrm>
              <a:off x="59690" y="290830"/>
              <a:ext cx="2740342" cy="831948"/>
            </a:xfrm>
            <a:prstGeom prst="rect">
              <a:avLst/>
            </a:prstGeom>
            <a:noFill/>
            <a:ln w="9525">
              <a:noFill/>
              <a:miter lim="800000"/>
              <a:headEnd/>
              <a:tailEnd/>
            </a:ln>
          </p:spPr>
          <p:txBody>
            <a:bodyPr lIns="92382" tIns="46191" rIns="92382" bIns="46191">
              <a:spAutoFit/>
            </a:bodyPr>
            <a:lstStyle/>
            <a:p>
              <a:pPr eaLnBrk="0" hangingPunct="0">
                <a:buFont typeface="Arial" charset="0"/>
                <a:buNone/>
              </a:pPr>
              <a:r>
                <a:rPr lang="en-US" altLang="zh-CN" sz="1600">
                  <a:solidFill>
                    <a:schemeClr val="tx1"/>
                  </a:solidFill>
                  <a:latin typeface="Calibri" pitchFamily="34" charset="0"/>
                  <a:ea typeface="Gulim" pitchFamily="34" charset="-127"/>
                  <a:sym typeface="Arial" charset="0"/>
                </a:rPr>
                <a:t>The building needs accommodation , like control ventilation. </a:t>
              </a:r>
            </a:p>
          </p:txBody>
        </p:sp>
        <p:sp>
          <p:nvSpPr>
            <p:cNvPr id="122921" name="Line 24"/>
            <p:cNvSpPr>
              <a:spLocks noChangeShapeType="1"/>
            </p:cNvSpPr>
            <p:nvPr/>
          </p:nvSpPr>
          <p:spPr bwMode="auto">
            <a:xfrm>
              <a:off x="0" y="0"/>
              <a:ext cx="1" cy="1260000"/>
            </a:xfrm>
            <a:prstGeom prst="line">
              <a:avLst/>
            </a:prstGeom>
            <a:noFill/>
            <a:ln w="28575">
              <a:solidFill>
                <a:srgbClr val="FF6600"/>
              </a:solidFill>
              <a:bevel/>
              <a:headEnd/>
              <a:tailEnd/>
            </a:ln>
          </p:spPr>
          <p:txBody>
            <a:bodyPr wrap="none" lIns="92382" tIns="46191" rIns="92382" bIns="46191" anchor="ctr"/>
            <a:lstStyle/>
            <a:p>
              <a:endParaRPr lang="zh-CN" altLang="en-US"/>
            </a:p>
          </p:txBody>
        </p:sp>
      </p:grpSp>
      <p:grpSp>
        <p:nvGrpSpPr>
          <p:cNvPr id="6" name="Group 24"/>
          <p:cNvGrpSpPr>
            <a:grpSpLocks/>
          </p:cNvGrpSpPr>
          <p:nvPr/>
        </p:nvGrpSpPr>
        <p:grpSpPr bwMode="auto">
          <a:xfrm>
            <a:off x="774700" y="1982788"/>
            <a:ext cx="2511425" cy="1084262"/>
            <a:chOff x="0" y="0"/>
            <a:chExt cx="2511901" cy="1084988"/>
          </a:xfrm>
        </p:grpSpPr>
        <p:sp>
          <p:nvSpPr>
            <p:cNvPr id="122918" name="Line 25"/>
            <p:cNvSpPr>
              <a:spLocks noChangeShapeType="1"/>
            </p:cNvSpPr>
            <p:nvPr/>
          </p:nvSpPr>
          <p:spPr bwMode="auto">
            <a:xfrm>
              <a:off x="0" y="0"/>
              <a:ext cx="1" cy="1080000"/>
            </a:xfrm>
            <a:prstGeom prst="line">
              <a:avLst/>
            </a:prstGeom>
            <a:noFill/>
            <a:ln w="28575">
              <a:solidFill>
                <a:srgbClr val="FF6600"/>
              </a:solidFill>
              <a:bevel/>
              <a:headEnd/>
              <a:tailEnd/>
            </a:ln>
          </p:spPr>
          <p:txBody>
            <a:bodyPr wrap="none" lIns="92382" tIns="46191" rIns="92382" bIns="46191" anchor="ctr"/>
            <a:lstStyle/>
            <a:p>
              <a:endParaRPr lang="zh-CN" altLang="en-US"/>
            </a:p>
          </p:txBody>
        </p:sp>
        <p:sp>
          <p:nvSpPr>
            <p:cNvPr id="122919" name="Rectangle 26"/>
            <p:cNvSpPr>
              <a:spLocks noChangeArrowheads="1"/>
            </p:cNvSpPr>
            <p:nvPr/>
          </p:nvSpPr>
          <p:spPr bwMode="auto">
            <a:xfrm>
              <a:off x="57785" y="178754"/>
              <a:ext cx="2454116" cy="906234"/>
            </a:xfrm>
            <a:prstGeom prst="rect">
              <a:avLst/>
            </a:prstGeom>
            <a:noFill/>
            <a:ln w="9525">
              <a:noFill/>
              <a:miter lim="800000"/>
              <a:headEnd/>
              <a:tailEnd/>
            </a:ln>
          </p:spPr>
          <p:txBody>
            <a:bodyPr lIns="92382" tIns="46191" rIns="92382" bIns="46191">
              <a:spAutoFit/>
            </a:bodyPr>
            <a:lstStyle/>
            <a:p>
              <a:pPr eaLnBrk="0" hangingPunct="0">
                <a:lnSpc>
                  <a:spcPct val="110000"/>
                </a:lnSpc>
                <a:buFont typeface="Arial" charset="0"/>
                <a:buNone/>
              </a:pPr>
              <a:r>
                <a:rPr lang="en-US" altLang="zh-CN" sz="1600">
                  <a:solidFill>
                    <a:schemeClr val="tx1"/>
                  </a:solidFill>
                  <a:latin typeface="Calibri" pitchFamily="34" charset="0"/>
                  <a:ea typeface="Gulim" pitchFamily="34" charset="-127"/>
                  <a:sym typeface="Arial" charset="0"/>
                </a:rPr>
                <a:t>Residential area total plane requires careful organization.</a:t>
              </a:r>
              <a:endParaRPr lang="zh-CN" altLang="en-US">
                <a:latin typeface="Calibri" pitchFamily="34" charset="0"/>
                <a:ea typeface="Gulim" pitchFamily="34" charset="-127"/>
              </a:endParaRPr>
            </a:p>
          </p:txBody>
        </p:sp>
      </p:grpSp>
      <p:grpSp>
        <p:nvGrpSpPr>
          <p:cNvPr id="7" name="Group 27"/>
          <p:cNvGrpSpPr>
            <a:grpSpLocks/>
          </p:cNvGrpSpPr>
          <p:nvPr/>
        </p:nvGrpSpPr>
        <p:grpSpPr bwMode="auto">
          <a:xfrm>
            <a:off x="3686175" y="4911725"/>
            <a:ext cx="3706813" cy="1098550"/>
            <a:chOff x="0" y="0"/>
            <a:chExt cx="3707130" cy="1098537"/>
          </a:xfrm>
        </p:grpSpPr>
        <p:sp>
          <p:nvSpPr>
            <p:cNvPr id="122916" name="Line 27"/>
            <p:cNvSpPr>
              <a:spLocks noChangeShapeType="1"/>
            </p:cNvSpPr>
            <p:nvPr/>
          </p:nvSpPr>
          <p:spPr bwMode="auto">
            <a:xfrm>
              <a:off x="0" y="0"/>
              <a:ext cx="1" cy="900000"/>
            </a:xfrm>
            <a:prstGeom prst="line">
              <a:avLst/>
            </a:prstGeom>
            <a:noFill/>
            <a:ln w="28575">
              <a:solidFill>
                <a:srgbClr val="FF6600"/>
              </a:solidFill>
              <a:bevel/>
              <a:headEnd/>
              <a:tailEnd/>
            </a:ln>
          </p:spPr>
          <p:txBody>
            <a:bodyPr wrap="none" lIns="92382" tIns="46191" rIns="92382" bIns="46191" anchor="ctr"/>
            <a:lstStyle/>
            <a:p>
              <a:endParaRPr lang="zh-CN" altLang="en-US"/>
            </a:p>
          </p:txBody>
        </p:sp>
        <p:sp>
          <p:nvSpPr>
            <p:cNvPr id="122917" name="Rectangle 28"/>
            <p:cNvSpPr>
              <a:spLocks noChangeArrowheads="1"/>
            </p:cNvSpPr>
            <p:nvPr/>
          </p:nvSpPr>
          <p:spPr bwMode="auto">
            <a:xfrm>
              <a:off x="7620" y="192723"/>
              <a:ext cx="3699510" cy="905814"/>
            </a:xfrm>
            <a:prstGeom prst="rect">
              <a:avLst/>
            </a:prstGeom>
            <a:noFill/>
            <a:ln w="9525">
              <a:noFill/>
              <a:miter lim="800000"/>
              <a:headEnd/>
              <a:tailEnd/>
            </a:ln>
          </p:spPr>
          <p:txBody>
            <a:bodyPr lIns="92382" tIns="46191" rIns="92382" bIns="46191">
              <a:spAutoFit/>
            </a:bodyPr>
            <a:lstStyle/>
            <a:p>
              <a:pPr eaLnBrk="0" hangingPunct="0">
                <a:lnSpc>
                  <a:spcPct val="110000"/>
                </a:lnSpc>
                <a:buFont typeface="Arial" charset="0"/>
                <a:buNone/>
              </a:pPr>
              <a:r>
                <a:rPr lang="en-US" altLang="zh-CN" sz="1600">
                  <a:solidFill>
                    <a:schemeClr val="tx1"/>
                  </a:solidFill>
                  <a:latin typeface="Calibri" pitchFamily="34" charset="0"/>
                  <a:ea typeface="Gulim" pitchFamily="34" charset="-127"/>
                  <a:sym typeface="Arial" charset="0"/>
                </a:rPr>
                <a:t>The trade between buildings should be closed.</a:t>
              </a:r>
              <a:endParaRPr lang="zh-CN" altLang="en-US" sz="1600">
                <a:solidFill>
                  <a:schemeClr val="tx1"/>
                </a:solidFill>
                <a:latin typeface="Calibri" pitchFamily="34" charset="0"/>
                <a:ea typeface="Gulim" pitchFamily="34" charset="-127"/>
                <a:sym typeface="Arial" charset="0"/>
              </a:endParaRPr>
            </a:p>
            <a:p>
              <a:pPr eaLnBrk="0" hangingPunct="0">
                <a:lnSpc>
                  <a:spcPct val="110000"/>
                </a:lnSpc>
                <a:buFont typeface="Arial" charset="0"/>
                <a:buNone/>
              </a:pPr>
              <a:r>
                <a:rPr lang="en-US" altLang="zh-CN" sz="1600">
                  <a:solidFill>
                    <a:schemeClr val="tx1"/>
                  </a:solidFill>
                  <a:latin typeface="Calibri" pitchFamily="34" charset="0"/>
                  <a:ea typeface="Gulim" pitchFamily="34" charset="-127"/>
                  <a:sym typeface="Arial" charset="0"/>
                </a:rPr>
                <a:t>   </a:t>
              </a:r>
            </a:p>
          </p:txBody>
        </p:sp>
      </p:grpSp>
      <p:grpSp>
        <p:nvGrpSpPr>
          <p:cNvPr id="8" name="Group 30"/>
          <p:cNvGrpSpPr>
            <a:grpSpLocks/>
          </p:cNvGrpSpPr>
          <p:nvPr/>
        </p:nvGrpSpPr>
        <p:grpSpPr bwMode="auto">
          <a:xfrm rot="291726">
            <a:off x="1489075" y="3443288"/>
            <a:ext cx="1270000" cy="1571625"/>
            <a:chOff x="0" y="0"/>
            <a:chExt cx="482" cy="596"/>
          </a:xfrm>
        </p:grpSpPr>
        <p:sp>
          <p:nvSpPr>
            <p:cNvPr id="122914" name="Oval 30"/>
            <p:cNvSpPr>
              <a:spLocks noChangeArrowheads="1"/>
            </p:cNvSpPr>
            <p:nvPr/>
          </p:nvSpPr>
          <p:spPr bwMode="auto">
            <a:xfrm>
              <a:off x="178" y="0"/>
              <a:ext cx="126" cy="123"/>
            </a:xfrm>
            <a:prstGeom prst="ellipse">
              <a:avLst/>
            </a:prstGeom>
            <a:solidFill>
              <a:srgbClr val="FEE3AC"/>
            </a:solidFill>
            <a:ln w="9525">
              <a:noFill/>
              <a:bevel/>
              <a:headEnd/>
              <a:tailEnd/>
            </a:ln>
          </p:spPr>
          <p:txBody>
            <a:bodyPr wrap="none" anchor="ctr"/>
            <a:lstStyle/>
            <a:p>
              <a:pPr algn="r" eaLnBrk="0" hangingPunct="0">
                <a:buFont typeface="Arial" charset="0"/>
                <a:buNone/>
              </a:pPr>
              <a:endParaRPr lang="zh-CN" altLang="zh-CN">
                <a:latin typeface="Calibri" pitchFamily="34" charset="0"/>
                <a:ea typeface="Gulim" pitchFamily="34" charset="-127"/>
                <a:sym typeface="Arial" charset="0"/>
              </a:endParaRPr>
            </a:p>
          </p:txBody>
        </p:sp>
        <p:sp>
          <p:nvSpPr>
            <p:cNvPr id="122915" name="Freeform 31"/>
            <p:cNvSpPr>
              <a:spLocks noChangeArrowheads="1"/>
            </p:cNvSpPr>
            <p:nvPr/>
          </p:nvSpPr>
          <p:spPr bwMode="auto">
            <a:xfrm>
              <a:off x="0" y="18"/>
              <a:ext cx="482" cy="578"/>
            </a:xfrm>
            <a:custGeom>
              <a:avLst/>
              <a:gdLst>
                <a:gd name="T0" fmla="*/ 0 w 3312"/>
                <a:gd name="T1" fmla="*/ 0 h 3962"/>
                <a:gd name="T2" fmla="*/ 0 w 3312"/>
                <a:gd name="T3" fmla="*/ 0 h 3962"/>
                <a:gd name="T4" fmla="*/ 0 w 3312"/>
                <a:gd name="T5" fmla="*/ 0 h 3962"/>
                <a:gd name="T6" fmla="*/ 0 w 3312"/>
                <a:gd name="T7" fmla="*/ 0 h 3962"/>
                <a:gd name="T8" fmla="*/ 0 w 3312"/>
                <a:gd name="T9" fmla="*/ 0 h 3962"/>
                <a:gd name="T10" fmla="*/ 0 w 3312"/>
                <a:gd name="T11" fmla="*/ 0 h 3962"/>
                <a:gd name="T12" fmla="*/ 0 w 3312"/>
                <a:gd name="T13" fmla="*/ 0 h 3962"/>
                <a:gd name="T14" fmla="*/ 0 w 3312"/>
                <a:gd name="T15" fmla="*/ 0 h 3962"/>
                <a:gd name="T16" fmla="*/ 0 w 3312"/>
                <a:gd name="T17" fmla="*/ 0 h 3962"/>
                <a:gd name="T18" fmla="*/ 0 w 3312"/>
                <a:gd name="T19" fmla="*/ 0 h 3962"/>
                <a:gd name="T20" fmla="*/ 0 w 3312"/>
                <a:gd name="T21" fmla="*/ 0 h 3962"/>
                <a:gd name="T22" fmla="*/ 0 w 3312"/>
                <a:gd name="T23" fmla="*/ 0 h 3962"/>
                <a:gd name="T24" fmla="*/ 0 w 3312"/>
                <a:gd name="T25" fmla="*/ 0 h 3962"/>
                <a:gd name="T26" fmla="*/ 0 w 3312"/>
                <a:gd name="T27" fmla="*/ 0 h 3962"/>
                <a:gd name="T28" fmla="*/ 0 w 3312"/>
                <a:gd name="T29" fmla="*/ 0 h 3962"/>
                <a:gd name="T30" fmla="*/ 0 w 3312"/>
                <a:gd name="T31" fmla="*/ 0 h 3962"/>
                <a:gd name="T32" fmla="*/ 0 w 3312"/>
                <a:gd name="T33" fmla="*/ 0 h 3962"/>
                <a:gd name="T34" fmla="*/ 0 w 3312"/>
                <a:gd name="T35" fmla="*/ 0 h 3962"/>
                <a:gd name="T36" fmla="*/ 0 w 3312"/>
                <a:gd name="T37" fmla="*/ 0 h 3962"/>
                <a:gd name="T38" fmla="*/ 0 w 3312"/>
                <a:gd name="T39" fmla="*/ 0 h 3962"/>
                <a:gd name="T40" fmla="*/ 0 w 3312"/>
                <a:gd name="T41" fmla="*/ 0 h 3962"/>
                <a:gd name="T42" fmla="*/ 0 w 3312"/>
                <a:gd name="T43" fmla="*/ 0 h 3962"/>
                <a:gd name="T44" fmla="*/ 0 w 3312"/>
                <a:gd name="T45" fmla="*/ 0 h 3962"/>
                <a:gd name="T46" fmla="*/ 0 w 3312"/>
                <a:gd name="T47" fmla="*/ 0 h 39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12"/>
                <a:gd name="T73" fmla="*/ 0 h 3962"/>
                <a:gd name="T74" fmla="*/ 3312 w 3312"/>
                <a:gd name="T75" fmla="*/ 3962 h 39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12" h="3962">
                  <a:moveTo>
                    <a:pt x="1376" y="696"/>
                  </a:moveTo>
                  <a:cubicBezTo>
                    <a:pt x="1401" y="795"/>
                    <a:pt x="1489" y="920"/>
                    <a:pt x="1639" y="920"/>
                  </a:cubicBezTo>
                  <a:cubicBezTo>
                    <a:pt x="1801" y="920"/>
                    <a:pt x="1876" y="795"/>
                    <a:pt x="1926" y="708"/>
                  </a:cubicBezTo>
                  <a:lnTo>
                    <a:pt x="2940" y="66"/>
                  </a:lnTo>
                  <a:cubicBezTo>
                    <a:pt x="3042" y="0"/>
                    <a:pt x="3142" y="16"/>
                    <a:pt x="3204" y="78"/>
                  </a:cubicBezTo>
                  <a:cubicBezTo>
                    <a:pt x="3267" y="140"/>
                    <a:pt x="3312" y="264"/>
                    <a:pt x="3072" y="444"/>
                  </a:cubicBezTo>
                  <a:lnTo>
                    <a:pt x="2139" y="1081"/>
                  </a:lnTo>
                  <a:lnTo>
                    <a:pt x="2476" y="2372"/>
                  </a:lnTo>
                  <a:lnTo>
                    <a:pt x="2251" y="2435"/>
                  </a:lnTo>
                  <a:lnTo>
                    <a:pt x="2614" y="3589"/>
                  </a:lnTo>
                  <a:cubicBezTo>
                    <a:pt x="2651" y="3751"/>
                    <a:pt x="2639" y="3863"/>
                    <a:pt x="2539" y="3925"/>
                  </a:cubicBezTo>
                  <a:cubicBezTo>
                    <a:pt x="2401" y="3962"/>
                    <a:pt x="2289" y="3863"/>
                    <a:pt x="2226" y="3689"/>
                  </a:cubicBezTo>
                  <a:cubicBezTo>
                    <a:pt x="2101" y="3453"/>
                    <a:pt x="1876" y="2720"/>
                    <a:pt x="1789" y="2534"/>
                  </a:cubicBezTo>
                  <a:lnTo>
                    <a:pt x="1414" y="2534"/>
                  </a:lnTo>
                  <a:cubicBezTo>
                    <a:pt x="1339" y="2770"/>
                    <a:pt x="1151" y="3465"/>
                    <a:pt x="1051" y="3689"/>
                  </a:cubicBezTo>
                  <a:cubicBezTo>
                    <a:pt x="1001" y="3838"/>
                    <a:pt x="914" y="3950"/>
                    <a:pt x="789" y="3925"/>
                  </a:cubicBezTo>
                  <a:cubicBezTo>
                    <a:pt x="714" y="3875"/>
                    <a:pt x="614" y="3838"/>
                    <a:pt x="676" y="3577"/>
                  </a:cubicBezTo>
                  <a:lnTo>
                    <a:pt x="1001" y="2459"/>
                  </a:lnTo>
                  <a:lnTo>
                    <a:pt x="751" y="2397"/>
                  </a:lnTo>
                  <a:lnTo>
                    <a:pt x="1126" y="1081"/>
                  </a:lnTo>
                  <a:lnTo>
                    <a:pt x="139" y="497"/>
                  </a:lnTo>
                  <a:cubicBezTo>
                    <a:pt x="54" y="402"/>
                    <a:pt x="0" y="342"/>
                    <a:pt x="60" y="180"/>
                  </a:cubicBezTo>
                  <a:cubicBezTo>
                    <a:pt x="186" y="102"/>
                    <a:pt x="214" y="112"/>
                    <a:pt x="389" y="162"/>
                  </a:cubicBezTo>
                  <a:lnTo>
                    <a:pt x="1376" y="696"/>
                  </a:lnTo>
                  <a:close/>
                </a:path>
              </a:pathLst>
            </a:custGeom>
            <a:solidFill>
              <a:srgbClr val="FEE3AC"/>
            </a:solidFill>
            <a:ln w="9525" cmpd="sng">
              <a:noFill/>
              <a:bevel/>
              <a:headEnd/>
              <a:tailEnd/>
            </a:ln>
          </p:spPr>
          <p:txBody>
            <a:bodyPr/>
            <a:lstStyle/>
            <a:p>
              <a:endParaRPr lang="zh-CN" altLang="en-US"/>
            </a:p>
          </p:txBody>
        </p:sp>
      </p:grpSp>
      <p:grpSp>
        <p:nvGrpSpPr>
          <p:cNvPr id="9" name="Group 33"/>
          <p:cNvGrpSpPr>
            <a:grpSpLocks/>
          </p:cNvGrpSpPr>
          <p:nvPr/>
        </p:nvGrpSpPr>
        <p:grpSpPr bwMode="auto">
          <a:xfrm rot="291726">
            <a:off x="3800475" y="1725613"/>
            <a:ext cx="714375" cy="881062"/>
            <a:chOff x="0" y="0"/>
            <a:chExt cx="482" cy="596"/>
          </a:xfrm>
        </p:grpSpPr>
        <p:sp>
          <p:nvSpPr>
            <p:cNvPr id="122912" name="Oval 33"/>
            <p:cNvSpPr>
              <a:spLocks noChangeArrowheads="1"/>
            </p:cNvSpPr>
            <p:nvPr/>
          </p:nvSpPr>
          <p:spPr bwMode="auto">
            <a:xfrm>
              <a:off x="178" y="0"/>
              <a:ext cx="126" cy="123"/>
            </a:xfrm>
            <a:prstGeom prst="ellipse">
              <a:avLst/>
            </a:prstGeom>
            <a:solidFill>
              <a:srgbClr val="FFCC00"/>
            </a:solidFill>
            <a:ln w="9525">
              <a:noFill/>
              <a:bevel/>
              <a:headEnd/>
              <a:tailEnd/>
            </a:ln>
          </p:spPr>
          <p:txBody>
            <a:bodyPr wrap="none" anchor="ctr"/>
            <a:lstStyle/>
            <a:p>
              <a:pPr algn="r" eaLnBrk="0" hangingPunct="0">
                <a:buFont typeface="Arial" charset="0"/>
                <a:buNone/>
              </a:pPr>
              <a:endParaRPr lang="zh-CN" altLang="zh-CN">
                <a:latin typeface="Calibri" pitchFamily="34" charset="0"/>
                <a:ea typeface="Gulim" pitchFamily="34" charset="-127"/>
                <a:sym typeface="Arial" charset="0"/>
              </a:endParaRPr>
            </a:p>
          </p:txBody>
        </p:sp>
        <p:sp>
          <p:nvSpPr>
            <p:cNvPr id="122913" name="Freeform 34"/>
            <p:cNvSpPr>
              <a:spLocks noChangeArrowheads="1"/>
            </p:cNvSpPr>
            <p:nvPr/>
          </p:nvSpPr>
          <p:spPr bwMode="auto">
            <a:xfrm>
              <a:off x="0" y="18"/>
              <a:ext cx="482" cy="578"/>
            </a:xfrm>
            <a:custGeom>
              <a:avLst/>
              <a:gdLst>
                <a:gd name="T0" fmla="*/ 0 w 3312"/>
                <a:gd name="T1" fmla="*/ 0 h 3962"/>
                <a:gd name="T2" fmla="*/ 0 w 3312"/>
                <a:gd name="T3" fmla="*/ 0 h 3962"/>
                <a:gd name="T4" fmla="*/ 0 w 3312"/>
                <a:gd name="T5" fmla="*/ 0 h 3962"/>
                <a:gd name="T6" fmla="*/ 0 w 3312"/>
                <a:gd name="T7" fmla="*/ 0 h 3962"/>
                <a:gd name="T8" fmla="*/ 0 w 3312"/>
                <a:gd name="T9" fmla="*/ 0 h 3962"/>
                <a:gd name="T10" fmla="*/ 0 w 3312"/>
                <a:gd name="T11" fmla="*/ 0 h 3962"/>
                <a:gd name="T12" fmla="*/ 0 w 3312"/>
                <a:gd name="T13" fmla="*/ 0 h 3962"/>
                <a:gd name="T14" fmla="*/ 0 w 3312"/>
                <a:gd name="T15" fmla="*/ 0 h 3962"/>
                <a:gd name="T16" fmla="*/ 0 w 3312"/>
                <a:gd name="T17" fmla="*/ 0 h 3962"/>
                <a:gd name="T18" fmla="*/ 0 w 3312"/>
                <a:gd name="T19" fmla="*/ 0 h 3962"/>
                <a:gd name="T20" fmla="*/ 0 w 3312"/>
                <a:gd name="T21" fmla="*/ 0 h 3962"/>
                <a:gd name="T22" fmla="*/ 0 w 3312"/>
                <a:gd name="T23" fmla="*/ 0 h 3962"/>
                <a:gd name="T24" fmla="*/ 0 w 3312"/>
                <a:gd name="T25" fmla="*/ 0 h 3962"/>
                <a:gd name="T26" fmla="*/ 0 w 3312"/>
                <a:gd name="T27" fmla="*/ 0 h 3962"/>
                <a:gd name="T28" fmla="*/ 0 w 3312"/>
                <a:gd name="T29" fmla="*/ 0 h 3962"/>
                <a:gd name="T30" fmla="*/ 0 w 3312"/>
                <a:gd name="T31" fmla="*/ 0 h 3962"/>
                <a:gd name="T32" fmla="*/ 0 w 3312"/>
                <a:gd name="T33" fmla="*/ 0 h 3962"/>
                <a:gd name="T34" fmla="*/ 0 w 3312"/>
                <a:gd name="T35" fmla="*/ 0 h 3962"/>
                <a:gd name="T36" fmla="*/ 0 w 3312"/>
                <a:gd name="T37" fmla="*/ 0 h 3962"/>
                <a:gd name="T38" fmla="*/ 0 w 3312"/>
                <a:gd name="T39" fmla="*/ 0 h 3962"/>
                <a:gd name="T40" fmla="*/ 0 w 3312"/>
                <a:gd name="T41" fmla="*/ 0 h 3962"/>
                <a:gd name="T42" fmla="*/ 0 w 3312"/>
                <a:gd name="T43" fmla="*/ 0 h 3962"/>
                <a:gd name="T44" fmla="*/ 0 w 3312"/>
                <a:gd name="T45" fmla="*/ 0 h 3962"/>
                <a:gd name="T46" fmla="*/ 0 w 3312"/>
                <a:gd name="T47" fmla="*/ 0 h 39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12"/>
                <a:gd name="T73" fmla="*/ 0 h 3962"/>
                <a:gd name="T74" fmla="*/ 3312 w 3312"/>
                <a:gd name="T75" fmla="*/ 3962 h 39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12" h="3962">
                  <a:moveTo>
                    <a:pt x="1376" y="696"/>
                  </a:moveTo>
                  <a:cubicBezTo>
                    <a:pt x="1401" y="795"/>
                    <a:pt x="1489" y="920"/>
                    <a:pt x="1639" y="920"/>
                  </a:cubicBezTo>
                  <a:cubicBezTo>
                    <a:pt x="1801" y="920"/>
                    <a:pt x="1876" y="795"/>
                    <a:pt x="1926" y="708"/>
                  </a:cubicBezTo>
                  <a:lnTo>
                    <a:pt x="2940" y="66"/>
                  </a:lnTo>
                  <a:cubicBezTo>
                    <a:pt x="3042" y="0"/>
                    <a:pt x="3142" y="16"/>
                    <a:pt x="3204" y="78"/>
                  </a:cubicBezTo>
                  <a:cubicBezTo>
                    <a:pt x="3267" y="140"/>
                    <a:pt x="3312" y="264"/>
                    <a:pt x="3072" y="444"/>
                  </a:cubicBezTo>
                  <a:lnTo>
                    <a:pt x="2139" y="1081"/>
                  </a:lnTo>
                  <a:lnTo>
                    <a:pt x="2476" y="2372"/>
                  </a:lnTo>
                  <a:lnTo>
                    <a:pt x="2251" y="2435"/>
                  </a:lnTo>
                  <a:lnTo>
                    <a:pt x="2614" y="3589"/>
                  </a:lnTo>
                  <a:cubicBezTo>
                    <a:pt x="2651" y="3751"/>
                    <a:pt x="2639" y="3863"/>
                    <a:pt x="2539" y="3925"/>
                  </a:cubicBezTo>
                  <a:cubicBezTo>
                    <a:pt x="2401" y="3962"/>
                    <a:pt x="2289" y="3863"/>
                    <a:pt x="2226" y="3689"/>
                  </a:cubicBezTo>
                  <a:cubicBezTo>
                    <a:pt x="2101" y="3453"/>
                    <a:pt x="1876" y="2720"/>
                    <a:pt x="1789" y="2534"/>
                  </a:cubicBezTo>
                  <a:lnTo>
                    <a:pt x="1414" y="2534"/>
                  </a:lnTo>
                  <a:cubicBezTo>
                    <a:pt x="1339" y="2770"/>
                    <a:pt x="1151" y="3465"/>
                    <a:pt x="1051" y="3689"/>
                  </a:cubicBezTo>
                  <a:cubicBezTo>
                    <a:pt x="1001" y="3838"/>
                    <a:pt x="914" y="3950"/>
                    <a:pt x="789" y="3925"/>
                  </a:cubicBezTo>
                  <a:cubicBezTo>
                    <a:pt x="714" y="3875"/>
                    <a:pt x="614" y="3838"/>
                    <a:pt x="676" y="3577"/>
                  </a:cubicBezTo>
                  <a:lnTo>
                    <a:pt x="1001" y="2459"/>
                  </a:lnTo>
                  <a:lnTo>
                    <a:pt x="751" y="2397"/>
                  </a:lnTo>
                  <a:lnTo>
                    <a:pt x="1126" y="1081"/>
                  </a:lnTo>
                  <a:lnTo>
                    <a:pt x="139" y="497"/>
                  </a:lnTo>
                  <a:cubicBezTo>
                    <a:pt x="54" y="402"/>
                    <a:pt x="0" y="342"/>
                    <a:pt x="60" y="180"/>
                  </a:cubicBezTo>
                  <a:cubicBezTo>
                    <a:pt x="186" y="102"/>
                    <a:pt x="214" y="112"/>
                    <a:pt x="389" y="162"/>
                  </a:cubicBezTo>
                  <a:lnTo>
                    <a:pt x="1376" y="696"/>
                  </a:lnTo>
                  <a:close/>
                </a:path>
              </a:pathLst>
            </a:custGeom>
            <a:solidFill>
              <a:srgbClr val="FFCC00"/>
            </a:solidFill>
            <a:ln w="9525" cmpd="sng">
              <a:noFill/>
              <a:bevel/>
              <a:headEnd/>
              <a:tailEnd/>
            </a:ln>
          </p:spPr>
          <p:txBody>
            <a:bodyPr/>
            <a:lstStyle/>
            <a:p>
              <a:endParaRPr lang="zh-CN" altLang="en-US"/>
            </a:p>
          </p:txBody>
        </p:sp>
      </p:grpSp>
      <p:sp>
        <p:nvSpPr>
          <p:cNvPr id="95268" name="AutoShape 35"/>
          <p:cNvSpPr>
            <a:spLocks noChangeArrowheads="1"/>
          </p:cNvSpPr>
          <p:nvPr/>
        </p:nvSpPr>
        <p:spPr bwMode="auto">
          <a:xfrm>
            <a:off x="993775" y="4097338"/>
            <a:ext cx="828675" cy="596900"/>
          </a:xfrm>
          <a:prstGeom prst="curvedRightArrow">
            <a:avLst>
              <a:gd name="adj1" fmla="val 16546"/>
              <a:gd name="adj2" fmla="val 38981"/>
              <a:gd name="adj3" fmla="val 39419"/>
            </a:avLst>
          </a:prstGeom>
          <a:gradFill rotWithShape="1">
            <a:gsLst>
              <a:gs pos="0">
                <a:srgbClr val="FFBE93"/>
              </a:gs>
              <a:gs pos="100000">
                <a:srgbClr val="FF6600"/>
              </a:gs>
            </a:gsLst>
            <a:lin ang="0" scaled="1"/>
          </a:gradFill>
          <a:ln w="9525">
            <a:noFill/>
            <a:miter lim="800000"/>
            <a:headEnd/>
            <a:tailEnd/>
          </a:ln>
        </p:spPr>
        <p:txBody>
          <a:bodyPr wrap="none" lIns="92382" tIns="46191" rIns="92382" bIns="46191" anchor="ctr"/>
          <a:lstStyle/>
          <a:p>
            <a:pPr algn="r" eaLnBrk="0" hangingPunct="0">
              <a:buFont typeface="Arial" charset="0"/>
              <a:buNone/>
            </a:pPr>
            <a:endParaRPr lang="zh-CN" altLang="zh-CN">
              <a:latin typeface="Calibri" pitchFamily="34" charset="0"/>
              <a:ea typeface="Gulim" pitchFamily="34" charset="-127"/>
              <a:sym typeface="Arial" charset="0"/>
            </a:endParaRPr>
          </a:p>
        </p:txBody>
      </p:sp>
      <p:grpSp>
        <p:nvGrpSpPr>
          <p:cNvPr id="10" name="Group 37"/>
          <p:cNvGrpSpPr>
            <a:grpSpLocks/>
          </p:cNvGrpSpPr>
          <p:nvPr/>
        </p:nvGrpSpPr>
        <p:grpSpPr bwMode="auto">
          <a:xfrm rot="363836">
            <a:off x="6638925" y="1401763"/>
            <a:ext cx="368300" cy="452437"/>
            <a:chOff x="0" y="0"/>
            <a:chExt cx="482" cy="596"/>
          </a:xfrm>
        </p:grpSpPr>
        <p:sp>
          <p:nvSpPr>
            <p:cNvPr id="122910" name="Oval 37"/>
            <p:cNvSpPr>
              <a:spLocks noChangeArrowheads="1"/>
            </p:cNvSpPr>
            <p:nvPr/>
          </p:nvSpPr>
          <p:spPr bwMode="auto">
            <a:xfrm>
              <a:off x="178" y="0"/>
              <a:ext cx="126" cy="123"/>
            </a:xfrm>
            <a:prstGeom prst="ellipse">
              <a:avLst/>
            </a:prstGeom>
            <a:solidFill>
              <a:srgbClr val="CC9900"/>
            </a:solidFill>
            <a:ln w="9525">
              <a:noFill/>
              <a:bevel/>
              <a:headEnd/>
              <a:tailEnd/>
            </a:ln>
          </p:spPr>
          <p:txBody>
            <a:bodyPr wrap="none" anchor="ctr"/>
            <a:lstStyle/>
            <a:p>
              <a:pPr algn="r" eaLnBrk="0" hangingPunct="0">
                <a:buFont typeface="Arial" charset="0"/>
                <a:buNone/>
              </a:pPr>
              <a:endParaRPr lang="zh-CN" altLang="zh-CN">
                <a:latin typeface="Calibri" pitchFamily="34" charset="0"/>
                <a:ea typeface="Gulim" pitchFamily="34" charset="-127"/>
                <a:sym typeface="Arial" charset="0"/>
              </a:endParaRPr>
            </a:p>
          </p:txBody>
        </p:sp>
        <p:sp>
          <p:nvSpPr>
            <p:cNvPr id="122911" name="Freeform 38"/>
            <p:cNvSpPr>
              <a:spLocks noChangeArrowheads="1"/>
            </p:cNvSpPr>
            <p:nvPr/>
          </p:nvSpPr>
          <p:spPr bwMode="auto">
            <a:xfrm>
              <a:off x="0" y="18"/>
              <a:ext cx="482" cy="578"/>
            </a:xfrm>
            <a:custGeom>
              <a:avLst/>
              <a:gdLst>
                <a:gd name="T0" fmla="*/ 0 w 3312"/>
                <a:gd name="T1" fmla="*/ 0 h 3962"/>
                <a:gd name="T2" fmla="*/ 0 w 3312"/>
                <a:gd name="T3" fmla="*/ 0 h 3962"/>
                <a:gd name="T4" fmla="*/ 0 w 3312"/>
                <a:gd name="T5" fmla="*/ 0 h 3962"/>
                <a:gd name="T6" fmla="*/ 0 w 3312"/>
                <a:gd name="T7" fmla="*/ 0 h 3962"/>
                <a:gd name="T8" fmla="*/ 0 w 3312"/>
                <a:gd name="T9" fmla="*/ 0 h 3962"/>
                <a:gd name="T10" fmla="*/ 0 w 3312"/>
                <a:gd name="T11" fmla="*/ 0 h 3962"/>
                <a:gd name="T12" fmla="*/ 0 w 3312"/>
                <a:gd name="T13" fmla="*/ 0 h 3962"/>
                <a:gd name="T14" fmla="*/ 0 w 3312"/>
                <a:gd name="T15" fmla="*/ 0 h 3962"/>
                <a:gd name="T16" fmla="*/ 0 w 3312"/>
                <a:gd name="T17" fmla="*/ 0 h 3962"/>
                <a:gd name="T18" fmla="*/ 0 w 3312"/>
                <a:gd name="T19" fmla="*/ 0 h 3962"/>
                <a:gd name="T20" fmla="*/ 0 w 3312"/>
                <a:gd name="T21" fmla="*/ 0 h 3962"/>
                <a:gd name="T22" fmla="*/ 0 w 3312"/>
                <a:gd name="T23" fmla="*/ 0 h 3962"/>
                <a:gd name="T24" fmla="*/ 0 w 3312"/>
                <a:gd name="T25" fmla="*/ 0 h 3962"/>
                <a:gd name="T26" fmla="*/ 0 w 3312"/>
                <a:gd name="T27" fmla="*/ 0 h 3962"/>
                <a:gd name="T28" fmla="*/ 0 w 3312"/>
                <a:gd name="T29" fmla="*/ 0 h 3962"/>
                <a:gd name="T30" fmla="*/ 0 w 3312"/>
                <a:gd name="T31" fmla="*/ 0 h 3962"/>
                <a:gd name="T32" fmla="*/ 0 w 3312"/>
                <a:gd name="T33" fmla="*/ 0 h 3962"/>
                <a:gd name="T34" fmla="*/ 0 w 3312"/>
                <a:gd name="T35" fmla="*/ 0 h 3962"/>
                <a:gd name="T36" fmla="*/ 0 w 3312"/>
                <a:gd name="T37" fmla="*/ 0 h 3962"/>
                <a:gd name="T38" fmla="*/ 0 w 3312"/>
                <a:gd name="T39" fmla="*/ 0 h 3962"/>
                <a:gd name="T40" fmla="*/ 0 w 3312"/>
                <a:gd name="T41" fmla="*/ 0 h 3962"/>
                <a:gd name="T42" fmla="*/ 0 w 3312"/>
                <a:gd name="T43" fmla="*/ 0 h 3962"/>
                <a:gd name="T44" fmla="*/ 0 w 3312"/>
                <a:gd name="T45" fmla="*/ 0 h 3962"/>
                <a:gd name="T46" fmla="*/ 0 w 3312"/>
                <a:gd name="T47" fmla="*/ 0 h 39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12"/>
                <a:gd name="T73" fmla="*/ 0 h 3962"/>
                <a:gd name="T74" fmla="*/ 3312 w 3312"/>
                <a:gd name="T75" fmla="*/ 3962 h 39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12" h="3962">
                  <a:moveTo>
                    <a:pt x="1376" y="696"/>
                  </a:moveTo>
                  <a:cubicBezTo>
                    <a:pt x="1401" y="795"/>
                    <a:pt x="1489" y="920"/>
                    <a:pt x="1639" y="920"/>
                  </a:cubicBezTo>
                  <a:cubicBezTo>
                    <a:pt x="1801" y="920"/>
                    <a:pt x="1876" y="795"/>
                    <a:pt x="1926" y="708"/>
                  </a:cubicBezTo>
                  <a:lnTo>
                    <a:pt x="2940" y="66"/>
                  </a:lnTo>
                  <a:cubicBezTo>
                    <a:pt x="3042" y="0"/>
                    <a:pt x="3142" y="16"/>
                    <a:pt x="3204" y="78"/>
                  </a:cubicBezTo>
                  <a:cubicBezTo>
                    <a:pt x="3267" y="140"/>
                    <a:pt x="3312" y="264"/>
                    <a:pt x="3072" y="444"/>
                  </a:cubicBezTo>
                  <a:lnTo>
                    <a:pt x="2139" y="1081"/>
                  </a:lnTo>
                  <a:lnTo>
                    <a:pt x="2476" y="2372"/>
                  </a:lnTo>
                  <a:lnTo>
                    <a:pt x="2251" y="2435"/>
                  </a:lnTo>
                  <a:lnTo>
                    <a:pt x="2614" y="3589"/>
                  </a:lnTo>
                  <a:cubicBezTo>
                    <a:pt x="2651" y="3751"/>
                    <a:pt x="2639" y="3863"/>
                    <a:pt x="2539" y="3925"/>
                  </a:cubicBezTo>
                  <a:cubicBezTo>
                    <a:pt x="2401" y="3962"/>
                    <a:pt x="2289" y="3863"/>
                    <a:pt x="2226" y="3689"/>
                  </a:cubicBezTo>
                  <a:cubicBezTo>
                    <a:pt x="2101" y="3453"/>
                    <a:pt x="1876" y="2720"/>
                    <a:pt x="1789" y="2534"/>
                  </a:cubicBezTo>
                  <a:lnTo>
                    <a:pt x="1414" y="2534"/>
                  </a:lnTo>
                  <a:cubicBezTo>
                    <a:pt x="1339" y="2770"/>
                    <a:pt x="1151" y="3465"/>
                    <a:pt x="1051" y="3689"/>
                  </a:cubicBezTo>
                  <a:cubicBezTo>
                    <a:pt x="1001" y="3838"/>
                    <a:pt x="914" y="3950"/>
                    <a:pt x="789" y="3925"/>
                  </a:cubicBezTo>
                  <a:cubicBezTo>
                    <a:pt x="714" y="3875"/>
                    <a:pt x="614" y="3838"/>
                    <a:pt x="676" y="3577"/>
                  </a:cubicBezTo>
                  <a:lnTo>
                    <a:pt x="1001" y="2459"/>
                  </a:lnTo>
                  <a:lnTo>
                    <a:pt x="751" y="2397"/>
                  </a:lnTo>
                  <a:lnTo>
                    <a:pt x="1126" y="1081"/>
                  </a:lnTo>
                  <a:lnTo>
                    <a:pt x="139" y="497"/>
                  </a:lnTo>
                  <a:cubicBezTo>
                    <a:pt x="54" y="402"/>
                    <a:pt x="0" y="342"/>
                    <a:pt x="60" y="180"/>
                  </a:cubicBezTo>
                  <a:cubicBezTo>
                    <a:pt x="186" y="102"/>
                    <a:pt x="214" y="112"/>
                    <a:pt x="389" y="162"/>
                  </a:cubicBezTo>
                  <a:lnTo>
                    <a:pt x="1376" y="696"/>
                  </a:lnTo>
                  <a:close/>
                </a:path>
              </a:pathLst>
            </a:custGeom>
            <a:solidFill>
              <a:srgbClr val="CC9900"/>
            </a:solidFill>
            <a:ln w="9525" cmpd="sng">
              <a:noFill/>
              <a:bevel/>
              <a:headEnd/>
              <a:tailEnd/>
            </a:ln>
          </p:spPr>
          <p:txBody>
            <a:bodyPr/>
            <a:lstStyle/>
            <a:p>
              <a:endParaRPr lang="zh-CN" altLang="en-US"/>
            </a:p>
          </p:txBody>
        </p:sp>
      </p:grpSp>
      <p:grpSp>
        <p:nvGrpSpPr>
          <p:cNvPr id="11" name="Group 40"/>
          <p:cNvGrpSpPr>
            <a:grpSpLocks/>
          </p:cNvGrpSpPr>
          <p:nvPr/>
        </p:nvGrpSpPr>
        <p:grpSpPr bwMode="auto">
          <a:xfrm>
            <a:off x="3432175" y="2038350"/>
            <a:ext cx="1465263" cy="379413"/>
            <a:chOff x="0" y="0"/>
            <a:chExt cx="1390" cy="350"/>
          </a:xfrm>
        </p:grpSpPr>
        <p:sp>
          <p:nvSpPr>
            <p:cNvPr id="122908" name="AutoShape 40"/>
            <p:cNvSpPr>
              <a:spLocks noChangeArrowheads="1"/>
            </p:cNvSpPr>
            <p:nvPr/>
          </p:nvSpPr>
          <p:spPr bwMode="auto">
            <a:xfrm flipH="1">
              <a:off x="868" y="0"/>
              <a:ext cx="522" cy="341"/>
            </a:xfrm>
            <a:prstGeom prst="curvedRightArrow">
              <a:avLst>
                <a:gd name="adj1" fmla="val 19588"/>
                <a:gd name="adj2" fmla="val 44681"/>
                <a:gd name="adj3" fmla="val 43217"/>
              </a:avLst>
            </a:prstGeom>
            <a:gradFill rotWithShape="1">
              <a:gsLst>
                <a:gs pos="0">
                  <a:srgbClr val="FFBE93"/>
                </a:gs>
                <a:gs pos="100000">
                  <a:srgbClr val="FF6600"/>
                </a:gs>
              </a:gsLst>
              <a:lin ang="0" scaled="1"/>
            </a:gradFill>
            <a:ln w="9525">
              <a:noFill/>
              <a:miter lim="800000"/>
              <a:headEnd/>
              <a:tailEnd/>
            </a:ln>
          </p:spPr>
          <p:txBody>
            <a:bodyPr wrap="none" anchor="ctr"/>
            <a:lstStyle/>
            <a:p>
              <a:pPr algn="r" eaLnBrk="0" hangingPunct="0">
                <a:buFont typeface="Arial" charset="0"/>
                <a:buNone/>
              </a:pPr>
              <a:endParaRPr lang="zh-CN" altLang="zh-CN">
                <a:latin typeface="Calibri" pitchFamily="34" charset="0"/>
                <a:ea typeface="Gulim" pitchFamily="34" charset="-127"/>
                <a:sym typeface="Arial" charset="0"/>
              </a:endParaRPr>
            </a:p>
          </p:txBody>
        </p:sp>
        <p:sp>
          <p:nvSpPr>
            <p:cNvPr id="122909" name="AutoShape 41"/>
            <p:cNvSpPr>
              <a:spLocks noChangeArrowheads="1"/>
            </p:cNvSpPr>
            <p:nvPr/>
          </p:nvSpPr>
          <p:spPr bwMode="auto">
            <a:xfrm>
              <a:off x="0" y="9"/>
              <a:ext cx="522" cy="341"/>
            </a:xfrm>
            <a:prstGeom prst="curvedRightArrow">
              <a:avLst>
                <a:gd name="adj1" fmla="val 16546"/>
                <a:gd name="adj2" fmla="val 38981"/>
                <a:gd name="adj3" fmla="val 43465"/>
              </a:avLst>
            </a:prstGeom>
            <a:gradFill rotWithShape="1">
              <a:gsLst>
                <a:gs pos="0">
                  <a:srgbClr val="FFBE93"/>
                </a:gs>
                <a:gs pos="100000">
                  <a:srgbClr val="FF6600"/>
                </a:gs>
              </a:gsLst>
              <a:lin ang="0" scaled="1"/>
            </a:gradFill>
            <a:ln w="9525">
              <a:noFill/>
              <a:miter lim="800000"/>
              <a:headEnd/>
              <a:tailEnd/>
            </a:ln>
          </p:spPr>
          <p:txBody>
            <a:bodyPr wrap="none" anchor="ctr"/>
            <a:lstStyle/>
            <a:p>
              <a:pPr algn="r" eaLnBrk="0" hangingPunct="0">
                <a:buFont typeface="Arial" charset="0"/>
                <a:buNone/>
              </a:pPr>
              <a:endParaRPr lang="zh-CN" altLang="zh-CN">
                <a:latin typeface="Calibri" pitchFamily="34" charset="0"/>
                <a:ea typeface="Gulim" pitchFamily="34" charset="-127"/>
                <a:sym typeface="Arial" charset="0"/>
              </a:endParaRPr>
            </a:p>
          </p:txBody>
        </p:sp>
      </p:grpSp>
      <p:grpSp>
        <p:nvGrpSpPr>
          <p:cNvPr id="12" name="Group 43"/>
          <p:cNvGrpSpPr>
            <a:grpSpLocks/>
          </p:cNvGrpSpPr>
          <p:nvPr/>
        </p:nvGrpSpPr>
        <p:grpSpPr bwMode="auto">
          <a:xfrm>
            <a:off x="6340475" y="1584325"/>
            <a:ext cx="979488" cy="203200"/>
            <a:chOff x="0" y="0"/>
            <a:chExt cx="1390" cy="350"/>
          </a:xfrm>
        </p:grpSpPr>
        <p:sp>
          <p:nvSpPr>
            <p:cNvPr id="122906" name="AutoShape 43"/>
            <p:cNvSpPr>
              <a:spLocks noChangeArrowheads="1"/>
            </p:cNvSpPr>
            <p:nvPr/>
          </p:nvSpPr>
          <p:spPr bwMode="auto">
            <a:xfrm flipH="1">
              <a:off x="868" y="0"/>
              <a:ext cx="522" cy="341"/>
            </a:xfrm>
            <a:prstGeom prst="curvedRightArrow">
              <a:avLst>
                <a:gd name="adj1" fmla="val 19588"/>
                <a:gd name="adj2" fmla="val 44681"/>
                <a:gd name="adj3" fmla="val 43217"/>
              </a:avLst>
            </a:prstGeom>
            <a:gradFill rotWithShape="1">
              <a:gsLst>
                <a:gs pos="0">
                  <a:srgbClr val="FFBE93"/>
                </a:gs>
                <a:gs pos="100000">
                  <a:srgbClr val="FF6600"/>
                </a:gs>
              </a:gsLst>
              <a:lin ang="0" scaled="1"/>
            </a:gradFill>
            <a:ln w="9525">
              <a:noFill/>
              <a:miter lim="800000"/>
              <a:headEnd/>
              <a:tailEnd/>
            </a:ln>
          </p:spPr>
          <p:txBody>
            <a:bodyPr wrap="none" anchor="ctr"/>
            <a:lstStyle/>
            <a:p>
              <a:pPr algn="r" eaLnBrk="0" hangingPunct="0">
                <a:buFont typeface="Arial" charset="0"/>
                <a:buNone/>
              </a:pPr>
              <a:endParaRPr lang="zh-CN" altLang="zh-CN">
                <a:latin typeface="Calibri" pitchFamily="34" charset="0"/>
                <a:ea typeface="Gulim" pitchFamily="34" charset="-127"/>
                <a:sym typeface="Arial" charset="0"/>
              </a:endParaRPr>
            </a:p>
          </p:txBody>
        </p:sp>
        <p:sp>
          <p:nvSpPr>
            <p:cNvPr id="122907" name="AutoShape 44"/>
            <p:cNvSpPr>
              <a:spLocks noChangeArrowheads="1"/>
            </p:cNvSpPr>
            <p:nvPr/>
          </p:nvSpPr>
          <p:spPr bwMode="auto">
            <a:xfrm>
              <a:off x="0" y="9"/>
              <a:ext cx="522" cy="341"/>
            </a:xfrm>
            <a:prstGeom prst="curvedRightArrow">
              <a:avLst>
                <a:gd name="adj1" fmla="val 16546"/>
                <a:gd name="adj2" fmla="val 38981"/>
                <a:gd name="adj3" fmla="val 43465"/>
              </a:avLst>
            </a:prstGeom>
            <a:gradFill rotWithShape="1">
              <a:gsLst>
                <a:gs pos="0">
                  <a:srgbClr val="FFBE93"/>
                </a:gs>
                <a:gs pos="100000">
                  <a:srgbClr val="FF6600"/>
                </a:gs>
              </a:gsLst>
              <a:lin ang="0" scaled="1"/>
            </a:gradFill>
            <a:ln w="9525">
              <a:noFill/>
              <a:miter lim="800000"/>
              <a:headEnd/>
              <a:tailEnd/>
            </a:ln>
          </p:spPr>
          <p:txBody>
            <a:bodyPr wrap="none" anchor="ctr"/>
            <a:lstStyle/>
            <a:p>
              <a:pPr algn="r" eaLnBrk="0" hangingPunct="0">
                <a:buFont typeface="Arial" charset="0"/>
                <a:buNone/>
              </a:pPr>
              <a:endParaRPr lang="zh-CN" altLang="zh-CN">
                <a:latin typeface="Calibri" pitchFamily="34" charset="0"/>
                <a:ea typeface="Gulim" pitchFamily="34" charset="-127"/>
                <a:sym typeface="Arial" charset="0"/>
              </a:endParaRPr>
            </a:p>
          </p:txBody>
        </p:sp>
      </p:grpSp>
      <p:sp>
        <p:nvSpPr>
          <p:cNvPr id="122903" name="矩形 46"/>
          <p:cNvSpPr>
            <a:spLocks noChangeArrowheads="1"/>
          </p:cNvSpPr>
          <p:nvPr/>
        </p:nvSpPr>
        <p:spPr bwMode="auto">
          <a:xfrm>
            <a:off x="314325" y="760413"/>
            <a:ext cx="7439025" cy="523875"/>
          </a:xfrm>
          <a:prstGeom prst="rect">
            <a:avLst/>
          </a:prstGeom>
          <a:noFill/>
          <a:ln w="9525">
            <a:noFill/>
            <a:miter lim="800000"/>
            <a:headEnd/>
            <a:tailEnd/>
          </a:ln>
        </p:spPr>
        <p:txBody>
          <a:bodyPr>
            <a:spAutoFit/>
          </a:bodyPr>
          <a:lstStyle/>
          <a:p>
            <a:pPr eaLnBrk="0" hangingPunct="0">
              <a:buFont typeface="Arial" charset="0"/>
              <a:buNone/>
            </a:pPr>
            <a:r>
              <a:rPr lang="en-US" altLang="zh-CN" sz="2800" b="1">
                <a:solidFill>
                  <a:schemeClr val="tx1"/>
                </a:solidFill>
                <a:latin typeface="Calibri" pitchFamily="34" charset="0"/>
                <a:ea typeface="微软雅黑"/>
                <a:cs typeface="微软雅黑"/>
                <a:sym typeface="Times New Roman" pitchFamily="18" charset="0"/>
              </a:rPr>
              <a:t>7.6.3.2 </a:t>
            </a:r>
            <a:r>
              <a:rPr lang="en-US" altLang="zh-CN" sz="2800" b="1">
                <a:solidFill>
                  <a:schemeClr val="tx1"/>
                </a:solidFill>
                <a:latin typeface="Calibri" pitchFamily="34" charset="0"/>
                <a:ea typeface="Gulim" pitchFamily="34" charset="-127"/>
                <a:sym typeface="Arial" charset="0"/>
              </a:rPr>
              <a:t>Cold climate challenges and problems</a:t>
            </a:r>
            <a:endParaRPr lang="zh-CN" altLang="en-US" sz="2800" b="1">
              <a:solidFill>
                <a:schemeClr val="tx1"/>
              </a:solidFill>
              <a:latin typeface="Calibri" pitchFamily="34" charset="0"/>
              <a:ea typeface="微软雅黑"/>
              <a:cs typeface="微软雅黑"/>
              <a:sym typeface="Times New Roman" pitchFamily="18" charset="0"/>
            </a:endParaRPr>
          </a:p>
        </p:txBody>
      </p:sp>
      <p:sp>
        <p:nvSpPr>
          <p:cNvPr id="122904" name="页脚占位符 4"/>
          <p:cNvSpPr>
            <a:spLocks noGrp="1" noChangeArrowheads="1"/>
          </p:cNvSpPr>
          <p:nvPr/>
        </p:nvSpPr>
        <p:spPr bwMode="auto">
          <a:xfrm>
            <a:off x="3581400" y="6461125"/>
            <a:ext cx="5295900" cy="246063"/>
          </a:xfrm>
          <a:prstGeom prst="rect">
            <a:avLst/>
          </a:prstGeom>
          <a:noFill/>
          <a:ln w="9525">
            <a:noFill/>
            <a:miter lim="800000"/>
            <a:headEnd/>
            <a:tailEnd/>
          </a:ln>
        </p:spPr>
        <p:txBody>
          <a:bodyPr anchor="ctr">
            <a:spAutoFit/>
          </a:bodyPr>
          <a:lstStyle/>
          <a:p>
            <a:pPr algn="r" eaLnBrk="0" hangingPunct="0">
              <a:buFont typeface="Arial" charset="0"/>
              <a:buNone/>
            </a:pPr>
            <a:r>
              <a:rPr lang="en-US" altLang="zh-CN" sz="1000">
                <a:solidFill>
                  <a:schemeClr val="tx1"/>
                </a:solidFill>
                <a:latin typeface="Calibri" pitchFamily="34" charset="0"/>
                <a:sym typeface="Arial" charset="0"/>
              </a:rPr>
              <a:t>A Multidisciplinary Approach to Curriculum Development in Sustainable Built Environment</a:t>
            </a:r>
            <a:endParaRPr lang="zh-CN" altLang="en-US">
              <a:latin typeface="Calibri" pitchFamily="34" charset="0"/>
              <a:ea typeface="Gulim" pitchFamily="34" charset="-127"/>
            </a:endParaRPr>
          </a:p>
        </p:txBody>
      </p:sp>
      <p:sp>
        <p:nvSpPr>
          <p:cNvPr id="51" name="灯片编号占位符 50"/>
          <p:cNvSpPr>
            <a:spLocks noGrp="1"/>
          </p:cNvSpPr>
          <p:nvPr>
            <p:ph type="sldNum" sz="quarter" idx="11"/>
          </p:nvPr>
        </p:nvSpPr>
        <p:spPr>
          <a:xfrm>
            <a:off x="161925" y="6337300"/>
            <a:ext cx="2133600" cy="365125"/>
          </a:xfrm>
        </p:spPr>
        <p:txBody>
          <a:bodyPr/>
          <a:lstStyle/>
          <a:p>
            <a:pPr>
              <a:defRPr/>
            </a:pPr>
            <a:fld id="{6888B20E-B2FC-47AD-BAA3-7824C5E1D252}" type="slidenum">
              <a:rPr lang="zh-CN" altLang="en-US"/>
              <a:pPr>
                <a:defRPr/>
              </a:pPr>
              <a:t>86</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p:cBhvr>
                                        <p:cTn id="7" dur="500"/>
                                        <p:tgtEl>
                                          <p:spTgt spid="2"/>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95237"/>
                                        </p:tgtEl>
                                        <p:attrNameLst>
                                          <p:attrName>style.visibility</p:attrName>
                                        </p:attrNameLst>
                                      </p:cBhvr>
                                      <p:to>
                                        <p:strVal val="visible"/>
                                      </p:to>
                                    </p:set>
                                    <p:animEffect>
                                      <p:cBhvr>
                                        <p:cTn id="10" dur="500"/>
                                        <p:tgtEl>
                                          <p:spTgt spid="95237"/>
                                        </p:tgtEl>
                                      </p:cBhvr>
                                    </p:animEffect>
                                  </p:childTnLst>
                                </p:cTn>
                              </p:par>
                              <p:par>
                                <p:cTn id="11" presetID="18" presetClass="entr" presetSubtype="12" fill="hold" nodeType="withEffect">
                                  <p:stCondLst>
                                    <p:cond delay="0"/>
                                  </p:stCondLst>
                                  <p:childTnLst>
                                    <p:set>
                                      <p:cBhvr>
                                        <p:cTn id="12" dur="1" fill="hold">
                                          <p:stCondLst>
                                            <p:cond delay="0"/>
                                          </p:stCondLst>
                                        </p:cTn>
                                        <p:tgtEl>
                                          <p:spTgt spid="95238"/>
                                        </p:tgtEl>
                                        <p:attrNameLst>
                                          <p:attrName>style.visibility</p:attrName>
                                        </p:attrNameLst>
                                      </p:cBhvr>
                                      <p:to>
                                        <p:strVal val="visible"/>
                                      </p:to>
                                    </p:set>
                                    <p:animEffect>
                                      <p:cBhvr>
                                        <p:cTn id="13" dur="500"/>
                                        <p:tgtEl>
                                          <p:spTgt spid="95238"/>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95239"/>
                                        </p:tgtEl>
                                        <p:attrNameLst>
                                          <p:attrName>style.visibility</p:attrName>
                                        </p:attrNameLst>
                                      </p:cBhvr>
                                      <p:to>
                                        <p:strVal val="visible"/>
                                      </p:to>
                                    </p:set>
                                    <p:animEffect>
                                      <p:cBhvr>
                                        <p:cTn id="16" dur="500"/>
                                        <p:tgtEl>
                                          <p:spTgt spid="95239"/>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95240"/>
                                        </p:tgtEl>
                                        <p:attrNameLst>
                                          <p:attrName>style.visibility</p:attrName>
                                        </p:attrNameLst>
                                      </p:cBhvr>
                                      <p:to>
                                        <p:strVal val="visible"/>
                                      </p:to>
                                    </p:set>
                                    <p:animEffect>
                                      <p:cBhvr>
                                        <p:cTn id="19" dur="500"/>
                                        <p:tgtEl>
                                          <p:spTgt spid="95240"/>
                                        </p:tgtEl>
                                      </p:cBhvr>
                                    </p:animEffect>
                                  </p:childTnLst>
                                </p:cTn>
                              </p:par>
                              <p:par>
                                <p:cTn id="20" presetID="18" presetClass="entr" presetSubtype="12"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p:cBhvr>
                                        <p:cTn id="22" dur="500"/>
                                        <p:tgtEl>
                                          <p:spTgt spid="3"/>
                                        </p:tgtEl>
                                      </p:cBhvr>
                                    </p:animEffect>
                                  </p:childTnLst>
                                </p:cTn>
                              </p:par>
                              <p:par>
                                <p:cTn id="23" presetID="18" presetClass="entr" presetSubtype="12" fill="hold" grpId="0" nodeType="withEffect">
                                  <p:stCondLst>
                                    <p:cond delay="0"/>
                                  </p:stCondLst>
                                  <p:childTnLst>
                                    <p:set>
                                      <p:cBhvr>
                                        <p:cTn id="24" dur="1" fill="hold">
                                          <p:stCondLst>
                                            <p:cond delay="0"/>
                                          </p:stCondLst>
                                        </p:cTn>
                                        <p:tgtEl>
                                          <p:spTgt spid="95244"/>
                                        </p:tgtEl>
                                        <p:attrNameLst>
                                          <p:attrName>style.visibility</p:attrName>
                                        </p:attrNameLst>
                                      </p:cBhvr>
                                      <p:to>
                                        <p:strVal val="visible"/>
                                      </p:to>
                                    </p:set>
                                    <p:animEffect>
                                      <p:cBhvr>
                                        <p:cTn id="25" dur="500"/>
                                        <p:tgtEl>
                                          <p:spTgt spid="95244"/>
                                        </p:tgtEl>
                                      </p:cBhvr>
                                    </p:animEffect>
                                  </p:childTnLst>
                                </p:cTn>
                              </p:par>
                              <p:par>
                                <p:cTn id="26" presetID="18" presetClass="entr" presetSubtype="12" fill="hold" nodeType="withEffect">
                                  <p:stCondLst>
                                    <p:cond delay="0"/>
                                  </p:stCondLst>
                                  <p:childTnLst>
                                    <p:set>
                                      <p:cBhvr>
                                        <p:cTn id="27" dur="1" fill="hold">
                                          <p:stCondLst>
                                            <p:cond delay="0"/>
                                          </p:stCondLst>
                                        </p:cTn>
                                        <p:tgtEl>
                                          <p:spTgt spid="95245"/>
                                        </p:tgtEl>
                                        <p:attrNameLst>
                                          <p:attrName>style.visibility</p:attrName>
                                        </p:attrNameLst>
                                      </p:cBhvr>
                                      <p:to>
                                        <p:strVal val="visible"/>
                                      </p:to>
                                    </p:set>
                                    <p:animEffect>
                                      <p:cBhvr>
                                        <p:cTn id="28" dur="500"/>
                                        <p:tgtEl>
                                          <p:spTgt spid="95245"/>
                                        </p:tgtEl>
                                      </p:cBhvr>
                                    </p:animEffect>
                                  </p:childTnLst>
                                </p:cTn>
                              </p:par>
                              <p:par>
                                <p:cTn id="29" presetID="18" presetClass="entr" presetSubtype="12" fill="hold" grpId="0" nodeType="withEffect">
                                  <p:stCondLst>
                                    <p:cond delay="0"/>
                                  </p:stCondLst>
                                  <p:childTnLst>
                                    <p:set>
                                      <p:cBhvr>
                                        <p:cTn id="30" dur="1" fill="hold">
                                          <p:stCondLst>
                                            <p:cond delay="0"/>
                                          </p:stCondLst>
                                        </p:cTn>
                                        <p:tgtEl>
                                          <p:spTgt spid="95246"/>
                                        </p:tgtEl>
                                        <p:attrNameLst>
                                          <p:attrName>style.visibility</p:attrName>
                                        </p:attrNameLst>
                                      </p:cBhvr>
                                      <p:to>
                                        <p:strVal val="visible"/>
                                      </p:to>
                                    </p:set>
                                    <p:animEffect>
                                      <p:cBhvr>
                                        <p:cTn id="31" dur="500"/>
                                        <p:tgtEl>
                                          <p:spTgt spid="95246"/>
                                        </p:tgtEl>
                                      </p:cBhvr>
                                    </p:animEffect>
                                  </p:childTnLst>
                                </p:cTn>
                              </p:par>
                              <p:par>
                                <p:cTn id="32" presetID="18" presetClass="entr" presetSubtype="12" fill="hold" grpId="0" nodeType="withEffect">
                                  <p:stCondLst>
                                    <p:cond delay="0"/>
                                  </p:stCondLst>
                                  <p:childTnLst>
                                    <p:set>
                                      <p:cBhvr>
                                        <p:cTn id="33" dur="1" fill="hold">
                                          <p:stCondLst>
                                            <p:cond delay="0"/>
                                          </p:stCondLst>
                                        </p:cTn>
                                        <p:tgtEl>
                                          <p:spTgt spid="95247"/>
                                        </p:tgtEl>
                                        <p:attrNameLst>
                                          <p:attrName>style.visibility</p:attrName>
                                        </p:attrNameLst>
                                      </p:cBhvr>
                                      <p:to>
                                        <p:strVal val="visible"/>
                                      </p:to>
                                    </p:set>
                                    <p:animEffect>
                                      <p:cBhvr>
                                        <p:cTn id="34" dur="500"/>
                                        <p:tgtEl>
                                          <p:spTgt spid="95247"/>
                                        </p:tgtEl>
                                      </p:cBhvr>
                                    </p:animEffect>
                                  </p:childTnLst>
                                </p:cTn>
                              </p:par>
                              <p:par>
                                <p:cTn id="35" presetID="18" presetClass="entr" presetSubtype="12"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p:cBhvr>
                                        <p:cTn id="37" dur="500"/>
                                        <p:tgtEl>
                                          <p:spTgt spid="4"/>
                                        </p:tgtEl>
                                      </p:cBhvr>
                                    </p:animEffect>
                                  </p:childTnLst>
                                </p:cTn>
                              </p:par>
                              <p:par>
                                <p:cTn id="38" presetID="18" presetClass="entr" presetSubtype="12" fill="hold" grpId="0" nodeType="withEffect">
                                  <p:stCondLst>
                                    <p:cond delay="0"/>
                                  </p:stCondLst>
                                  <p:childTnLst>
                                    <p:set>
                                      <p:cBhvr>
                                        <p:cTn id="39" dur="1" fill="hold">
                                          <p:stCondLst>
                                            <p:cond delay="0"/>
                                          </p:stCondLst>
                                        </p:cTn>
                                        <p:tgtEl>
                                          <p:spTgt spid="95251"/>
                                        </p:tgtEl>
                                        <p:attrNameLst>
                                          <p:attrName>style.visibility</p:attrName>
                                        </p:attrNameLst>
                                      </p:cBhvr>
                                      <p:to>
                                        <p:strVal val="visible"/>
                                      </p:to>
                                    </p:set>
                                    <p:animEffect>
                                      <p:cBhvr>
                                        <p:cTn id="40" dur="500"/>
                                        <p:tgtEl>
                                          <p:spTgt spid="95251"/>
                                        </p:tgtEl>
                                      </p:cBhvr>
                                    </p:animEffect>
                                  </p:childTnLst>
                                </p:cTn>
                              </p:par>
                              <p:par>
                                <p:cTn id="41" presetID="18" presetClass="entr" presetSubtype="12" fill="hold" grpId="0" nodeType="withEffect">
                                  <p:stCondLst>
                                    <p:cond delay="0"/>
                                  </p:stCondLst>
                                  <p:childTnLst>
                                    <p:set>
                                      <p:cBhvr>
                                        <p:cTn id="42" dur="1" fill="hold">
                                          <p:stCondLst>
                                            <p:cond delay="0"/>
                                          </p:stCondLst>
                                        </p:cTn>
                                        <p:tgtEl>
                                          <p:spTgt spid="95252"/>
                                        </p:tgtEl>
                                        <p:attrNameLst>
                                          <p:attrName>style.visibility</p:attrName>
                                        </p:attrNameLst>
                                      </p:cBhvr>
                                      <p:to>
                                        <p:strVal val="visible"/>
                                      </p:to>
                                    </p:set>
                                    <p:animEffect>
                                      <p:cBhvr>
                                        <p:cTn id="43" dur="500"/>
                                        <p:tgtEl>
                                          <p:spTgt spid="95252"/>
                                        </p:tgtEl>
                                      </p:cBhvr>
                                    </p:animEffect>
                                  </p:childTnLst>
                                </p:cTn>
                              </p:par>
                              <p:par>
                                <p:cTn id="44" presetID="18" presetClass="entr" presetSubtype="12" fill="hold" nodeType="withEffect">
                                  <p:stCondLst>
                                    <p:cond delay="0"/>
                                  </p:stCondLst>
                                  <p:childTnLst>
                                    <p:set>
                                      <p:cBhvr>
                                        <p:cTn id="45" dur="1" fill="hold">
                                          <p:stCondLst>
                                            <p:cond delay="0"/>
                                          </p:stCondLst>
                                        </p:cTn>
                                        <p:tgtEl>
                                          <p:spTgt spid="5"/>
                                        </p:tgtEl>
                                        <p:attrNameLst>
                                          <p:attrName>style.visibility</p:attrName>
                                        </p:attrNameLst>
                                      </p:cBhvr>
                                      <p:to>
                                        <p:strVal val="visible"/>
                                      </p:to>
                                    </p:set>
                                    <p:animEffect>
                                      <p:cBhvr>
                                        <p:cTn id="46" dur="500"/>
                                        <p:tgtEl>
                                          <p:spTgt spid="5"/>
                                        </p:tgtEl>
                                      </p:cBhvr>
                                    </p:animEffect>
                                  </p:childTnLst>
                                </p:cTn>
                              </p:par>
                              <p:par>
                                <p:cTn id="47" presetID="18" presetClass="entr" presetSubtype="12" fill="hold"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p:cBhvr>
                                        <p:cTn id="49" dur="500"/>
                                        <p:tgtEl>
                                          <p:spTgt spid="6"/>
                                        </p:tgtEl>
                                      </p:cBhvr>
                                    </p:animEffect>
                                  </p:childTnLst>
                                </p:cTn>
                              </p:par>
                              <p:par>
                                <p:cTn id="50" presetID="18" presetClass="entr" presetSubtype="12" fill="hold" nodeType="withEffect">
                                  <p:stCondLst>
                                    <p:cond delay="0"/>
                                  </p:stCondLst>
                                  <p:childTnLst>
                                    <p:set>
                                      <p:cBhvr>
                                        <p:cTn id="51" dur="1" fill="hold">
                                          <p:stCondLst>
                                            <p:cond delay="0"/>
                                          </p:stCondLst>
                                        </p:cTn>
                                        <p:tgtEl>
                                          <p:spTgt spid="7"/>
                                        </p:tgtEl>
                                        <p:attrNameLst>
                                          <p:attrName>style.visibility</p:attrName>
                                        </p:attrNameLst>
                                      </p:cBhvr>
                                      <p:to>
                                        <p:strVal val="visible"/>
                                      </p:to>
                                    </p:set>
                                    <p:animEffect>
                                      <p:cBhvr>
                                        <p:cTn id="52" dur="500"/>
                                        <p:tgtEl>
                                          <p:spTgt spid="7"/>
                                        </p:tgtEl>
                                      </p:cBhvr>
                                    </p:animEffect>
                                  </p:childTnLst>
                                </p:cTn>
                              </p:par>
                              <p:par>
                                <p:cTn id="53" presetID="18" presetClass="entr" presetSubtype="12" fill="hold"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p:cBhvr>
                                        <p:cTn id="55" dur="500"/>
                                        <p:tgtEl>
                                          <p:spTgt spid="8"/>
                                        </p:tgtEl>
                                      </p:cBhvr>
                                    </p:animEffect>
                                  </p:childTnLst>
                                </p:cTn>
                              </p:par>
                              <p:par>
                                <p:cTn id="56" presetID="18" presetClass="entr" presetSubtype="12" fill="hold"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p:cBhvr>
                                        <p:cTn id="58" dur="500"/>
                                        <p:tgtEl>
                                          <p:spTgt spid="9"/>
                                        </p:tgtEl>
                                      </p:cBhvr>
                                    </p:animEffect>
                                  </p:childTnLst>
                                </p:cTn>
                              </p:par>
                              <p:par>
                                <p:cTn id="59" presetID="18" presetClass="entr" presetSubtype="12" fill="hold" grpId="0" nodeType="withEffect">
                                  <p:stCondLst>
                                    <p:cond delay="0"/>
                                  </p:stCondLst>
                                  <p:childTnLst>
                                    <p:set>
                                      <p:cBhvr>
                                        <p:cTn id="60" dur="1" fill="hold">
                                          <p:stCondLst>
                                            <p:cond delay="0"/>
                                          </p:stCondLst>
                                        </p:cTn>
                                        <p:tgtEl>
                                          <p:spTgt spid="95268"/>
                                        </p:tgtEl>
                                        <p:attrNameLst>
                                          <p:attrName>style.visibility</p:attrName>
                                        </p:attrNameLst>
                                      </p:cBhvr>
                                      <p:to>
                                        <p:strVal val="visible"/>
                                      </p:to>
                                    </p:set>
                                    <p:animEffect>
                                      <p:cBhvr>
                                        <p:cTn id="61" dur="500"/>
                                        <p:tgtEl>
                                          <p:spTgt spid="95268"/>
                                        </p:tgtEl>
                                      </p:cBhvr>
                                    </p:animEffect>
                                  </p:childTnLst>
                                </p:cTn>
                              </p:par>
                              <p:par>
                                <p:cTn id="62" presetID="18" presetClass="entr" presetSubtype="12" fill="hold" nodeType="withEffect">
                                  <p:stCondLst>
                                    <p:cond delay="0"/>
                                  </p:stCondLst>
                                  <p:childTnLst>
                                    <p:set>
                                      <p:cBhvr>
                                        <p:cTn id="63" dur="1" fill="hold">
                                          <p:stCondLst>
                                            <p:cond delay="0"/>
                                          </p:stCondLst>
                                        </p:cTn>
                                        <p:tgtEl>
                                          <p:spTgt spid="10"/>
                                        </p:tgtEl>
                                        <p:attrNameLst>
                                          <p:attrName>style.visibility</p:attrName>
                                        </p:attrNameLst>
                                      </p:cBhvr>
                                      <p:to>
                                        <p:strVal val="visible"/>
                                      </p:to>
                                    </p:set>
                                    <p:animEffect>
                                      <p:cBhvr>
                                        <p:cTn id="64" dur="500"/>
                                        <p:tgtEl>
                                          <p:spTgt spid="10"/>
                                        </p:tgtEl>
                                      </p:cBhvr>
                                    </p:animEffect>
                                  </p:childTnLst>
                                </p:cTn>
                              </p:par>
                              <p:par>
                                <p:cTn id="65" presetID="18" presetClass="entr" presetSubtype="12" fill="hold" nodeType="withEffect">
                                  <p:stCondLst>
                                    <p:cond delay="0"/>
                                  </p:stCondLst>
                                  <p:childTnLst>
                                    <p:set>
                                      <p:cBhvr>
                                        <p:cTn id="66" dur="1" fill="hold">
                                          <p:stCondLst>
                                            <p:cond delay="0"/>
                                          </p:stCondLst>
                                        </p:cTn>
                                        <p:tgtEl>
                                          <p:spTgt spid="11"/>
                                        </p:tgtEl>
                                        <p:attrNameLst>
                                          <p:attrName>style.visibility</p:attrName>
                                        </p:attrNameLst>
                                      </p:cBhvr>
                                      <p:to>
                                        <p:strVal val="visible"/>
                                      </p:to>
                                    </p:set>
                                    <p:animEffect>
                                      <p:cBhvr>
                                        <p:cTn id="67" dur="500"/>
                                        <p:tgtEl>
                                          <p:spTgt spid="11"/>
                                        </p:tgtEl>
                                      </p:cBhvr>
                                    </p:animEffect>
                                  </p:childTnLst>
                                </p:cTn>
                              </p:par>
                              <p:par>
                                <p:cTn id="68" presetID="18" presetClass="entr" presetSubtype="12" fill="hold" nodeType="withEffect">
                                  <p:stCondLst>
                                    <p:cond delay="0"/>
                                  </p:stCondLst>
                                  <p:childTnLst>
                                    <p:set>
                                      <p:cBhvr>
                                        <p:cTn id="69" dur="1" fill="hold">
                                          <p:stCondLst>
                                            <p:cond delay="0"/>
                                          </p:stCondLst>
                                        </p:cTn>
                                        <p:tgtEl>
                                          <p:spTgt spid="12"/>
                                        </p:tgtEl>
                                        <p:attrNameLst>
                                          <p:attrName>style.visibility</p:attrName>
                                        </p:attrNameLst>
                                      </p:cBhvr>
                                      <p:to>
                                        <p:strVal val="visible"/>
                                      </p:to>
                                    </p:set>
                                    <p:animEffect>
                                      <p:cBhvr>
                                        <p:cTn id="7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7" grpId="0" bldLvl="0" autoUpdateAnimBg="0"/>
      <p:bldP spid="95239" grpId="0" bldLvl="0" animBg="1" autoUpdateAnimBg="0"/>
      <p:bldP spid="95240" grpId="0" animBg="1"/>
      <p:bldP spid="95244" grpId="0" bldLvl="0" autoUpdateAnimBg="0"/>
      <p:bldP spid="95246" grpId="0" bldLvl="0" animBg="1" autoUpdateAnimBg="0"/>
      <p:bldP spid="95247" grpId="0" animBg="1"/>
      <p:bldP spid="95251" grpId="0" bldLvl="0" autoUpdateAnimBg="0"/>
      <p:bldP spid="95252" grpId="0" bldLvl="0" animBg="1" autoUpdateAnimBg="0"/>
      <p:bldP spid="95268" grpId="0" bldLvl="0" animBg="1"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矩形 11"/>
          <p:cNvSpPr>
            <a:spLocks noChangeArrowheads="1"/>
          </p:cNvSpPr>
          <p:nvPr/>
        </p:nvSpPr>
        <p:spPr bwMode="auto">
          <a:xfrm>
            <a:off x="323850" y="774700"/>
            <a:ext cx="6524625" cy="522288"/>
          </a:xfrm>
          <a:prstGeom prst="rect">
            <a:avLst/>
          </a:prstGeom>
          <a:noFill/>
          <a:ln w="9525">
            <a:noFill/>
            <a:miter lim="800000"/>
            <a:headEnd/>
            <a:tailEnd/>
          </a:ln>
        </p:spPr>
        <p:txBody>
          <a:bodyPr>
            <a:spAutoFit/>
          </a:bodyPr>
          <a:lstStyle/>
          <a:p>
            <a:pPr eaLnBrk="0" hangingPunct="0">
              <a:buFont typeface="Arial" charset="0"/>
              <a:buNone/>
            </a:pPr>
            <a:r>
              <a:rPr lang="en-US" altLang="zh-CN" sz="2800" b="1">
                <a:solidFill>
                  <a:schemeClr val="tx1"/>
                </a:solidFill>
                <a:latin typeface="Calibri" pitchFamily="34" charset="0"/>
                <a:ea typeface="微软雅黑"/>
                <a:cs typeface="微软雅黑"/>
                <a:sym typeface="Times New Roman" pitchFamily="18" charset="0"/>
              </a:rPr>
              <a:t>7.6.3.3 </a:t>
            </a:r>
            <a:r>
              <a:rPr lang="en-US" altLang="zh-CN" sz="2800" b="1">
                <a:solidFill>
                  <a:schemeClr val="tx1"/>
                </a:solidFill>
                <a:latin typeface="Calibri" pitchFamily="34" charset="0"/>
                <a:ea typeface="Gulim" pitchFamily="34" charset="-127"/>
                <a:sym typeface="Arial" charset="0"/>
              </a:rPr>
              <a:t>Basic implementation strategies</a:t>
            </a:r>
            <a:endParaRPr lang="zh-CN" altLang="en-US" sz="2800" b="1">
              <a:solidFill>
                <a:schemeClr val="tx1"/>
              </a:solidFill>
              <a:latin typeface="Calibri" pitchFamily="34" charset="0"/>
              <a:ea typeface="微软雅黑"/>
              <a:cs typeface="微软雅黑"/>
              <a:sym typeface="Times New Roman" pitchFamily="18" charset="0"/>
            </a:endParaRPr>
          </a:p>
        </p:txBody>
      </p:sp>
      <p:sp>
        <p:nvSpPr>
          <p:cNvPr id="96259" name="Freeform 2"/>
          <p:cNvSpPr>
            <a:spLocks noChangeArrowheads="1"/>
          </p:cNvSpPr>
          <p:nvPr/>
        </p:nvSpPr>
        <p:spPr bwMode="auto">
          <a:xfrm>
            <a:off x="5327650" y="1984375"/>
            <a:ext cx="2044700" cy="3041650"/>
          </a:xfrm>
          <a:custGeom>
            <a:avLst/>
            <a:gdLst>
              <a:gd name="T0" fmla="*/ 2147483647 w 1238"/>
              <a:gd name="T1" fmla="*/ 0 h 1662"/>
              <a:gd name="T2" fmla="*/ 2147483647 w 1238"/>
              <a:gd name="T3" fmla="*/ 2147483647 h 1662"/>
              <a:gd name="T4" fmla="*/ 0 w 1238"/>
              <a:gd name="T5" fmla="*/ 2147483647 h 1662"/>
              <a:gd name="T6" fmla="*/ 10910571 w 1238"/>
              <a:gd name="T7" fmla="*/ 1393317323 h 1662"/>
              <a:gd name="T8" fmla="*/ 0 60000 65536"/>
              <a:gd name="T9" fmla="*/ 0 60000 65536"/>
              <a:gd name="T10" fmla="*/ 0 60000 65536"/>
              <a:gd name="T11" fmla="*/ 0 60000 65536"/>
              <a:gd name="T12" fmla="*/ 0 w 1238"/>
              <a:gd name="T13" fmla="*/ 0 h 1662"/>
              <a:gd name="T14" fmla="*/ 1238 w 1238"/>
              <a:gd name="T15" fmla="*/ 1662 h 1662"/>
            </a:gdLst>
            <a:ahLst/>
            <a:cxnLst>
              <a:cxn ang="T8">
                <a:pos x="T0" y="T1"/>
              </a:cxn>
              <a:cxn ang="T9">
                <a:pos x="T2" y="T3"/>
              </a:cxn>
              <a:cxn ang="T10">
                <a:pos x="T4" y="T5"/>
              </a:cxn>
              <a:cxn ang="T11">
                <a:pos x="T6" y="T7"/>
              </a:cxn>
            </a:cxnLst>
            <a:rect l="T12" t="T13" r="T14" b="T15"/>
            <a:pathLst>
              <a:path w="1238" h="1662">
                <a:moveTo>
                  <a:pt x="1226" y="0"/>
                </a:moveTo>
                <a:lnTo>
                  <a:pt x="1238" y="1662"/>
                </a:lnTo>
                <a:lnTo>
                  <a:pt x="0" y="1662"/>
                </a:lnTo>
                <a:lnTo>
                  <a:pt x="4" y="416"/>
                </a:lnTo>
              </a:path>
            </a:pathLst>
          </a:custGeom>
          <a:gradFill rotWithShape="1">
            <a:gsLst>
              <a:gs pos="0">
                <a:srgbClr val="051AB3"/>
              </a:gs>
              <a:gs pos="100000">
                <a:srgbClr val="FFFFFF"/>
              </a:gs>
            </a:gsLst>
            <a:lin ang="5400000" scaled="1"/>
          </a:gradFill>
          <a:ln w="9525" cmpd="sng">
            <a:noFill/>
            <a:bevel/>
            <a:headEnd/>
            <a:tailEnd/>
          </a:ln>
        </p:spPr>
        <p:txBody>
          <a:bodyPr lIns="92382" tIns="46191" rIns="92382" bIns="46191"/>
          <a:lstStyle/>
          <a:p>
            <a:endParaRPr lang="zh-CN" altLang="en-US"/>
          </a:p>
        </p:txBody>
      </p:sp>
      <p:sp>
        <p:nvSpPr>
          <p:cNvPr id="96260" name="Freeform 3"/>
          <p:cNvSpPr>
            <a:spLocks noChangeArrowheads="1"/>
          </p:cNvSpPr>
          <p:nvPr/>
        </p:nvSpPr>
        <p:spPr bwMode="auto">
          <a:xfrm>
            <a:off x="3298825" y="2443163"/>
            <a:ext cx="2062163" cy="3044825"/>
          </a:xfrm>
          <a:custGeom>
            <a:avLst/>
            <a:gdLst>
              <a:gd name="T0" fmla="*/ 2147483647 w 1248"/>
              <a:gd name="T1" fmla="*/ 0 h 1664"/>
              <a:gd name="T2" fmla="*/ 2147483647 w 1248"/>
              <a:gd name="T3" fmla="*/ 964296618 h 1664"/>
              <a:gd name="T4" fmla="*/ 2147483647 w 1248"/>
              <a:gd name="T5" fmla="*/ 2147483647 h 1664"/>
              <a:gd name="T6" fmla="*/ 0 w 1248"/>
              <a:gd name="T7" fmla="*/ 2147483647 h 1664"/>
              <a:gd name="T8" fmla="*/ 0 w 1248"/>
              <a:gd name="T9" fmla="*/ 1309166864 h 1664"/>
              <a:gd name="T10" fmla="*/ 0 60000 65536"/>
              <a:gd name="T11" fmla="*/ 0 60000 65536"/>
              <a:gd name="T12" fmla="*/ 0 60000 65536"/>
              <a:gd name="T13" fmla="*/ 0 60000 65536"/>
              <a:gd name="T14" fmla="*/ 0 60000 65536"/>
              <a:gd name="T15" fmla="*/ 0 w 1248"/>
              <a:gd name="T16" fmla="*/ 0 h 1664"/>
              <a:gd name="T17" fmla="*/ 1248 w 1248"/>
              <a:gd name="T18" fmla="*/ 1664 h 1664"/>
            </a:gdLst>
            <a:ahLst/>
            <a:cxnLst>
              <a:cxn ang="T10">
                <a:pos x="T0" y="T1"/>
              </a:cxn>
              <a:cxn ang="T11">
                <a:pos x="T2" y="T3"/>
              </a:cxn>
              <a:cxn ang="T12">
                <a:pos x="T4" y="T5"/>
              </a:cxn>
              <a:cxn ang="T13">
                <a:pos x="T6" y="T7"/>
              </a:cxn>
              <a:cxn ang="T14">
                <a:pos x="T8" y="T9"/>
              </a:cxn>
            </a:cxnLst>
            <a:rect l="T15" t="T16" r="T17" b="T18"/>
            <a:pathLst>
              <a:path w="1248" h="1664">
                <a:moveTo>
                  <a:pt x="1158" y="0"/>
                </a:moveTo>
                <a:lnTo>
                  <a:pt x="1248" y="288"/>
                </a:lnTo>
                <a:lnTo>
                  <a:pt x="1248" y="1645"/>
                </a:lnTo>
                <a:lnTo>
                  <a:pt x="0" y="1664"/>
                </a:lnTo>
                <a:lnTo>
                  <a:pt x="0" y="391"/>
                </a:lnTo>
              </a:path>
            </a:pathLst>
          </a:custGeom>
          <a:gradFill rotWithShape="1">
            <a:gsLst>
              <a:gs pos="0">
                <a:srgbClr val="D18213"/>
              </a:gs>
              <a:gs pos="100000">
                <a:srgbClr val="FFFFFF"/>
              </a:gs>
            </a:gsLst>
            <a:lin ang="5400000" scaled="1"/>
          </a:gradFill>
          <a:ln w="9525" cmpd="sng">
            <a:noFill/>
            <a:bevel/>
            <a:headEnd/>
            <a:tailEnd/>
          </a:ln>
        </p:spPr>
        <p:txBody>
          <a:bodyPr lIns="92382" tIns="46191" rIns="92382" bIns="46191"/>
          <a:lstStyle/>
          <a:p>
            <a:endParaRPr lang="zh-CN" altLang="en-US"/>
          </a:p>
        </p:txBody>
      </p:sp>
      <p:sp>
        <p:nvSpPr>
          <p:cNvPr id="96261" name="Freeform 4"/>
          <p:cNvSpPr>
            <a:spLocks noChangeArrowheads="1"/>
          </p:cNvSpPr>
          <p:nvPr/>
        </p:nvSpPr>
        <p:spPr bwMode="auto">
          <a:xfrm>
            <a:off x="1039813" y="2682875"/>
            <a:ext cx="2060575" cy="2070100"/>
          </a:xfrm>
          <a:custGeom>
            <a:avLst/>
            <a:gdLst>
              <a:gd name="T0" fmla="*/ 2147483647 w 1248"/>
              <a:gd name="T1" fmla="*/ 0 h 1133"/>
              <a:gd name="T2" fmla="*/ 2147483647 w 1248"/>
              <a:gd name="T3" fmla="*/ 854600358 h 1133"/>
              <a:gd name="T4" fmla="*/ 2147483647 w 1248"/>
              <a:gd name="T5" fmla="*/ 2147483647 h 1133"/>
              <a:gd name="T6" fmla="*/ 0 w 1248"/>
              <a:gd name="T7" fmla="*/ 2147483647 h 1133"/>
              <a:gd name="T8" fmla="*/ 0 w 1248"/>
              <a:gd name="T9" fmla="*/ 1345327354 h 1133"/>
              <a:gd name="T10" fmla="*/ 0 60000 65536"/>
              <a:gd name="T11" fmla="*/ 0 60000 65536"/>
              <a:gd name="T12" fmla="*/ 0 60000 65536"/>
              <a:gd name="T13" fmla="*/ 0 60000 65536"/>
              <a:gd name="T14" fmla="*/ 0 60000 65536"/>
              <a:gd name="T15" fmla="*/ 0 w 1248"/>
              <a:gd name="T16" fmla="*/ 0 h 1133"/>
              <a:gd name="T17" fmla="*/ 1248 w 1248"/>
              <a:gd name="T18" fmla="*/ 1133 h 1133"/>
            </a:gdLst>
            <a:ahLst/>
            <a:cxnLst>
              <a:cxn ang="T10">
                <a:pos x="T0" y="T1"/>
              </a:cxn>
              <a:cxn ang="T11">
                <a:pos x="T2" y="T3"/>
              </a:cxn>
              <a:cxn ang="T12">
                <a:pos x="T4" y="T5"/>
              </a:cxn>
              <a:cxn ang="T13">
                <a:pos x="T6" y="T7"/>
              </a:cxn>
              <a:cxn ang="T14">
                <a:pos x="T8" y="T9"/>
              </a:cxn>
            </a:cxnLst>
            <a:rect l="T15" t="T16" r="T17" b="T18"/>
            <a:pathLst>
              <a:path w="1248" h="1133">
                <a:moveTo>
                  <a:pt x="1158" y="0"/>
                </a:moveTo>
                <a:lnTo>
                  <a:pt x="1248" y="256"/>
                </a:lnTo>
                <a:lnTo>
                  <a:pt x="1248" y="1133"/>
                </a:lnTo>
                <a:lnTo>
                  <a:pt x="0" y="1133"/>
                </a:lnTo>
                <a:lnTo>
                  <a:pt x="0" y="403"/>
                </a:lnTo>
              </a:path>
            </a:pathLst>
          </a:custGeom>
          <a:gradFill rotWithShape="1">
            <a:gsLst>
              <a:gs pos="0">
                <a:srgbClr val="CCCCFF"/>
              </a:gs>
              <a:gs pos="100000">
                <a:srgbClr val="FFFFFF"/>
              </a:gs>
            </a:gsLst>
            <a:lin ang="5400000" scaled="1"/>
          </a:gradFill>
          <a:ln w="9525" cmpd="sng">
            <a:noFill/>
            <a:bevel/>
            <a:headEnd/>
            <a:tailEnd/>
          </a:ln>
        </p:spPr>
        <p:txBody>
          <a:bodyPr lIns="92382" tIns="46191" rIns="92382" bIns="46191"/>
          <a:lstStyle/>
          <a:p>
            <a:endParaRPr lang="zh-CN" altLang="en-US"/>
          </a:p>
        </p:txBody>
      </p:sp>
      <p:sp>
        <p:nvSpPr>
          <p:cNvPr id="96262" name="Line 6"/>
          <p:cNvSpPr>
            <a:spLocks noChangeShapeType="1"/>
          </p:cNvSpPr>
          <p:nvPr/>
        </p:nvSpPr>
        <p:spPr bwMode="auto">
          <a:xfrm>
            <a:off x="3143250" y="2814638"/>
            <a:ext cx="46038" cy="2878137"/>
          </a:xfrm>
          <a:prstGeom prst="line">
            <a:avLst/>
          </a:prstGeom>
          <a:noFill/>
          <a:ln w="9525">
            <a:solidFill>
              <a:srgbClr val="1C1C1C"/>
            </a:solidFill>
            <a:prstDash val="dash"/>
            <a:bevel/>
            <a:headEnd/>
            <a:tailEnd/>
          </a:ln>
        </p:spPr>
        <p:txBody>
          <a:bodyPr wrap="none" lIns="92382" tIns="46191" rIns="92382" bIns="46191" anchor="ctr"/>
          <a:lstStyle/>
          <a:p>
            <a:endParaRPr lang="zh-CN" altLang="en-US"/>
          </a:p>
        </p:txBody>
      </p:sp>
      <p:sp>
        <p:nvSpPr>
          <p:cNvPr id="96263" name="Line 7"/>
          <p:cNvSpPr>
            <a:spLocks noChangeShapeType="1"/>
          </p:cNvSpPr>
          <p:nvPr/>
        </p:nvSpPr>
        <p:spPr bwMode="auto">
          <a:xfrm>
            <a:off x="5256213" y="2814638"/>
            <a:ext cx="46037" cy="2878137"/>
          </a:xfrm>
          <a:prstGeom prst="line">
            <a:avLst/>
          </a:prstGeom>
          <a:noFill/>
          <a:ln w="9525">
            <a:solidFill>
              <a:srgbClr val="1C1C1C"/>
            </a:solidFill>
            <a:prstDash val="dash"/>
            <a:bevel/>
            <a:headEnd/>
            <a:tailEnd/>
          </a:ln>
        </p:spPr>
        <p:txBody>
          <a:bodyPr wrap="none" lIns="92382" tIns="46191" rIns="92382" bIns="46191" anchor="ctr"/>
          <a:lstStyle/>
          <a:p>
            <a:endParaRPr lang="zh-CN" altLang="en-US"/>
          </a:p>
        </p:txBody>
      </p:sp>
      <p:sp>
        <p:nvSpPr>
          <p:cNvPr id="96264" name="Line 8"/>
          <p:cNvSpPr>
            <a:spLocks noChangeShapeType="1"/>
          </p:cNvSpPr>
          <p:nvPr/>
        </p:nvSpPr>
        <p:spPr bwMode="auto">
          <a:xfrm flipH="1">
            <a:off x="7351713" y="2444750"/>
            <a:ext cx="47625" cy="3279775"/>
          </a:xfrm>
          <a:prstGeom prst="line">
            <a:avLst/>
          </a:prstGeom>
          <a:noFill/>
          <a:ln w="9525">
            <a:solidFill>
              <a:srgbClr val="1C1C1C"/>
            </a:solidFill>
            <a:prstDash val="dash"/>
            <a:bevel/>
            <a:headEnd/>
            <a:tailEnd/>
          </a:ln>
        </p:spPr>
        <p:txBody>
          <a:bodyPr wrap="none" lIns="92382" tIns="46191" rIns="92382" bIns="46191" anchor="ctr"/>
          <a:lstStyle/>
          <a:p>
            <a:endParaRPr lang="zh-CN" altLang="en-US"/>
          </a:p>
        </p:txBody>
      </p:sp>
      <p:sp>
        <p:nvSpPr>
          <p:cNvPr id="96265" name="Freeform 9"/>
          <p:cNvSpPr>
            <a:spLocks noChangeArrowheads="1"/>
          </p:cNvSpPr>
          <p:nvPr/>
        </p:nvSpPr>
        <p:spPr bwMode="auto">
          <a:xfrm>
            <a:off x="1073150" y="1358900"/>
            <a:ext cx="7219950" cy="1947863"/>
          </a:xfrm>
          <a:custGeom>
            <a:avLst/>
            <a:gdLst>
              <a:gd name="T0" fmla="*/ 0 w 4371"/>
              <a:gd name="T1" fmla="*/ 2147483647 h 1066"/>
              <a:gd name="T2" fmla="*/ 2147483647 w 4371"/>
              <a:gd name="T3" fmla="*/ 2147483647 h 1066"/>
              <a:gd name="T4" fmla="*/ 2147483647 w 4371"/>
              <a:gd name="T5" fmla="*/ 2147483647 h 1066"/>
              <a:gd name="T6" fmla="*/ 2147483647 w 4371"/>
              <a:gd name="T7" fmla="*/ 2147483647 h 1066"/>
              <a:gd name="T8" fmla="*/ 2147483647 w 4371"/>
              <a:gd name="T9" fmla="*/ 2147483647 h 1066"/>
              <a:gd name="T10" fmla="*/ 2147483647 w 4371"/>
              <a:gd name="T11" fmla="*/ 2147483647 h 1066"/>
              <a:gd name="T12" fmla="*/ 2147483647 w 4371"/>
              <a:gd name="T13" fmla="*/ 0 h 1066"/>
              <a:gd name="T14" fmla="*/ 2147483647 w 4371"/>
              <a:gd name="T15" fmla="*/ 2147483647 h 1066"/>
              <a:gd name="T16" fmla="*/ 2147483647 w 4371"/>
              <a:gd name="T17" fmla="*/ 2147483647 h 1066"/>
              <a:gd name="T18" fmla="*/ 2147483647 w 4371"/>
              <a:gd name="T19" fmla="*/ 2147483647 h 1066"/>
              <a:gd name="T20" fmla="*/ 2147483647 w 4371"/>
              <a:gd name="T21" fmla="*/ 2147483647 h 1066"/>
              <a:gd name="T22" fmla="*/ 2147483647 w 4371"/>
              <a:gd name="T23" fmla="*/ 2147483647 h 1066"/>
              <a:gd name="T24" fmla="*/ 2147483647 w 4371"/>
              <a:gd name="T25" fmla="*/ 2147483647 h 1066"/>
              <a:gd name="T26" fmla="*/ 2147483647 w 4371"/>
              <a:gd name="T27" fmla="*/ 2147483647 h 1066"/>
              <a:gd name="T28" fmla="*/ 2147483647 w 4371"/>
              <a:gd name="T29" fmla="*/ 2147483647 h 1066"/>
              <a:gd name="T30" fmla="*/ 0 w 4371"/>
              <a:gd name="T31" fmla="*/ 2147483647 h 106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71"/>
              <a:gd name="T49" fmla="*/ 0 h 1066"/>
              <a:gd name="T50" fmla="*/ 4371 w 4371"/>
              <a:gd name="T51" fmla="*/ 1066 h 106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71" h="1066">
                <a:moveTo>
                  <a:pt x="0" y="845"/>
                </a:moveTo>
                <a:lnTo>
                  <a:pt x="1523" y="313"/>
                </a:lnTo>
                <a:lnTo>
                  <a:pt x="1610" y="617"/>
                </a:lnTo>
                <a:lnTo>
                  <a:pt x="2720" y="243"/>
                </a:lnTo>
                <a:lnTo>
                  <a:pt x="2784" y="538"/>
                </a:lnTo>
                <a:lnTo>
                  <a:pt x="3882" y="266"/>
                </a:lnTo>
                <a:lnTo>
                  <a:pt x="3795" y="0"/>
                </a:lnTo>
                <a:lnTo>
                  <a:pt x="4371" y="269"/>
                </a:lnTo>
                <a:lnTo>
                  <a:pt x="3961" y="832"/>
                </a:lnTo>
                <a:lnTo>
                  <a:pt x="3912" y="542"/>
                </a:lnTo>
                <a:lnTo>
                  <a:pt x="2594" y="921"/>
                </a:lnTo>
                <a:lnTo>
                  <a:pt x="2509" y="620"/>
                </a:lnTo>
                <a:lnTo>
                  <a:pt x="1344" y="968"/>
                </a:lnTo>
                <a:lnTo>
                  <a:pt x="1280" y="666"/>
                </a:lnTo>
                <a:lnTo>
                  <a:pt x="67" y="1066"/>
                </a:lnTo>
                <a:lnTo>
                  <a:pt x="0" y="845"/>
                </a:lnTo>
                <a:close/>
              </a:path>
            </a:pathLst>
          </a:custGeom>
          <a:gradFill rotWithShape="1">
            <a:gsLst>
              <a:gs pos="0">
                <a:srgbClr val="990000"/>
              </a:gs>
              <a:gs pos="100000">
                <a:srgbClr val="FF9933"/>
              </a:gs>
            </a:gsLst>
            <a:lin ang="0" scaled="1"/>
          </a:gradFill>
          <a:ln w="9525" cmpd="sng">
            <a:noFill/>
            <a:bevel/>
            <a:headEnd/>
            <a:tailEnd/>
          </a:ln>
        </p:spPr>
        <p:txBody>
          <a:bodyPr wrap="none" lIns="92382" tIns="46191" rIns="92382" bIns="46191" anchor="ctr"/>
          <a:lstStyle/>
          <a:p>
            <a:endParaRPr lang="zh-CN" altLang="en-US"/>
          </a:p>
        </p:txBody>
      </p:sp>
      <p:sp>
        <p:nvSpPr>
          <p:cNvPr id="96266" name="Text Box 11"/>
          <p:cNvSpPr>
            <a:spLocks noChangeArrowheads="1"/>
          </p:cNvSpPr>
          <p:nvPr/>
        </p:nvSpPr>
        <p:spPr bwMode="auto">
          <a:xfrm>
            <a:off x="1073150" y="3859213"/>
            <a:ext cx="2082800" cy="708025"/>
          </a:xfrm>
          <a:prstGeom prst="rect">
            <a:avLst/>
          </a:prstGeom>
          <a:noFill/>
          <a:ln w="9525">
            <a:noFill/>
            <a:miter lim="800000"/>
            <a:headEnd/>
            <a:tailEnd/>
          </a:ln>
        </p:spPr>
        <p:txBody>
          <a:bodyPr lIns="92382" tIns="46191" rIns="92382" bIns="46191">
            <a:spAutoFit/>
          </a:bodyPr>
          <a:lstStyle/>
          <a:p>
            <a:pPr marL="120650" indent="-120650" algn="ctr" eaLnBrk="0" hangingPunct="0">
              <a:spcBef>
                <a:spcPct val="50000"/>
              </a:spcBef>
              <a:buClr>
                <a:srgbClr val="1F3F5F"/>
              </a:buClr>
              <a:buFont typeface="Arial" charset="0"/>
              <a:buNone/>
            </a:pPr>
            <a:r>
              <a:rPr lang="en-US" altLang="zh-CN" sz="2000">
                <a:solidFill>
                  <a:schemeClr val="tx1"/>
                </a:solidFill>
                <a:latin typeface="Calibri" pitchFamily="34" charset="0"/>
                <a:ea typeface="Gulim" pitchFamily="34" charset="-127"/>
                <a:sym typeface="Arial" charset="0"/>
              </a:rPr>
              <a:t>Heat transfer and control</a:t>
            </a:r>
            <a:endParaRPr lang="zh-CN" altLang="en-US" sz="2000">
              <a:solidFill>
                <a:schemeClr val="tx1"/>
              </a:solidFill>
              <a:latin typeface="Calibri" pitchFamily="34" charset="0"/>
              <a:ea typeface="Gulim" pitchFamily="34" charset="-127"/>
              <a:sym typeface="Arial" charset="0"/>
            </a:endParaRPr>
          </a:p>
        </p:txBody>
      </p:sp>
      <p:sp>
        <p:nvSpPr>
          <p:cNvPr id="96267" name="Text Box 15"/>
          <p:cNvSpPr>
            <a:spLocks noChangeArrowheads="1"/>
          </p:cNvSpPr>
          <p:nvPr/>
        </p:nvSpPr>
        <p:spPr bwMode="auto">
          <a:xfrm>
            <a:off x="3254375" y="3705225"/>
            <a:ext cx="1933575" cy="709613"/>
          </a:xfrm>
          <a:prstGeom prst="rect">
            <a:avLst/>
          </a:prstGeom>
          <a:noFill/>
          <a:ln w="9525">
            <a:noFill/>
            <a:miter lim="800000"/>
            <a:headEnd/>
            <a:tailEnd/>
          </a:ln>
        </p:spPr>
        <p:txBody>
          <a:bodyPr lIns="92382" tIns="46191" rIns="92382" bIns="46191">
            <a:spAutoFit/>
          </a:bodyPr>
          <a:lstStyle/>
          <a:p>
            <a:pPr marL="120650" indent="-120650" algn="ctr" eaLnBrk="0" hangingPunct="0">
              <a:spcBef>
                <a:spcPct val="50000"/>
              </a:spcBef>
              <a:buClr>
                <a:srgbClr val="1F3F5F"/>
              </a:buClr>
              <a:buFont typeface="Arial" charset="0"/>
              <a:buNone/>
            </a:pPr>
            <a:r>
              <a:rPr lang="en-US" altLang="zh-CN" sz="2000">
                <a:solidFill>
                  <a:schemeClr val="tx1"/>
                </a:solidFill>
                <a:latin typeface="Calibri" pitchFamily="34" charset="0"/>
                <a:ea typeface="Gulim" pitchFamily="34" charset="-127"/>
                <a:sym typeface="Arial" charset="0"/>
              </a:rPr>
              <a:t>Infiltration heat  and control</a:t>
            </a:r>
            <a:endParaRPr lang="zh-CN" altLang="en-US" sz="2000">
              <a:solidFill>
                <a:schemeClr val="tx1"/>
              </a:solidFill>
              <a:latin typeface="Calibri" pitchFamily="34" charset="0"/>
              <a:ea typeface="Gulim" pitchFamily="34" charset="-127"/>
              <a:sym typeface="Arial" charset="0"/>
            </a:endParaRPr>
          </a:p>
        </p:txBody>
      </p:sp>
      <p:sp>
        <p:nvSpPr>
          <p:cNvPr id="96268" name="Text Box 16"/>
          <p:cNvSpPr>
            <a:spLocks noChangeArrowheads="1"/>
          </p:cNvSpPr>
          <p:nvPr/>
        </p:nvSpPr>
        <p:spPr bwMode="auto">
          <a:xfrm>
            <a:off x="5346700" y="3429000"/>
            <a:ext cx="1960563" cy="1323975"/>
          </a:xfrm>
          <a:prstGeom prst="rect">
            <a:avLst/>
          </a:prstGeom>
          <a:noFill/>
          <a:ln w="9525">
            <a:noFill/>
            <a:miter lim="800000"/>
            <a:headEnd/>
            <a:tailEnd/>
          </a:ln>
        </p:spPr>
        <p:txBody>
          <a:bodyPr lIns="92382" tIns="46191" rIns="92382" bIns="46191">
            <a:spAutoFit/>
          </a:bodyPr>
          <a:lstStyle/>
          <a:p>
            <a:pPr marL="120650" indent="-120650" algn="ctr" eaLnBrk="0" hangingPunct="0">
              <a:spcBef>
                <a:spcPct val="50000"/>
              </a:spcBef>
              <a:buClr>
                <a:srgbClr val="1F3F5F"/>
              </a:buClr>
              <a:buFont typeface="Arial" charset="0"/>
              <a:buNone/>
            </a:pPr>
            <a:r>
              <a:rPr lang="en-US" altLang="zh-CN" sz="2000">
                <a:solidFill>
                  <a:schemeClr val="tx1"/>
                </a:solidFill>
                <a:latin typeface="Calibri" pitchFamily="34" charset="0"/>
                <a:ea typeface="Gulim" pitchFamily="34" charset="-127"/>
                <a:sym typeface="Arial" charset="0"/>
              </a:rPr>
              <a:t>Ventilation and heat exchange and reasonable control</a:t>
            </a:r>
            <a:endParaRPr lang="zh-CN" altLang="en-US" sz="2000">
              <a:solidFill>
                <a:schemeClr val="tx1"/>
              </a:solidFill>
              <a:latin typeface="Calibri" pitchFamily="34" charset="0"/>
              <a:ea typeface="Gulim" pitchFamily="34" charset="-127"/>
              <a:sym typeface="Arial" charset="0"/>
            </a:endParaRPr>
          </a:p>
        </p:txBody>
      </p:sp>
      <p:sp>
        <p:nvSpPr>
          <p:cNvPr id="123916" name="页脚占位符 4"/>
          <p:cNvSpPr>
            <a:spLocks noGrp="1" noChangeArrowheads="1"/>
          </p:cNvSpPr>
          <p:nvPr/>
        </p:nvSpPr>
        <p:spPr bwMode="auto">
          <a:xfrm>
            <a:off x="3581400" y="6461125"/>
            <a:ext cx="5295900" cy="246063"/>
          </a:xfrm>
          <a:prstGeom prst="rect">
            <a:avLst/>
          </a:prstGeom>
          <a:noFill/>
          <a:ln w="9525">
            <a:noFill/>
            <a:miter lim="800000"/>
            <a:headEnd/>
            <a:tailEnd/>
          </a:ln>
        </p:spPr>
        <p:txBody>
          <a:bodyPr anchor="ctr">
            <a:spAutoFit/>
          </a:bodyPr>
          <a:lstStyle/>
          <a:p>
            <a:pPr algn="r" eaLnBrk="0" hangingPunct="0">
              <a:buFont typeface="Arial" charset="0"/>
              <a:buNone/>
            </a:pPr>
            <a:r>
              <a:rPr lang="en-US" altLang="zh-CN" sz="1000">
                <a:solidFill>
                  <a:schemeClr val="tx1"/>
                </a:solidFill>
                <a:latin typeface="Calibri" pitchFamily="34" charset="0"/>
                <a:sym typeface="Arial" charset="0"/>
              </a:rPr>
              <a:t>A Multidisciplinary Approach to Curriculum Development in Sustainable Built Environment</a:t>
            </a:r>
            <a:endParaRPr lang="zh-CN" altLang="en-US">
              <a:latin typeface="Calibri" pitchFamily="34" charset="0"/>
              <a:ea typeface="Gulim" pitchFamily="34" charset="-127"/>
            </a:endParaRPr>
          </a:p>
        </p:txBody>
      </p:sp>
      <p:sp>
        <p:nvSpPr>
          <p:cNvPr id="17" name="灯片编号占位符 16"/>
          <p:cNvSpPr>
            <a:spLocks noGrp="1"/>
          </p:cNvSpPr>
          <p:nvPr>
            <p:ph type="sldNum" sz="quarter" idx="11"/>
          </p:nvPr>
        </p:nvSpPr>
        <p:spPr>
          <a:xfrm>
            <a:off x="161925" y="6337300"/>
            <a:ext cx="2133600" cy="365125"/>
          </a:xfrm>
        </p:spPr>
        <p:txBody>
          <a:bodyPr/>
          <a:lstStyle/>
          <a:p>
            <a:pPr>
              <a:defRPr/>
            </a:pPr>
            <a:fld id="{068B8EF4-C90E-4678-B463-3180FD461644}" type="slidenum">
              <a:rPr lang="zh-CN" altLang="en-US"/>
              <a:pPr>
                <a:defRPr/>
              </a:pPr>
              <a:t>87</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6259"/>
                                        </p:tgtEl>
                                        <p:attrNameLst>
                                          <p:attrName>style.visibility</p:attrName>
                                        </p:attrNameLst>
                                      </p:cBhvr>
                                      <p:to>
                                        <p:strVal val="visible"/>
                                      </p:to>
                                    </p:set>
                                    <p:animEffect>
                                      <p:cBhvr>
                                        <p:cTn id="7" dur="1000"/>
                                        <p:tgtEl>
                                          <p:spTgt spid="96259"/>
                                        </p:tgtEl>
                                      </p:cBhvr>
                                    </p:animEffect>
                                    <p:anim calcmode="lin" valueType="num">
                                      <p:cBhvr>
                                        <p:cTn id="8" dur="1000" fill="hold"/>
                                        <p:tgtEl>
                                          <p:spTgt spid="96259"/>
                                        </p:tgtEl>
                                        <p:attrNameLst>
                                          <p:attrName>ppt_x</p:attrName>
                                        </p:attrNameLst>
                                      </p:cBhvr>
                                      <p:tavLst>
                                        <p:tav tm="0">
                                          <p:val>
                                            <p:strVal val="#ppt_x"/>
                                          </p:val>
                                        </p:tav>
                                        <p:tav tm="100000">
                                          <p:val>
                                            <p:strVal val="#ppt_x"/>
                                          </p:val>
                                        </p:tav>
                                      </p:tavLst>
                                    </p:anim>
                                    <p:anim calcmode="lin" valueType="num">
                                      <p:cBhvr>
                                        <p:cTn id="9" dur="1000" fill="hold"/>
                                        <p:tgtEl>
                                          <p:spTgt spid="9625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6260"/>
                                        </p:tgtEl>
                                        <p:attrNameLst>
                                          <p:attrName>style.visibility</p:attrName>
                                        </p:attrNameLst>
                                      </p:cBhvr>
                                      <p:to>
                                        <p:strVal val="visible"/>
                                      </p:to>
                                    </p:set>
                                    <p:animEffect>
                                      <p:cBhvr>
                                        <p:cTn id="12" dur="1000"/>
                                        <p:tgtEl>
                                          <p:spTgt spid="96260"/>
                                        </p:tgtEl>
                                      </p:cBhvr>
                                    </p:animEffect>
                                    <p:anim calcmode="lin" valueType="num">
                                      <p:cBhvr>
                                        <p:cTn id="13" dur="1000" fill="hold"/>
                                        <p:tgtEl>
                                          <p:spTgt spid="96260"/>
                                        </p:tgtEl>
                                        <p:attrNameLst>
                                          <p:attrName>ppt_x</p:attrName>
                                        </p:attrNameLst>
                                      </p:cBhvr>
                                      <p:tavLst>
                                        <p:tav tm="0">
                                          <p:val>
                                            <p:strVal val="#ppt_x"/>
                                          </p:val>
                                        </p:tav>
                                        <p:tav tm="100000">
                                          <p:val>
                                            <p:strVal val="#ppt_x"/>
                                          </p:val>
                                        </p:tav>
                                      </p:tavLst>
                                    </p:anim>
                                    <p:anim calcmode="lin" valueType="num">
                                      <p:cBhvr>
                                        <p:cTn id="14" dur="1000" fill="hold"/>
                                        <p:tgtEl>
                                          <p:spTgt spid="9626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6261"/>
                                        </p:tgtEl>
                                        <p:attrNameLst>
                                          <p:attrName>style.visibility</p:attrName>
                                        </p:attrNameLst>
                                      </p:cBhvr>
                                      <p:to>
                                        <p:strVal val="visible"/>
                                      </p:to>
                                    </p:set>
                                    <p:animEffect>
                                      <p:cBhvr>
                                        <p:cTn id="17" dur="1000"/>
                                        <p:tgtEl>
                                          <p:spTgt spid="96261"/>
                                        </p:tgtEl>
                                      </p:cBhvr>
                                    </p:animEffect>
                                    <p:anim calcmode="lin" valueType="num">
                                      <p:cBhvr>
                                        <p:cTn id="18" dur="1000" fill="hold"/>
                                        <p:tgtEl>
                                          <p:spTgt spid="96261"/>
                                        </p:tgtEl>
                                        <p:attrNameLst>
                                          <p:attrName>ppt_x</p:attrName>
                                        </p:attrNameLst>
                                      </p:cBhvr>
                                      <p:tavLst>
                                        <p:tav tm="0">
                                          <p:val>
                                            <p:strVal val="#ppt_x"/>
                                          </p:val>
                                        </p:tav>
                                        <p:tav tm="100000">
                                          <p:val>
                                            <p:strVal val="#ppt_x"/>
                                          </p:val>
                                        </p:tav>
                                      </p:tavLst>
                                    </p:anim>
                                    <p:anim calcmode="lin" valueType="num">
                                      <p:cBhvr>
                                        <p:cTn id="19" dur="1000" fill="hold"/>
                                        <p:tgtEl>
                                          <p:spTgt spid="9626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6262"/>
                                        </p:tgtEl>
                                        <p:attrNameLst>
                                          <p:attrName>style.visibility</p:attrName>
                                        </p:attrNameLst>
                                      </p:cBhvr>
                                      <p:to>
                                        <p:strVal val="visible"/>
                                      </p:to>
                                    </p:set>
                                    <p:animEffect>
                                      <p:cBhvr>
                                        <p:cTn id="22" dur="1000"/>
                                        <p:tgtEl>
                                          <p:spTgt spid="96262"/>
                                        </p:tgtEl>
                                      </p:cBhvr>
                                    </p:animEffect>
                                    <p:anim calcmode="lin" valueType="num">
                                      <p:cBhvr>
                                        <p:cTn id="23" dur="1000" fill="hold"/>
                                        <p:tgtEl>
                                          <p:spTgt spid="96262"/>
                                        </p:tgtEl>
                                        <p:attrNameLst>
                                          <p:attrName>ppt_x</p:attrName>
                                        </p:attrNameLst>
                                      </p:cBhvr>
                                      <p:tavLst>
                                        <p:tav tm="0">
                                          <p:val>
                                            <p:strVal val="#ppt_x"/>
                                          </p:val>
                                        </p:tav>
                                        <p:tav tm="100000">
                                          <p:val>
                                            <p:strVal val="#ppt_x"/>
                                          </p:val>
                                        </p:tav>
                                      </p:tavLst>
                                    </p:anim>
                                    <p:anim calcmode="lin" valueType="num">
                                      <p:cBhvr>
                                        <p:cTn id="24" dur="1000" fill="hold"/>
                                        <p:tgtEl>
                                          <p:spTgt spid="9626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6263"/>
                                        </p:tgtEl>
                                        <p:attrNameLst>
                                          <p:attrName>style.visibility</p:attrName>
                                        </p:attrNameLst>
                                      </p:cBhvr>
                                      <p:to>
                                        <p:strVal val="visible"/>
                                      </p:to>
                                    </p:set>
                                    <p:animEffect>
                                      <p:cBhvr>
                                        <p:cTn id="27" dur="1000"/>
                                        <p:tgtEl>
                                          <p:spTgt spid="96263"/>
                                        </p:tgtEl>
                                      </p:cBhvr>
                                    </p:animEffect>
                                    <p:anim calcmode="lin" valueType="num">
                                      <p:cBhvr>
                                        <p:cTn id="28" dur="1000" fill="hold"/>
                                        <p:tgtEl>
                                          <p:spTgt spid="96263"/>
                                        </p:tgtEl>
                                        <p:attrNameLst>
                                          <p:attrName>ppt_x</p:attrName>
                                        </p:attrNameLst>
                                      </p:cBhvr>
                                      <p:tavLst>
                                        <p:tav tm="0">
                                          <p:val>
                                            <p:strVal val="#ppt_x"/>
                                          </p:val>
                                        </p:tav>
                                        <p:tav tm="100000">
                                          <p:val>
                                            <p:strVal val="#ppt_x"/>
                                          </p:val>
                                        </p:tav>
                                      </p:tavLst>
                                    </p:anim>
                                    <p:anim calcmode="lin" valueType="num">
                                      <p:cBhvr>
                                        <p:cTn id="29" dur="1000" fill="hold"/>
                                        <p:tgtEl>
                                          <p:spTgt spid="9626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6264"/>
                                        </p:tgtEl>
                                        <p:attrNameLst>
                                          <p:attrName>style.visibility</p:attrName>
                                        </p:attrNameLst>
                                      </p:cBhvr>
                                      <p:to>
                                        <p:strVal val="visible"/>
                                      </p:to>
                                    </p:set>
                                    <p:animEffect>
                                      <p:cBhvr>
                                        <p:cTn id="32" dur="1000"/>
                                        <p:tgtEl>
                                          <p:spTgt spid="96264"/>
                                        </p:tgtEl>
                                      </p:cBhvr>
                                    </p:animEffect>
                                    <p:anim calcmode="lin" valueType="num">
                                      <p:cBhvr>
                                        <p:cTn id="33" dur="1000" fill="hold"/>
                                        <p:tgtEl>
                                          <p:spTgt spid="96264"/>
                                        </p:tgtEl>
                                        <p:attrNameLst>
                                          <p:attrName>ppt_x</p:attrName>
                                        </p:attrNameLst>
                                      </p:cBhvr>
                                      <p:tavLst>
                                        <p:tav tm="0">
                                          <p:val>
                                            <p:strVal val="#ppt_x"/>
                                          </p:val>
                                        </p:tav>
                                        <p:tav tm="100000">
                                          <p:val>
                                            <p:strVal val="#ppt_x"/>
                                          </p:val>
                                        </p:tav>
                                      </p:tavLst>
                                    </p:anim>
                                    <p:anim calcmode="lin" valueType="num">
                                      <p:cBhvr>
                                        <p:cTn id="34" dur="1000" fill="hold"/>
                                        <p:tgtEl>
                                          <p:spTgt spid="9626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96265"/>
                                        </p:tgtEl>
                                        <p:attrNameLst>
                                          <p:attrName>style.visibility</p:attrName>
                                        </p:attrNameLst>
                                      </p:cBhvr>
                                      <p:to>
                                        <p:strVal val="visible"/>
                                      </p:to>
                                    </p:set>
                                    <p:animEffect>
                                      <p:cBhvr>
                                        <p:cTn id="37" dur="1000"/>
                                        <p:tgtEl>
                                          <p:spTgt spid="96265"/>
                                        </p:tgtEl>
                                      </p:cBhvr>
                                    </p:animEffect>
                                    <p:anim calcmode="lin" valueType="num">
                                      <p:cBhvr>
                                        <p:cTn id="38" dur="1000" fill="hold"/>
                                        <p:tgtEl>
                                          <p:spTgt spid="96265"/>
                                        </p:tgtEl>
                                        <p:attrNameLst>
                                          <p:attrName>ppt_x</p:attrName>
                                        </p:attrNameLst>
                                      </p:cBhvr>
                                      <p:tavLst>
                                        <p:tav tm="0">
                                          <p:val>
                                            <p:strVal val="#ppt_x"/>
                                          </p:val>
                                        </p:tav>
                                        <p:tav tm="100000">
                                          <p:val>
                                            <p:strVal val="#ppt_x"/>
                                          </p:val>
                                        </p:tav>
                                      </p:tavLst>
                                    </p:anim>
                                    <p:anim calcmode="lin" valueType="num">
                                      <p:cBhvr>
                                        <p:cTn id="39" dur="1000" fill="hold"/>
                                        <p:tgtEl>
                                          <p:spTgt spid="9626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96266"/>
                                        </p:tgtEl>
                                        <p:attrNameLst>
                                          <p:attrName>style.visibility</p:attrName>
                                        </p:attrNameLst>
                                      </p:cBhvr>
                                      <p:to>
                                        <p:strVal val="visible"/>
                                      </p:to>
                                    </p:set>
                                    <p:animEffect>
                                      <p:cBhvr>
                                        <p:cTn id="42" dur="1000"/>
                                        <p:tgtEl>
                                          <p:spTgt spid="96266"/>
                                        </p:tgtEl>
                                      </p:cBhvr>
                                    </p:animEffect>
                                    <p:anim calcmode="lin" valueType="num">
                                      <p:cBhvr>
                                        <p:cTn id="43" dur="1000" fill="hold"/>
                                        <p:tgtEl>
                                          <p:spTgt spid="96266"/>
                                        </p:tgtEl>
                                        <p:attrNameLst>
                                          <p:attrName>ppt_x</p:attrName>
                                        </p:attrNameLst>
                                      </p:cBhvr>
                                      <p:tavLst>
                                        <p:tav tm="0">
                                          <p:val>
                                            <p:strVal val="#ppt_x"/>
                                          </p:val>
                                        </p:tav>
                                        <p:tav tm="100000">
                                          <p:val>
                                            <p:strVal val="#ppt_x"/>
                                          </p:val>
                                        </p:tav>
                                      </p:tavLst>
                                    </p:anim>
                                    <p:anim calcmode="lin" valueType="num">
                                      <p:cBhvr>
                                        <p:cTn id="44" dur="1000" fill="hold"/>
                                        <p:tgtEl>
                                          <p:spTgt spid="96266"/>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96267"/>
                                        </p:tgtEl>
                                        <p:attrNameLst>
                                          <p:attrName>style.visibility</p:attrName>
                                        </p:attrNameLst>
                                      </p:cBhvr>
                                      <p:to>
                                        <p:strVal val="visible"/>
                                      </p:to>
                                    </p:set>
                                    <p:animEffect>
                                      <p:cBhvr>
                                        <p:cTn id="47" dur="1000"/>
                                        <p:tgtEl>
                                          <p:spTgt spid="96267"/>
                                        </p:tgtEl>
                                      </p:cBhvr>
                                    </p:animEffect>
                                    <p:anim calcmode="lin" valueType="num">
                                      <p:cBhvr>
                                        <p:cTn id="48" dur="1000" fill="hold"/>
                                        <p:tgtEl>
                                          <p:spTgt spid="96267"/>
                                        </p:tgtEl>
                                        <p:attrNameLst>
                                          <p:attrName>ppt_x</p:attrName>
                                        </p:attrNameLst>
                                      </p:cBhvr>
                                      <p:tavLst>
                                        <p:tav tm="0">
                                          <p:val>
                                            <p:strVal val="#ppt_x"/>
                                          </p:val>
                                        </p:tav>
                                        <p:tav tm="100000">
                                          <p:val>
                                            <p:strVal val="#ppt_x"/>
                                          </p:val>
                                        </p:tav>
                                      </p:tavLst>
                                    </p:anim>
                                    <p:anim calcmode="lin" valueType="num">
                                      <p:cBhvr>
                                        <p:cTn id="49" dur="1000" fill="hold"/>
                                        <p:tgtEl>
                                          <p:spTgt spid="96267"/>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96268"/>
                                        </p:tgtEl>
                                        <p:attrNameLst>
                                          <p:attrName>style.visibility</p:attrName>
                                        </p:attrNameLst>
                                      </p:cBhvr>
                                      <p:to>
                                        <p:strVal val="visible"/>
                                      </p:to>
                                    </p:set>
                                    <p:animEffect>
                                      <p:cBhvr>
                                        <p:cTn id="52" dur="1000"/>
                                        <p:tgtEl>
                                          <p:spTgt spid="96268"/>
                                        </p:tgtEl>
                                      </p:cBhvr>
                                    </p:animEffect>
                                    <p:anim calcmode="lin" valueType="num">
                                      <p:cBhvr>
                                        <p:cTn id="53" dur="1000" fill="hold"/>
                                        <p:tgtEl>
                                          <p:spTgt spid="96268"/>
                                        </p:tgtEl>
                                        <p:attrNameLst>
                                          <p:attrName>ppt_x</p:attrName>
                                        </p:attrNameLst>
                                      </p:cBhvr>
                                      <p:tavLst>
                                        <p:tav tm="0">
                                          <p:val>
                                            <p:strVal val="#ppt_x"/>
                                          </p:val>
                                        </p:tav>
                                        <p:tav tm="100000">
                                          <p:val>
                                            <p:strVal val="#ppt_x"/>
                                          </p:val>
                                        </p:tav>
                                      </p:tavLst>
                                    </p:anim>
                                    <p:anim calcmode="lin" valueType="num">
                                      <p:cBhvr>
                                        <p:cTn id="54" dur="1000" fill="hold"/>
                                        <p:tgtEl>
                                          <p:spTgt spid="962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animBg="1"/>
      <p:bldP spid="96260" grpId="0" animBg="1"/>
      <p:bldP spid="96261" grpId="0" animBg="1"/>
      <p:bldP spid="96262" grpId="0" animBg="1"/>
      <p:bldP spid="96263" grpId="0" animBg="1"/>
      <p:bldP spid="96264" grpId="0" animBg="1"/>
      <p:bldP spid="96265" grpId="0" animBg="1"/>
      <p:bldP spid="96266" grpId="0" bldLvl="0" autoUpdateAnimBg="0"/>
      <p:bldP spid="96267" grpId="0" bldLvl="0" autoUpdateAnimBg="0"/>
      <p:bldP spid="96268" grpId="0" bldLvl="0"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extBox 2"/>
          <p:cNvSpPr>
            <a:spLocks noChangeArrowheads="1"/>
          </p:cNvSpPr>
          <p:nvPr/>
        </p:nvSpPr>
        <p:spPr bwMode="auto">
          <a:xfrm>
            <a:off x="301625" y="849313"/>
            <a:ext cx="4737100" cy="522287"/>
          </a:xfrm>
          <a:prstGeom prst="rect">
            <a:avLst/>
          </a:prstGeom>
          <a:noFill/>
          <a:ln w="9525">
            <a:noFill/>
            <a:miter lim="800000"/>
            <a:headEnd/>
            <a:tailEnd/>
          </a:ln>
        </p:spPr>
        <p:txBody>
          <a:bodyPr>
            <a:spAutoFit/>
          </a:bodyPr>
          <a:lstStyle/>
          <a:p>
            <a:pPr eaLnBrk="0" hangingPunct="0">
              <a:buFont typeface="Arial" charset="0"/>
              <a:buNone/>
            </a:pPr>
            <a:r>
              <a:rPr lang="en-US" altLang="zh-CN" sz="2800" b="1">
                <a:solidFill>
                  <a:schemeClr val="tx1"/>
                </a:solidFill>
                <a:latin typeface="Calibri" pitchFamily="34" charset="0"/>
                <a:ea typeface="Gulim" pitchFamily="34" charset="-127"/>
                <a:sym typeface="Arial" charset="0"/>
              </a:rPr>
              <a:t>7.6.4 Temperate climate</a:t>
            </a:r>
            <a:endParaRPr lang="zh-CN" altLang="en-US" sz="2800" b="1">
              <a:solidFill>
                <a:schemeClr val="tx1"/>
              </a:solidFill>
              <a:latin typeface="Calibri" pitchFamily="34" charset="0"/>
              <a:sym typeface="Arial" charset="0"/>
            </a:endParaRPr>
          </a:p>
        </p:txBody>
      </p:sp>
      <p:sp>
        <p:nvSpPr>
          <p:cNvPr id="124930" name="AutoShape 12"/>
          <p:cNvSpPr>
            <a:spLocks noChangeArrowheads="1"/>
          </p:cNvSpPr>
          <p:nvPr/>
        </p:nvSpPr>
        <p:spPr bwMode="auto">
          <a:xfrm>
            <a:off x="857250" y="1809750"/>
            <a:ext cx="7896225" cy="552450"/>
          </a:xfrm>
          <a:prstGeom prst="roundRect">
            <a:avLst>
              <a:gd name="adj" fmla="val 16667"/>
            </a:avLst>
          </a:prstGeom>
          <a:solidFill>
            <a:srgbClr val="C6F2F2"/>
          </a:solidFill>
          <a:ln w="9525">
            <a:solidFill>
              <a:schemeClr val="bg2"/>
            </a:solidFill>
            <a:miter lim="800000"/>
            <a:headEnd/>
            <a:tailEnd/>
          </a:ln>
        </p:spPr>
        <p:txBody>
          <a:bodyPr wrap="none" anchor="ctr"/>
          <a:lstStyle/>
          <a:p>
            <a:pPr eaLnBrk="0" hangingPunct="0">
              <a:buFont typeface="Arial" charset="0"/>
              <a:buNone/>
            </a:pPr>
            <a:r>
              <a:rPr lang="en-US" altLang="zh-CN" sz="2000">
                <a:solidFill>
                  <a:schemeClr val="tx1"/>
                </a:solidFill>
                <a:latin typeface="Calibri" pitchFamily="34" charset="0"/>
                <a:ea typeface="微软雅黑"/>
                <a:cs typeface="微软雅黑"/>
                <a:sym typeface="Times New Roman" pitchFamily="18" charset="0"/>
              </a:rPr>
              <a:t>7.6.4.1 </a:t>
            </a:r>
            <a:r>
              <a:rPr lang="en-US" altLang="zh-CN" sz="2000">
                <a:solidFill>
                  <a:schemeClr val="tx1"/>
                </a:solidFill>
                <a:latin typeface="Calibri" pitchFamily="34" charset="0"/>
                <a:ea typeface="Gulim" pitchFamily="34" charset="-127"/>
                <a:sym typeface="Arial" charset="0"/>
              </a:rPr>
              <a:t>The location and characteristics of the climate types</a:t>
            </a:r>
            <a:endParaRPr lang="zh-CN" altLang="en-US" sz="2000">
              <a:solidFill>
                <a:schemeClr val="tx1"/>
              </a:solidFill>
              <a:latin typeface="Calibri" pitchFamily="34" charset="0"/>
              <a:ea typeface="微软雅黑"/>
              <a:cs typeface="微软雅黑"/>
              <a:sym typeface="Times New Roman" pitchFamily="18" charset="0"/>
            </a:endParaRPr>
          </a:p>
        </p:txBody>
      </p:sp>
      <p:sp>
        <p:nvSpPr>
          <p:cNvPr id="124931" name="AutoShape 12"/>
          <p:cNvSpPr>
            <a:spLocks noChangeArrowheads="1"/>
          </p:cNvSpPr>
          <p:nvPr/>
        </p:nvSpPr>
        <p:spPr bwMode="auto">
          <a:xfrm>
            <a:off x="885825" y="3040063"/>
            <a:ext cx="7772400" cy="533400"/>
          </a:xfrm>
          <a:prstGeom prst="roundRect">
            <a:avLst>
              <a:gd name="adj" fmla="val 16667"/>
            </a:avLst>
          </a:prstGeom>
          <a:solidFill>
            <a:srgbClr val="C6F2F2"/>
          </a:solidFill>
          <a:ln w="9525">
            <a:solidFill>
              <a:schemeClr val="bg2"/>
            </a:solidFill>
            <a:miter lim="800000"/>
            <a:headEnd/>
            <a:tailEnd/>
          </a:ln>
        </p:spPr>
        <p:txBody>
          <a:bodyPr wrap="none" anchor="ctr"/>
          <a:lstStyle/>
          <a:p>
            <a:pPr eaLnBrk="0" hangingPunct="0">
              <a:buFont typeface="Arial" charset="0"/>
              <a:buNone/>
            </a:pPr>
            <a:r>
              <a:rPr lang="en-US" altLang="zh-CN" sz="2000">
                <a:solidFill>
                  <a:schemeClr val="tx1"/>
                </a:solidFill>
                <a:latin typeface="Calibri" pitchFamily="34" charset="0"/>
                <a:ea typeface="微软雅黑"/>
                <a:cs typeface="微软雅黑"/>
                <a:sym typeface="Times New Roman" pitchFamily="18" charset="0"/>
              </a:rPr>
              <a:t>7.6.4.2 </a:t>
            </a:r>
            <a:r>
              <a:rPr lang="en-US" altLang="zh-CN" sz="2000">
                <a:solidFill>
                  <a:schemeClr val="tx1"/>
                </a:solidFill>
                <a:latin typeface="Calibri" pitchFamily="34" charset="0"/>
                <a:ea typeface="Gulim" pitchFamily="34" charset="-127"/>
                <a:sym typeface="微软雅黑"/>
              </a:rPr>
              <a:t>Temperate</a:t>
            </a:r>
            <a:r>
              <a:rPr lang="en-US" altLang="zh-CN" sz="2000">
                <a:solidFill>
                  <a:schemeClr val="tx1"/>
                </a:solidFill>
                <a:latin typeface="Calibri" pitchFamily="34" charset="0"/>
                <a:ea typeface="Gulim" pitchFamily="34" charset="-127"/>
                <a:sym typeface="Arial" charset="0"/>
              </a:rPr>
              <a:t> climate challenges and problems</a:t>
            </a:r>
            <a:endParaRPr lang="zh-CN" altLang="en-US" sz="2000">
              <a:solidFill>
                <a:schemeClr val="tx1"/>
              </a:solidFill>
              <a:latin typeface="Calibri" pitchFamily="34" charset="0"/>
              <a:ea typeface="微软雅黑"/>
              <a:cs typeface="微软雅黑"/>
              <a:sym typeface="Times New Roman" pitchFamily="18" charset="0"/>
            </a:endParaRPr>
          </a:p>
        </p:txBody>
      </p:sp>
      <p:sp>
        <p:nvSpPr>
          <p:cNvPr id="124932" name="页脚占位符 4"/>
          <p:cNvSpPr>
            <a:spLocks noGrp="1" noChangeArrowheads="1"/>
          </p:cNvSpPr>
          <p:nvPr/>
        </p:nvSpPr>
        <p:spPr bwMode="auto">
          <a:xfrm>
            <a:off x="3581400" y="6461125"/>
            <a:ext cx="5295900" cy="246063"/>
          </a:xfrm>
          <a:prstGeom prst="rect">
            <a:avLst/>
          </a:prstGeom>
          <a:noFill/>
          <a:ln w="9525">
            <a:noFill/>
            <a:miter lim="800000"/>
            <a:headEnd/>
            <a:tailEnd/>
          </a:ln>
        </p:spPr>
        <p:txBody>
          <a:bodyPr anchor="ctr">
            <a:spAutoFit/>
          </a:bodyPr>
          <a:lstStyle/>
          <a:p>
            <a:pPr algn="r" eaLnBrk="0" hangingPunct="0">
              <a:buFont typeface="Arial" charset="0"/>
              <a:buNone/>
            </a:pPr>
            <a:r>
              <a:rPr lang="en-US" altLang="zh-CN" sz="1000">
                <a:solidFill>
                  <a:schemeClr val="tx1"/>
                </a:solidFill>
                <a:latin typeface="Calibri" pitchFamily="34" charset="0"/>
                <a:sym typeface="Arial" charset="0"/>
              </a:rPr>
              <a:t>A Multidisciplinary Approach to Curriculum Development in Sustainable Built Environment</a:t>
            </a:r>
            <a:endParaRPr lang="zh-CN" altLang="en-US">
              <a:latin typeface="Calibri" pitchFamily="34" charset="0"/>
              <a:ea typeface="Gulim" pitchFamily="34" charset="-127"/>
            </a:endParaRPr>
          </a:p>
        </p:txBody>
      </p:sp>
      <p:sp>
        <p:nvSpPr>
          <p:cNvPr id="124933" name="AutoShape 12"/>
          <p:cNvSpPr>
            <a:spLocks noChangeArrowheads="1"/>
          </p:cNvSpPr>
          <p:nvPr/>
        </p:nvSpPr>
        <p:spPr bwMode="auto">
          <a:xfrm>
            <a:off x="895350" y="4221163"/>
            <a:ext cx="7791450" cy="533400"/>
          </a:xfrm>
          <a:prstGeom prst="roundRect">
            <a:avLst>
              <a:gd name="adj" fmla="val 16667"/>
            </a:avLst>
          </a:prstGeom>
          <a:solidFill>
            <a:srgbClr val="C6F2F2"/>
          </a:solidFill>
          <a:ln w="9525">
            <a:solidFill>
              <a:schemeClr val="bg2"/>
            </a:solidFill>
            <a:miter lim="800000"/>
            <a:headEnd/>
            <a:tailEnd/>
          </a:ln>
        </p:spPr>
        <p:txBody>
          <a:bodyPr wrap="none" anchor="ctr"/>
          <a:lstStyle/>
          <a:p>
            <a:pPr eaLnBrk="0" hangingPunct="0">
              <a:buFont typeface="Arial" charset="0"/>
              <a:buNone/>
            </a:pPr>
            <a:r>
              <a:rPr lang="en-US" altLang="zh-CN" sz="2000">
                <a:solidFill>
                  <a:schemeClr val="tx1"/>
                </a:solidFill>
                <a:latin typeface="Calibri" pitchFamily="34" charset="0"/>
                <a:ea typeface="微软雅黑"/>
                <a:cs typeface="微软雅黑"/>
                <a:sym typeface="Times New Roman" pitchFamily="18" charset="0"/>
              </a:rPr>
              <a:t>7.6.4.3 </a:t>
            </a:r>
            <a:r>
              <a:rPr lang="en-US" altLang="zh-CN" sz="2000">
                <a:solidFill>
                  <a:schemeClr val="tx1"/>
                </a:solidFill>
                <a:latin typeface="Calibri" pitchFamily="34" charset="0"/>
                <a:ea typeface="Gulim" pitchFamily="34" charset="-127"/>
                <a:sym typeface="Arial" charset="0"/>
              </a:rPr>
              <a:t>Basic implementation strategies</a:t>
            </a:r>
            <a:endParaRPr lang="zh-CN" altLang="en-US" sz="2000">
              <a:solidFill>
                <a:schemeClr val="tx1"/>
              </a:solidFill>
              <a:latin typeface="Calibri" pitchFamily="34" charset="0"/>
              <a:ea typeface="微软雅黑"/>
              <a:cs typeface="微软雅黑"/>
              <a:sym typeface="Times New Roman" pitchFamily="18" charset="0"/>
            </a:endParaRPr>
          </a:p>
        </p:txBody>
      </p:sp>
      <p:sp>
        <p:nvSpPr>
          <p:cNvPr id="124934" name="AutoShape 12"/>
          <p:cNvSpPr>
            <a:spLocks noChangeArrowheads="1"/>
          </p:cNvSpPr>
          <p:nvPr/>
        </p:nvSpPr>
        <p:spPr bwMode="auto">
          <a:xfrm>
            <a:off x="933450" y="5354638"/>
            <a:ext cx="7753350" cy="533400"/>
          </a:xfrm>
          <a:prstGeom prst="roundRect">
            <a:avLst>
              <a:gd name="adj" fmla="val 16667"/>
            </a:avLst>
          </a:prstGeom>
          <a:solidFill>
            <a:srgbClr val="C6F2F2"/>
          </a:solidFill>
          <a:ln w="9525">
            <a:solidFill>
              <a:schemeClr val="bg2"/>
            </a:solidFill>
            <a:miter lim="800000"/>
            <a:headEnd/>
            <a:tailEnd/>
          </a:ln>
        </p:spPr>
        <p:txBody>
          <a:bodyPr wrap="none" anchor="ctr"/>
          <a:lstStyle/>
          <a:p>
            <a:pPr eaLnBrk="0" hangingPunct="0">
              <a:buFont typeface="Arial" charset="0"/>
              <a:buNone/>
            </a:pPr>
            <a:r>
              <a:rPr lang="en-US" altLang="zh-CN" sz="2000">
                <a:solidFill>
                  <a:schemeClr val="tx1"/>
                </a:solidFill>
                <a:latin typeface="Calibri" pitchFamily="34" charset="0"/>
                <a:ea typeface="微软雅黑"/>
                <a:cs typeface="微软雅黑"/>
                <a:sym typeface="Times New Roman" pitchFamily="18" charset="0"/>
              </a:rPr>
              <a:t>7.6.4.4 </a:t>
            </a:r>
            <a:r>
              <a:rPr lang="en-US" altLang="zh-CN" sz="2000">
                <a:solidFill>
                  <a:schemeClr val="tx1"/>
                </a:solidFill>
                <a:latin typeface="Calibri" pitchFamily="34" charset="0"/>
                <a:ea typeface="Gulim" pitchFamily="34" charset="-127"/>
                <a:sym typeface="Arial" charset="0"/>
              </a:rPr>
              <a:t>The detailed design and construction strategies</a:t>
            </a:r>
            <a:endParaRPr lang="zh-CN" altLang="en-US" sz="2000">
              <a:solidFill>
                <a:schemeClr val="tx1"/>
              </a:solidFill>
              <a:latin typeface="Calibri" pitchFamily="34" charset="0"/>
              <a:ea typeface="微软雅黑"/>
              <a:cs typeface="微软雅黑"/>
              <a:sym typeface="Times New Roman" pitchFamily="18" charset="0"/>
            </a:endParaRPr>
          </a:p>
        </p:txBody>
      </p:sp>
      <p:sp>
        <p:nvSpPr>
          <p:cNvPr id="11" name="灯片编号占位符 10"/>
          <p:cNvSpPr>
            <a:spLocks noGrp="1"/>
          </p:cNvSpPr>
          <p:nvPr>
            <p:ph type="sldNum" sz="quarter" idx="11"/>
          </p:nvPr>
        </p:nvSpPr>
        <p:spPr>
          <a:xfrm>
            <a:off x="161925" y="6337300"/>
            <a:ext cx="2133600" cy="365125"/>
          </a:xfrm>
        </p:spPr>
        <p:txBody>
          <a:bodyPr/>
          <a:lstStyle/>
          <a:p>
            <a:pPr>
              <a:defRPr/>
            </a:pPr>
            <a:fld id="{4DBF015A-4205-406D-8ED8-44DDEE2D1D4C}" type="slidenum">
              <a:rPr lang="zh-CN" altLang="en-US"/>
              <a:pPr>
                <a:defRPr/>
              </a:pPr>
              <a:t>88</a:t>
            </a:fld>
            <a:endParaRPr lang="zh-CN" altLang="en-US"/>
          </a:p>
        </p:txBody>
      </p:sp>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内容占位符 2"/>
          <p:cNvSpPr>
            <a:spLocks noGrp="1" noChangeArrowheads="1"/>
          </p:cNvSpPr>
          <p:nvPr>
            <p:ph idx="4294967295"/>
          </p:nvPr>
        </p:nvSpPr>
        <p:spPr>
          <a:xfrm>
            <a:off x="165100" y="800100"/>
            <a:ext cx="8748713" cy="5343525"/>
          </a:xfrm>
        </p:spPr>
        <p:txBody>
          <a:bodyPr/>
          <a:lstStyle/>
          <a:p>
            <a:r>
              <a:rPr lang="zh-CN" altLang="zh-CN" sz="2800" b="1" smtClean="0">
                <a:latin typeface="Calibri" pitchFamily="34" charset="0"/>
                <a:ea typeface="宋体" charset="-122"/>
                <a:sym typeface="Calibri" pitchFamily="34" charset="0"/>
              </a:rPr>
              <a:t>7.2.1    Building shape coefficient</a:t>
            </a:r>
          </a:p>
          <a:p>
            <a:pPr>
              <a:buFont typeface="Wingdings 2" pitchFamily="18" charset="2"/>
              <a:buNone/>
            </a:pPr>
            <a:endParaRPr lang="zh-CN" altLang="zh-CN" sz="1800" smtClean="0">
              <a:latin typeface="Calibri" pitchFamily="34" charset="0"/>
              <a:ea typeface="宋体" charset="-122"/>
              <a:sym typeface="Calibri" pitchFamily="34" charset="0"/>
            </a:endParaRPr>
          </a:p>
          <a:p>
            <a:r>
              <a:rPr lang="zh-CN" altLang="zh-CN" sz="1800" smtClean="0">
                <a:latin typeface="Calibri" pitchFamily="34" charset="0"/>
                <a:ea typeface="宋体" charset="-122"/>
                <a:sym typeface="Calibri" pitchFamily="34" charset="0"/>
              </a:rPr>
              <a:t>Building shape coefficient is the external </a:t>
            </a:r>
          </a:p>
          <a:p>
            <a:pPr>
              <a:buFont typeface="Wingdings 2" pitchFamily="18" charset="2"/>
              <a:buNone/>
            </a:pPr>
            <a:r>
              <a:rPr lang="zh-CN" altLang="zh-CN" sz="1800" smtClean="0">
                <a:latin typeface="Calibri" pitchFamily="34" charset="0"/>
                <a:ea typeface="宋体" charset="-122"/>
                <a:sym typeface="Calibri" pitchFamily="34" charset="0"/>
              </a:rPr>
              <a:t>surface area to volume (S/V) ratio of building.</a:t>
            </a:r>
          </a:p>
          <a:p>
            <a:endParaRPr lang="zh-CN" altLang="zh-CN" sz="1800" smtClean="0">
              <a:latin typeface="Calibri" pitchFamily="34" charset="0"/>
              <a:ea typeface="宋体" charset="-122"/>
              <a:sym typeface="Calibri" pitchFamily="34" charset="0"/>
            </a:endParaRPr>
          </a:p>
          <a:p>
            <a:endParaRPr lang="zh-CN" altLang="zh-CN" sz="1800" smtClean="0">
              <a:latin typeface="Calibri" pitchFamily="34" charset="0"/>
              <a:ea typeface="宋体" charset="-122"/>
              <a:sym typeface="Calibri" pitchFamily="34" charset="0"/>
            </a:endParaRPr>
          </a:p>
          <a:p>
            <a:pPr>
              <a:buFont typeface="Wingdings 2" pitchFamily="18" charset="2"/>
              <a:buNone/>
            </a:pPr>
            <a:r>
              <a:rPr lang="zh-CN" altLang="zh-CN" sz="1800" smtClean="0">
                <a:latin typeface="Calibri" pitchFamily="34" charset="0"/>
                <a:ea typeface="宋体" charset="-122"/>
                <a:sym typeface="Calibri" pitchFamily="34" charset="0"/>
              </a:rPr>
              <a:t>                                                                                     S ----external surface area</a:t>
            </a:r>
          </a:p>
          <a:p>
            <a:pPr>
              <a:buFont typeface="Wingdings 2" pitchFamily="18" charset="2"/>
              <a:buNone/>
            </a:pPr>
            <a:r>
              <a:rPr lang="zh-CN" altLang="zh-CN" sz="1800" smtClean="0">
                <a:latin typeface="Calibri" pitchFamily="34" charset="0"/>
                <a:ea typeface="宋体" charset="-122"/>
                <a:sym typeface="Calibri" pitchFamily="34" charset="0"/>
              </a:rPr>
              <a:t>                                                                                     V----volume</a:t>
            </a:r>
            <a:endParaRPr lang="zh-CN" altLang="zh-CN" smtClean="0">
              <a:ea typeface="宋体" charset="-122"/>
            </a:endParaRPr>
          </a:p>
        </p:txBody>
      </p:sp>
      <p:graphicFrame>
        <p:nvGraphicFramePr>
          <p:cNvPr id="1026" name="对象 3"/>
          <p:cNvGraphicFramePr>
            <a:graphicFrameLocks noChangeAspect="1"/>
          </p:cNvGraphicFramePr>
          <p:nvPr/>
        </p:nvGraphicFramePr>
        <p:xfrm>
          <a:off x="6516688" y="1735138"/>
          <a:ext cx="1692275" cy="1149350"/>
        </p:xfrm>
        <a:graphic>
          <a:graphicData uri="http://schemas.openxmlformats.org/presentationml/2006/ole">
            <p:oleObj spid="_x0000_s1026" r:id="rId3" imgW="12192317" imgH="9449117" progId="">
              <p:embed/>
            </p:oleObj>
          </a:graphicData>
        </a:graphic>
      </p:graphicFrame>
      <p:pic>
        <p:nvPicPr>
          <p:cNvPr id="1028" name="Picture 4"/>
          <p:cNvPicPr>
            <a:picLocks noChangeAspect="1" noChangeArrowheads="1"/>
          </p:cNvPicPr>
          <p:nvPr/>
        </p:nvPicPr>
        <p:blipFill>
          <a:blip r:embed="rId4" cstate="print"/>
          <a:srcRect/>
          <a:stretch>
            <a:fillRect/>
          </a:stretch>
        </p:blipFill>
        <p:spPr bwMode="auto">
          <a:xfrm>
            <a:off x="4695825" y="3914775"/>
            <a:ext cx="4448175" cy="1971675"/>
          </a:xfrm>
          <a:prstGeom prst="rect">
            <a:avLst/>
          </a:prstGeom>
          <a:noFill/>
          <a:ln w="9525">
            <a:noFill/>
            <a:miter lim="800000"/>
            <a:headEnd/>
            <a:tailEnd/>
          </a:ln>
        </p:spPr>
      </p:pic>
      <p:sp>
        <p:nvSpPr>
          <p:cNvPr id="1029" name="页脚占位符 4"/>
          <p:cNvSpPr>
            <a:spLocks noGrp="1" noChangeArrowheads="1"/>
          </p:cNvSpPr>
          <p:nvPr/>
        </p:nvSpPr>
        <p:spPr bwMode="auto">
          <a:xfrm>
            <a:off x="3581400" y="6461125"/>
            <a:ext cx="5295900" cy="246063"/>
          </a:xfrm>
          <a:prstGeom prst="rect">
            <a:avLst/>
          </a:prstGeom>
          <a:noFill/>
          <a:ln w="9525">
            <a:noFill/>
            <a:miter lim="800000"/>
            <a:headEnd/>
            <a:tailEnd/>
          </a:ln>
        </p:spPr>
        <p:txBody>
          <a:bodyPr anchor="ctr">
            <a:spAutoFit/>
          </a:bodyPr>
          <a:lstStyle/>
          <a:p>
            <a:pPr algn="r" eaLnBrk="0" hangingPunct="0">
              <a:buFont typeface="Arial" charset="0"/>
              <a:buNone/>
            </a:pPr>
            <a:r>
              <a:rPr lang="en-US" altLang="zh-CN" sz="1000">
                <a:solidFill>
                  <a:schemeClr val="tx1"/>
                </a:solidFill>
                <a:latin typeface="Arial" charset="0"/>
                <a:sym typeface="Arial" charset="0"/>
              </a:rPr>
              <a:t>A Multidisciplinary Approach to Curriculum Development in Sustainable Built Environment</a:t>
            </a:r>
            <a:endParaRPr lang="zh-CN" altLang="en-US">
              <a:ea typeface="Gulim" pitchFamily="34" charset="-127"/>
            </a:endParaRPr>
          </a:p>
        </p:txBody>
      </p:sp>
      <p:pic>
        <p:nvPicPr>
          <p:cNvPr id="13318" name="Picture 2"/>
          <p:cNvPicPr>
            <a:picLocks noChangeAspect="1" noChangeArrowheads="1"/>
          </p:cNvPicPr>
          <p:nvPr/>
        </p:nvPicPr>
        <p:blipFill>
          <a:blip r:embed="rId5" cstate="print"/>
          <a:srcRect/>
          <a:stretch>
            <a:fillRect/>
          </a:stretch>
        </p:blipFill>
        <p:spPr bwMode="auto">
          <a:xfrm>
            <a:off x="277813" y="2835275"/>
            <a:ext cx="4598987" cy="3225800"/>
          </a:xfrm>
          <a:prstGeom prst="rect">
            <a:avLst/>
          </a:prstGeom>
          <a:noFill/>
          <a:ln w="9525">
            <a:noFill/>
            <a:miter lim="800000"/>
            <a:headEnd/>
            <a:tailEnd/>
          </a:ln>
        </p:spPr>
      </p:pic>
      <p:sp>
        <p:nvSpPr>
          <p:cNvPr id="10" name="灯片编号占位符 9"/>
          <p:cNvSpPr>
            <a:spLocks noGrp="1"/>
          </p:cNvSpPr>
          <p:nvPr>
            <p:ph type="sldNum" sz="quarter" idx="11"/>
          </p:nvPr>
        </p:nvSpPr>
        <p:spPr>
          <a:xfrm>
            <a:off x="161925" y="6337300"/>
            <a:ext cx="2133600" cy="365125"/>
          </a:xfrm>
        </p:spPr>
        <p:txBody>
          <a:bodyPr/>
          <a:lstStyle/>
          <a:p>
            <a:pPr>
              <a:defRPr/>
            </a:pPr>
            <a:fld id="{C25BCF6B-C8BD-401F-9B79-4FC76B70876A}" type="slidenum">
              <a:rPr lang="zh-CN" altLang="en-US"/>
              <a:pPr>
                <a:defRPr/>
              </a:pPr>
              <a:t>8</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318"/>
                                        </p:tgtEl>
                                        <p:attrNameLst>
                                          <p:attrName>style.visibility</p:attrName>
                                        </p:attrNameLst>
                                      </p:cBhvr>
                                      <p:to>
                                        <p:strVal val="visible"/>
                                      </p:to>
                                    </p:set>
                                    <p:animEffect>
                                      <p:cBhvr>
                                        <p:cTn id="7" dur="500"/>
                                        <p:tgtEl>
                                          <p:spTgt spid="13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extBox 2"/>
          <p:cNvSpPr>
            <a:spLocks noChangeArrowheads="1"/>
          </p:cNvSpPr>
          <p:nvPr/>
        </p:nvSpPr>
        <p:spPr bwMode="auto">
          <a:xfrm>
            <a:off x="211138" y="846138"/>
            <a:ext cx="8699500" cy="954087"/>
          </a:xfrm>
          <a:prstGeom prst="rect">
            <a:avLst/>
          </a:prstGeom>
          <a:noFill/>
          <a:ln w="9525">
            <a:noFill/>
            <a:miter lim="800000"/>
            <a:headEnd/>
            <a:tailEnd/>
          </a:ln>
        </p:spPr>
        <p:txBody>
          <a:bodyPr>
            <a:spAutoFit/>
          </a:bodyPr>
          <a:lstStyle/>
          <a:p>
            <a:pPr algn="ctr" eaLnBrk="0" hangingPunct="0">
              <a:buFont typeface="Arial" charset="0"/>
              <a:buNone/>
            </a:pPr>
            <a:r>
              <a:rPr lang="en-US" altLang="zh-CN" sz="2800" b="1">
                <a:solidFill>
                  <a:schemeClr val="tx1"/>
                </a:solidFill>
                <a:latin typeface="Calibri" pitchFamily="34" charset="0"/>
                <a:ea typeface="Gulim" pitchFamily="34" charset="-127"/>
                <a:sym typeface="Arial" charset="0"/>
              </a:rPr>
              <a:t>7.6.4.1   The location and characteristics of the climate types</a:t>
            </a:r>
            <a:endParaRPr lang="zh-CN" altLang="en-US" sz="2800" b="1">
              <a:solidFill>
                <a:schemeClr val="tx1"/>
              </a:solidFill>
              <a:latin typeface="Calibri" pitchFamily="34" charset="0"/>
              <a:ea typeface="Gulim" pitchFamily="34" charset="-127"/>
              <a:sym typeface="Arial" charset="0"/>
            </a:endParaRPr>
          </a:p>
        </p:txBody>
      </p:sp>
      <p:sp>
        <p:nvSpPr>
          <p:cNvPr id="125954" name="AutoShape 12"/>
          <p:cNvSpPr>
            <a:spLocks noChangeArrowheads="1"/>
          </p:cNvSpPr>
          <p:nvPr/>
        </p:nvSpPr>
        <p:spPr bwMode="auto">
          <a:xfrm>
            <a:off x="733425" y="2552700"/>
            <a:ext cx="7896225" cy="552450"/>
          </a:xfrm>
          <a:prstGeom prst="roundRect">
            <a:avLst>
              <a:gd name="adj" fmla="val 16667"/>
            </a:avLst>
          </a:prstGeom>
          <a:solidFill>
            <a:srgbClr val="C6F2F2"/>
          </a:solidFill>
          <a:ln w="9525">
            <a:solidFill>
              <a:schemeClr val="bg2"/>
            </a:solidFill>
            <a:miter lim="800000"/>
            <a:headEnd/>
            <a:tailEnd/>
          </a:ln>
        </p:spPr>
        <p:txBody>
          <a:bodyPr wrap="none" anchor="ctr"/>
          <a:lstStyle/>
          <a:p>
            <a:pPr eaLnBrk="0" hangingPunct="0">
              <a:buFont typeface="Arial" charset="0"/>
              <a:buNone/>
            </a:pPr>
            <a:r>
              <a:rPr lang="en-US" altLang="zh-CN" sz="2000">
                <a:solidFill>
                  <a:schemeClr val="tx1"/>
                </a:solidFill>
                <a:latin typeface="Calibri" pitchFamily="34" charset="0"/>
                <a:ea typeface="微软雅黑"/>
                <a:cs typeface="微软雅黑"/>
                <a:sym typeface="Times New Roman" pitchFamily="18" charset="0"/>
              </a:rPr>
              <a:t>7.6.4.1.1 </a:t>
            </a:r>
            <a:r>
              <a:rPr lang="en-US" altLang="zh-CN" sz="2000">
                <a:solidFill>
                  <a:schemeClr val="tx1"/>
                </a:solidFill>
                <a:latin typeface="Calibri" pitchFamily="34" charset="0"/>
                <a:ea typeface="Gulim" pitchFamily="34" charset="-127"/>
                <a:sym typeface="Arial" charset="0"/>
              </a:rPr>
              <a:t>Summer hot continental temperate climate</a:t>
            </a:r>
            <a:endParaRPr lang="zh-CN" altLang="en-US" sz="2000">
              <a:solidFill>
                <a:schemeClr val="tx1"/>
              </a:solidFill>
              <a:latin typeface="Calibri" pitchFamily="34" charset="0"/>
              <a:ea typeface="微软雅黑"/>
              <a:cs typeface="微软雅黑"/>
              <a:sym typeface="Times New Roman" pitchFamily="18" charset="0"/>
            </a:endParaRPr>
          </a:p>
        </p:txBody>
      </p:sp>
      <p:sp>
        <p:nvSpPr>
          <p:cNvPr id="125955" name="AutoShape 12"/>
          <p:cNvSpPr>
            <a:spLocks noChangeArrowheads="1"/>
          </p:cNvSpPr>
          <p:nvPr/>
        </p:nvSpPr>
        <p:spPr bwMode="auto">
          <a:xfrm>
            <a:off x="752475" y="4135438"/>
            <a:ext cx="7772400" cy="533400"/>
          </a:xfrm>
          <a:prstGeom prst="roundRect">
            <a:avLst>
              <a:gd name="adj" fmla="val 16667"/>
            </a:avLst>
          </a:prstGeom>
          <a:solidFill>
            <a:srgbClr val="C6F2F2"/>
          </a:solidFill>
          <a:ln w="9525">
            <a:solidFill>
              <a:schemeClr val="bg2"/>
            </a:solidFill>
            <a:miter lim="800000"/>
            <a:headEnd/>
            <a:tailEnd/>
          </a:ln>
        </p:spPr>
        <p:txBody>
          <a:bodyPr wrap="none" anchor="ctr"/>
          <a:lstStyle/>
          <a:p>
            <a:pPr eaLnBrk="0" hangingPunct="0">
              <a:buFont typeface="Arial" charset="0"/>
              <a:buNone/>
            </a:pPr>
            <a:endParaRPr lang="zh-CN" altLang="en-US" sz="2000">
              <a:solidFill>
                <a:schemeClr val="tx1"/>
              </a:solidFill>
              <a:latin typeface="Calibri" pitchFamily="34" charset="0"/>
              <a:ea typeface="微软雅黑"/>
              <a:cs typeface="微软雅黑"/>
              <a:sym typeface="Times New Roman" pitchFamily="18" charset="0"/>
            </a:endParaRPr>
          </a:p>
          <a:p>
            <a:pPr eaLnBrk="0" hangingPunct="0">
              <a:buFont typeface="Arial" charset="0"/>
              <a:buNone/>
            </a:pPr>
            <a:r>
              <a:rPr lang="en-US" altLang="zh-CN" sz="2000">
                <a:solidFill>
                  <a:schemeClr val="tx1"/>
                </a:solidFill>
                <a:latin typeface="Calibri" pitchFamily="34" charset="0"/>
                <a:ea typeface="微软雅黑"/>
                <a:cs typeface="微软雅黑"/>
                <a:sym typeface="Times New Roman" pitchFamily="18" charset="0"/>
              </a:rPr>
              <a:t>7.6.4.1.2 </a:t>
            </a:r>
            <a:r>
              <a:rPr lang="en-US" altLang="zh-CN" sz="2000">
                <a:solidFill>
                  <a:schemeClr val="tx1"/>
                </a:solidFill>
                <a:latin typeface="Calibri" pitchFamily="34" charset="0"/>
                <a:ea typeface="Gulim" pitchFamily="34" charset="-127"/>
                <a:sym typeface="Arial" charset="0"/>
              </a:rPr>
              <a:t>Temperate marine climate</a:t>
            </a:r>
            <a:endParaRPr lang="zh-CN" altLang="en-US" sz="2000">
              <a:solidFill>
                <a:schemeClr val="tx1"/>
              </a:solidFill>
              <a:latin typeface="Calibri" pitchFamily="34" charset="0"/>
              <a:ea typeface="Gulim" pitchFamily="34" charset="-127"/>
              <a:sym typeface="Arial" charset="0"/>
            </a:endParaRPr>
          </a:p>
          <a:p>
            <a:pPr eaLnBrk="0" hangingPunct="0">
              <a:buFont typeface="Arial" charset="0"/>
              <a:buNone/>
            </a:pPr>
            <a:endParaRPr lang="zh-CN" altLang="en-US" sz="2000">
              <a:solidFill>
                <a:schemeClr val="tx1"/>
              </a:solidFill>
              <a:latin typeface="Calibri" pitchFamily="34" charset="0"/>
              <a:ea typeface="微软雅黑"/>
              <a:cs typeface="微软雅黑"/>
              <a:sym typeface="Times New Roman" pitchFamily="18" charset="0"/>
            </a:endParaRPr>
          </a:p>
        </p:txBody>
      </p:sp>
      <p:sp>
        <p:nvSpPr>
          <p:cNvPr id="125956" name="页脚占位符 4"/>
          <p:cNvSpPr>
            <a:spLocks noGrp="1" noChangeArrowheads="1"/>
          </p:cNvSpPr>
          <p:nvPr/>
        </p:nvSpPr>
        <p:spPr bwMode="auto">
          <a:xfrm>
            <a:off x="3581400" y="6461125"/>
            <a:ext cx="5295900" cy="246063"/>
          </a:xfrm>
          <a:prstGeom prst="rect">
            <a:avLst/>
          </a:prstGeom>
          <a:noFill/>
          <a:ln w="9525">
            <a:noFill/>
            <a:miter lim="800000"/>
            <a:headEnd/>
            <a:tailEnd/>
          </a:ln>
        </p:spPr>
        <p:txBody>
          <a:bodyPr anchor="ctr">
            <a:spAutoFit/>
          </a:bodyPr>
          <a:lstStyle/>
          <a:p>
            <a:pPr algn="r" eaLnBrk="0" hangingPunct="0">
              <a:buFont typeface="Arial" charset="0"/>
              <a:buNone/>
            </a:pPr>
            <a:r>
              <a:rPr lang="en-US" altLang="zh-CN" sz="1000">
                <a:solidFill>
                  <a:schemeClr val="tx1"/>
                </a:solidFill>
                <a:latin typeface="Calibri" pitchFamily="34" charset="0"/>
                <a:sym typeface="Arial" charset="0"/>
              </a:rPr>
              <a:t>A Multidisciplinary Approach to Curriculum Development in Sustainable Built Environment</a:t>
            </a:r>
            <a:endParaRPr lang="zh-CN" altLang="en-US">
              <a:latin typeface="Calibri" pitchFamily="34" charset="0"/>
              <a:ea typeface="Gulim" pitchFamily="34" charset="-127"/>
            </a:endParaRPr>
          </a:p>
        </p:txBody>
      </p:sp>
      <p:sp>
        <p:nvSpPr>
          <p:cNvPr id="9" name="灯片编号占位符 8"/>
          <p:cNvSpPr>
            <a:spLocks noGrp="1"/>
          </p:cNvSpPr>
          <p:nvPr>
            <p:ph type="sldNum" sz="quarter" idx="11"/>
          </p:nvPr>
        </p:nvSpPr>
        <p:spPr>
          <a:xfrm>
            <a:off x="161925" y="6337300"/>
            <a:ext cx="2133600" cy="365125"/>
          </a:xfrm>
        </p:spPr>
        <p:txBody>
          <a:bodyPr/>
          <a:lstStyle/>
          <a:p>
            <a:pPr>
              <a:defRPr/>
            </a:pPr>
            <a:fld id="{D46D6B12-02D5-4B80-A1E3-39F3FE2DF64E}" type="slidenum">
              <a:rPr lang="zh-CN" altLang="en-US"/>
              <a:pPr>
                <a:defRPr/>
              </a:pPr>
              <a:t>89</a:t>
            </a:fld>
            <a:endParaRPr lang="zh-CN" altLang="en-US"/>
          </a:p>
        </p:txBody>
      </p:sp>
    </p:spTree>
  </p:cSld>
  <p:clrMapOvr>
    <a:masterClrMapping/>
  </p:clrMapOvr>
  <p:transition>
    <p:random/>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页脚占位符 4"/>
          <p:cNvSpPr>
            <a:spLocks noGrp="1" noChangeArrowheads="1"/>
          </p:cNvSpPr>
          <p:nvPr/>
        </p:nvSpPr>
        <p:spPr bwMode="auto">
          <a:xfrm>
            <a:off x="3581400" y="6461125"/>
            <a:ext cx="5295900" cy="246063"/>
          </a:xfrm>
          <a:prstGeom prst="rect">
            <a:avLst/>
          </a:prstGeom>
          <a:noFill/>
          <a:ln w="9525">
            <a:noFill/>
            <a:miter lim="800000"/>
            <a:headEnd/>
            <a:tailEnd/>
          </a:ln>
        </p:spPr>
        <p:txBody>
          <a:bodyPr anchor="ctr">
            <a:spAutoFit/>
          </a:bodyPr>
          <a:lstStyle/>
          <a:p>
            <a:pPr algn="r" eaLnBrk="0" hangingPunct="0">
              <a:buFont typeface="Arial" charset="0"/>
              <a:buNone/>
            </a:pPr>
            <a:r>
              <a:rPr lang="en-US" altLang="zh-CN" sz="1000">
                <a:solidFill>
                  <a:schemeClr val="tx1"/>
                </a:solidFill>
                <a:latin typeface="Calibri" pitchFamily="34" charset="0"/>
                <a:sym typeface="Arial" charset="0"/>
              </a:rPr>
              <a:t>A Multidisciplinary Approach to Curriculum Development in Sustainable Built Environment</a:t>
            </a:r>
            <a:endParaRPr lang="zh-CN" altLang="en-US">
              <a:latin typeface="Calibri" pitchFamily="34" charset="0"/>
              <a:ea typeface="Gulim" pitchFamily="34" charset="-127"/>
            </a:endParaRPr>
          </a:p>
        </p:txBody>
      </p:sp>
      <p:grpSp>
        <p:nvGrpSpPr>
          <p:cNvPr id="2" name="Group 3"/>
          <p:cNvGrpSpPr>
            <a:grpSpLocks/>
          </p:cNvGrpSpPr>
          <p:nvPr/>
        </p:nvGrpSpPr>
        <p:grpSpPr bwMode="auto">
          <a:xfrm>
            <a:off x="1041400" y="2068513"/>
            <a:ext cx="1619250" cy="3605212"/>
            <a:chOff x="0" y="0"/>
            <a:chExt cx="939" cy="2271"/>
          </a:xfrm>
        </p:grpSpPr>
        <p:sp>
          <p:nvSpPr>
            <p:cNvPr id="126996" name="Freeform 4"/>
            <p:cNvSpPr>
              <a:spLocks noChangeArrowheads="1"/>
            </p:cNvSpPr>
            <p:nvPr/>
          </p:nvSpPr>
          <p:spPr bwMode="auto">
            <a:xfrm flipV="1">
              <a:off x="6" y="1089"/>
              <a:ext cx="933" cy="1182"/>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3"/>
                <a:gd name="T37" fmla="*/ 0 h 1182"/>
                <a:gd name="T38" fmla="*/ 933 w 933"/>
                <a:gd name="T39" fmla="*/ 1182 h 11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4AB1E4"/>
            </a:solidFill>
            <a:ln w="9525" cmpd="sng">
              <a:noFill/>
              <a:miter lim="800000"/>
              <a:headEnd/>
              <a:tailEnd/>
            </a:ln>
          </p:spPr>
          <p:txBody>
            <a:bodyPr wrap="none" anchor="ctr"/>
            <a:lstStyle/>
            <a:p>
              <a:endParaRPr lang="zh-CN" altLang="en-US"/>
            </a:p>
          </p:txBody>
        </p:sp>
        <p:sp>
          <p:nvSpPr>
            <p:cNvPr id="126997" name="Freeform 6"/>
            <p:cNvSpPr>
              <a:spLocks noChangeArrowheads="1"/>
            </p:cNvSpPr>
            <p:nvPr/>
          </p:nvSpPr>
          <p:spPr bwMode="auto">
            <a:xfrm>
              <a:off x="0" y="0"/>
              <a:ext cx="933" cy="1182"/>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3"/>
                <a:gd name="T37" fmla="*/ 0 h 1182"/>
                <a:gd name="T38" fmla="*/ 933 w 933"/>
                <a:gd name="T39" fmla="*/ 1182 h 11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4AB1E4"/>
            </a:solidFill>
            <a:ln w="9525" cmpd="sng">
              <a:noFill/>
              <a:miter lim="800000"/>
              <a:headEnd/>
              <a:tailEnd/>
            </a:ln>
          </p:spPr>
          <p:txBody>
            <a:bodyPr wrap="none" anchor="ctr"/>
            <a:lstStyle/>
            <a:p>
              <a:endParaRPr lang="zh-CN" altLang="en-US"/>
            </a:p>
          </p:txBody>
        </p:sp>
      </p:grpSp>
      <p:sp>
        <p:nvSpPr>
          <p:cNvPr id="100358" name="AutoShape 7"/>
          <p:cNvSpPr>
            <a:spLocks noChangeArrowheads="1"/>
          </p:cNvSpPr>
          <p:nvPr/>
        </p:nvSpPr>
        <p:spPr bwMode="auto">
          <a:xfrm>
            <a:off x="3309938" y="4779963"/>
            <a:ext cx="5457825" cy="1304925"/>
          </a:xfrm>
          <a:prstGeom prst="roundRect">
            <a:avLst>
              <a:gd name="adj" fmla="val 11505"/>
            </a:avLst>
          </a:prstGeom>
          <a:gradFill rotWithShape="1">
            <a:gsLst>
              <a:gs pos="0">
                <a:srgbClr val="5BBE4E"/>
              </a:gs>
              <a:gs pos="100000">
                <a:srgbClr val="2A5824"/>
              </a:gs>
            </a:gsLst>
            <a:lin ang="0" scaled="1"/>
          </a:gradFill>
          <a:ln w="9525">
            <a:noFill/>
            <a:miter lim="800000"/>
            <a:headEnd/>
            <a:tailEnd/>
          </a:ln>
        </p:spPr>
        <p:txBody>
          <a:bodyPr wrap="none" anchor="ctr"/>
          <a:lstStyle/>
          <a:p>
            <a:pPr algn="r" eaLnBrk="0" hangingPunct="0">
              <a:buFont typeface="Arial" charset="0"/>
              <a:buNone/>
            </a:pPr>
            <a:endParaRPr lang="zh-CN" altLang="zh-CN">
              <a:solidFill>
                <a:srgbClr val="000000"/>
              </a:solidFill>
              <a:latin typeface="Calibri" pitchFamily="34" charset="0"/>
              <a:ea typeface="Gulim" pitchFamily="34" charset="-127"/>
              <a:sym typeface="Arial" charset="0"/>
            </a:endParaRPr>
          </a:p>
        </p:txBody>
      </p:sp>
      <p:sp>
        <p:nvSpPr>
          <p:cNvPr id="100359" name="AutoShape 8"/>
          <p:cNvSpPr>
            <a:spLocks noChangeArrowheads="1"/>
          </p:cNvSpPr>
          <p:nvPr/>
        </p:nvSpPr>
        <p:spPr bwMode="auto">
          <a:xfrm>
            <a:off x="4189413" y="5226050"/>
            <a:ext cx="376237" cy="344488"/>
          </a:xfrm>
          <a:prstGeom prst="rightArrow">
            <a:avLst>
              <a:gd name="adj1" fmla="val 50000"/>
              <a:gd name="adj2" fmla="val 45658"/>
            </a:avLst>
          </a:prstGeom>
          <a:solidFill>
            <a:srgbClr val="FEFEFE"/>
          </a:solidFill>
          <a:ln w="9525">
            <a:noFill/>
            <a:miter lim="800000"/>
            <a:headEnd/>
            <a:tailEnd/>
          </a:ln>
        </p:spPr>
        <p:txBody>
          <a:bodyPr wrap="none" anchor="ctr"/>
          <a:lstStyle/>
          <a:p>
            <a:pPr algn="r" eaLnBrk="0" hangingPunct="0">
              <a:buFont typeface="Arial" charset="0"/>
              <a:buNone/>
            </a:pPr>
            <a:endParaRPr lang="zh-CN" altLang="zh-CN">
              <a:solidFill>
                <a:srgbClr val="000000"/>
              </a:solidFill>
              <a:latin typeface="Calibri" pitchFamily="34" charset="0"/>
              <a:ea typeface="Gulim" pitchFamily="34" charset="-127"/>
              <a:sym typeface="Arial" charset="0"/>
            </a:endParaRPr>
          </a:p>
        </p:txBody>
      </p:sp>
      <p:sp>
        <p:nvSpPr>
          <p:cNvPr id="100360" name="AutoShape 10"/>
          <p:cNvSpPr>
            <a:spLocks noChangeArrowheads="1"/>
          </p:cNvSpPr>
          <p:nvPr/>
        </p:nvSpPr>
        <p:spPr bwMode="auto">
          <a:xfrm>
            <a:off x="4197350" y="5210175"/>
            <a:ext cx="376238" cy="347663"/>
          </a:xfrm>
          <a:prstGeom prst="rightArrow">
            <a:avLst>
              <a:gd name="adj1" fmla="val 50000"/>
              <a:gd name="adj2" fmla="val 45091"/>
            </a:avLst>
          </a:prstGeom>
          <a:solidFill>
            <a:srgbClr val="FEFEFE"/>
          </a:solidFill>
          <a:ln w="9525">
            <a:noFill/>
            <a:miter lim="800000"/>
            <a:headEnd/>
            <a:tailEnd/>
          </a:ln>
        </p:spPr>
        <p:txBody>
          <a:bodyPr wrap="none" anchor="ctr"/>
          <a:lstStyle/>
          <a:p>
            <a:pPr algn="r" eaLnBrk="0" hangingPunct="0">
              <a:buFont typeface="Arial" charset="0"/>
              <a:buNone/>
            </a:pPr>
            <a:endParaRPr lang="zh-CN" altLang="zh-CN">
              <a:solidFill>
                <a:srgbClr val="000000"/>
              </a:solidFill>
              <a:latin typeface="Calibri" pitchFamily="34" charset="0"/>
              <a:ea typeface="Gulim" pitchFamily="34" charset="-127"/>
              <a:sym typeface="Arial" charset="0"/>
            </a:endParaRPr>
          </a:p>
        </p:txBody>
      </p:sp>
      <p:sp>
        <p:nvSpPr>
          <p:cNvPr id="100361" name="AutoShape 11"/>
          <p:cNvSpPr>
            <a:spLocks noChangeArrowheads="1"/>
          </p:cNvSpPr>
          <p:nvPr/>
        </p:nvSpPr>
        <p:spPr bwMode="auto">
          <a:xfrm>
            <a:off x="3344863" y="1727200"/>
            <a:ext cx="5457825" cy="1304925"/>
          </a:xfrm>
          <a:prstGeom prst="roundRect">
            <a:avLst>
              <a:gd name="adj" fmla="val 11505"/>
            </a:avLst>
          </a:prstGeom>
          <a:gradFill rotWithShape="1">
            <a:gsLst>
              <a:gs pos="0">
                <a:srgbClr val="F77A1D"/>
              </a:gs>
              <a:gs pos="100000">
                <a:srgbClr val="72380D"/>
              </a:gs>
            </a:gsLst>
            <a:lin ang="0" scaled="1"/>
          </a:gradFill>
          <a:ln w="9525">
            <a:noFill/>
            <a:miter lim="800000"/>
            <a:headEnd/>
            <a:tailEnd/>
          </a:ln>
        </p:spPr>
        <p:txBody>
          <a:bodyPr wrap="none" anchor="ctr"/>
          <a:lstStyle/>
          <a:p>
            <a:pPr algn="r" eaLnBrk="0" hangingPunct="0">
              <a:buFont typeface="Arial" charset="0"/>
              <a:buNone/>
            </a:pPr>
            <a:endParaRPr lang="zh-CN" altLang="zh-CN">
              <a:solidFill>
                <a:srgbClr val="000000"/>
              </a:solidFill>
              <a:latin typeface="Calibri" pitchFamily="34" charset="0"/>
              <a:ea typeface="Gulim" pitchFamily="34" charset="-127"/>
              <a:sym typeface="Arial" charset="0"/>
            </a:endParaRPr>
          </a:p>
        </p:txBody>
      </p:sp>
      <p:sp>
        <p:nvSpPr>
          <p:cNvPr id="100362" name="AutoShape 12"/>
          <p:cNvSpPr>
            <a:spLocks noChangeArrowheads="1"/>
          </p:cNvSpPr>
          <p:nvPr/>
        </p:nvSpPr>
        <p:spPr bwMode="auto">
          <a:xfrm>
            <a:off x="4205288" y="2173288"/>
            <a:ext cx="376237" cy="344487"/>
          </a:xfrm>
          <a:prstGeom prst="rightArrow">
            <a:avLst>
              <a:gd name="adj1" fmla="val 50000"/>
              <a:gd name="adj2" fmla="val 45497"/>
            </a:avLst>
          </a:prstGeom>
          <a:solidFill>
            <a:srgbClr val="FEFEFE"/>
          </a:solidFill>
          <a:ln w="9525">
            <a:noFill/>
            <a:miter lim="800000"/>
            <a:headEnd/>
            <a:tailEnd/>
          </a:ln>
        </p:spPr>
        <p:txBody>
          <a:bodyPr wrap="none" anchor="ctr"/>
          <a:lstStyle/>
          <a:p>
            <a:pPr algn="r" eaLnBrk="0" hangingPunct="0">
              <a:buFont typeface="Arial" charset="0"/>
              <a:buNone/>
            </a:pPr>
            <a:endParaRPr lang="zh-CN" altLang="zh-CN">
              <a:solidFill>
                <a:srgbClr val="000000"/>
              </a:solidFill>
              <a:latin typeface="Calibri" pitchFamily="34" charset="0"/>
              <a:ea typeface="Gulim" pitchFamily="34" charset="-127"/>
              <a:sym typeface="Arial" charset="0"/>
            </a:endParaRPr>
          </a:p>
        </p:txBody>
      </p:sp>
      <p:sp>
        <p:nvSpPr>
          <p:cNvPr id="100363" name="AutoShape 13"/>
          <p:cNvSpPr>
            <a:spLocks noChangeArrowheads="1"/>
          </p:cNvSpPr>
          <p:nvPr/>
        </p:nvSpPr>
        <p:spPr bwMode="auto">
          <a:xfrm>
            <a:off x="2762250" y="1730375"/>
            <a:ext cx="1628775" cy="1298575"/>
          </a:xfrm>
          <a:prstGeom prst="roundRect">
            <a:avLst>
              <a:gd name="adj" fmla="val 11917"/>
            </a:avLst>
          </a:prstGeom>
          <a:gradFill rotWithShape="1">
            <a:gsLst>
              <a:gs pos="0">
                <a:srgbClr val="F77A1D"/>
              </a:gs>
              <a:gs pos="100000">
                <a:srgbClr val="A95314"/>
              </a:gs>
            </a:gsLst>
            <a:lin ang="5400000" scaled="1"/>
          </a:gradFill>
          <a:ln w="25400">
            <a:solidFill>
              <a:srgbClr val="FEFEFE"/>
            </a:solidFill>
            <a:miter lim="800000"/>
            <a:headEnd/>
            <a:tailEnd/>
          </a:ln>
        </p:spPr>
        <p:txBody>
          <a:bodyPr wrap="none" anchor="ctr"/>
          <a:lstStyle/>
          <a:p>
            <a:pPr algn="r" eaLnBrk="0" hangingPunct="0">
              <a:buFont typeface="Arial" charset="0"/>
              <a:buNone/>
            </a:pPr>
            <a:endParaRPr lang="zh-CN" altLang="zh-CN">
              <a:solidFill>
                <a:srgbClr val="000000"/>
              </a:solidFill>
              <a:latin typeface="Calibri" pitchFamily="34" charset="0"/>
              <a:ea typeface="Gulim" pitchFamily="34" charset="-127"/>
              <a:sym typeface="Arial" charset="0"/>
            </a:endParaRPr>
          </a:p>
        </p:txBody>
      </p:sp>
      <p:sp>
        <p:nvSpPr>
          <p:cNvPr id="100364" name="AutoShape 15"/>
          <p:cNvSpPr>
            <a:spLocks noChangeArrowheads="1"/>
          </p:cNvSpPr>
          <p:nvPr/>
        </p:nvSpPr>
        <p:spPr bwMode="auto">
          <a:xfrm>
            <a:off x="2740025" y="4779963"/>
            <a:ext cx="1628775" cy="1298575"/>
          </a:xfrm>
          <a:prstGeom prst="roundRect">
            <a:avLst>
              <a:gd name="adj" fmla="val 11917"/>
            </a:avLst>
          </a:prstGeom>
          <a:gradFill rotWithShape="1">
            <a:gsLst>
              <a:gs pos="0">
                <a:srgbClr val="5BBE4E"/>
              </a:gs>
              <a:gs pos="100000">
                <a:srgbClr val="3E8235"/>
              </a:gs>
            </a:gsLst>
            <a:lin ang="5400000" scaled="1"/>
          </a:gradFill>
          <a:ln w="25400">
            <a:solidFill>
              <a:srgbClr val="FEFEFE"/>
            </a:solidFill>
            <a:miter lim="800000"/>
            <a:headEnd/>
            <a:tailEnd/>
          </a:ln>
        </p:spPr>
        <p:txBody>
          <a:bodyPr wrap="none" anchor="ctr"/>
          <a:lstStyle/>
          <a:p>
            <a:pPr algn="r" eaLnBrk="0" hangingPunct="0">
              <a:buFont typeface="Arial" charset="0"/>
              <a:buNone/>
            </a:pPr>
            <a:endParaRPr lang="zh-CN" altLang="zh-CN">
              <a:solidFill>
                <a:srgbClr val="000000"/>
              </a:solidFill>
              <a:latin typeface="Calibri" pitchFamily="34" charset="0"/>
              <a:ea typeface="Gulim" pitchFamily="34" charset="-127"/>
              <a:sym typeface="Arial" charset="0"/>
            </a:endParaRPr>
          </a:p>
        </p:txBody>
      </p:sp>
      <p:sp>
        <p:nvSpPr>
          <p:cNvPr id="100365" name="Freeform 16"/>
          <p:cNvSpPr>
            <a:spLocks noChangeArrowheads="1"/>
          </p:cNvSpPr>
          <p:nvPr/>
        </p:nvSpPr>
        <p:spPr bwMode="auto">
          <a:xfrm>
            <a:off x="2794000" y="4835525"/>
            <a:ext cx="812800" cy="650875"/>
          </a:xfrm>
          <a:custGeom>
            <a:avLst/>
            <a:gdLst>
              <a:gd name="T0" fmla="*/ 219460087 w 596"/>
              <a:gd name="T1" fmla="*/ 0 h 598"/>
              <a:gd name="T2" fmla="*/ 0 w 596"/>
              <a:gd name="T3" fmla="*/ 139790077 h 598"/>
              <a:gd name="T4" fmla="*/ 0 w 596"/>
              <a:gd name="T5" fmla="*/ 697763021 h 598"/>
              <a:gd name="T6" fmla="*/ 299433573 w 596"/>
              <a:gd name="T7" fmla="*/ 206130355 h 598"/>
              <a:gd name="T8" fmla="*/ 1095444273 w 596"/>
              <a:gd name="T9" fmla="*/ 0 h 598"/>
              <a:gd name="T10" fmla="*/ 219460087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B0DFAB"/>
              </a:gs>
              <a:gs pos="50000">
                <a:srgbClr val="5BBE4E"/>
              </a:gs>
              <a:gs pos="100000">
                <a:srgbClr val="B0DFAB"/>
              </a:gs>
            </a:gsLst>
            <a:lin ang="2700000" scaled="1"/>
          </a:gradFill>
          <a:ln w="9525" cmpd="sng">
            <a:noFill/>
            <a:miter lim="800000"/>
            <a:headEnd/>
            <a:tailEnd/>
          </a:ln>
        </p:spPr>
        <p:txBody>
          <a:bodyPr/>
          <a:lstStyle/>
          <a:p>
            <a:endParaRPr lang="zh-CN" altLang="en-US"/>
          </a:p>
        </p:txBody>
      </p:sp>
      <p:pic>
        <p:nvPicPr>
          <p:cNvPr id="100366" name="Picture 19" descr="YG_circle001"/>
          <p:cNvPicPr>
            <a:picLocks noChangeAspect="1" noChangeArrowheads="1"/>
          </p:cNvPicPr>
          <p:nvPr/>
        </p:nvPicPr>
        <p:blipFill>
          <a:blip r:embed="rId2" cstate="print"/>
          <a:srcRect/>
          <a:stretch>
            <a:fillRect/>
          </a:stretch>
        </p:blipFill>
        <p:spPr bwMode="auto">
          <a:xfrm>
            <a:off x="179388" y="2887663"/>
            <a:ext cx="1882775" cy="1879600"/>
          </a:xfrm>
          <a:prstGeom prst="rect">
            <a:avLst/>
          </a:prstGeom>
          <a:noFill/>
          <a:ln w="9525">
            <a:noFill/>
            <a:miter lim="800000"/>
            <a:headEnd/>
            <a:tailEnd/>
          </a:ln>
        </p:spPr>
      </p:pic>
      <p:sp>
        <p:nvSpPr>
          <p:cNvPr id="100367" name="Text Box 21"/>
          <p:cNvSpPr>
            <a:spLocks noChangeArrowheads="1"/>
          </p:cNvSpPr>
          <p:nvPr/>
        </p:nvSpPr>
        <p:spPr bwMode="auto">
          <a:xfrm>
            <a:off x="4492625" y="5106988"/>
            <a:ext cx="4427538" cy="646112"/>
          </a:xfrm>
          <a:prstGeom prst="rect">
            <a:avLst/>
          </a:prstGeom>
          <a:noFill/>
          <a:ln w="9525">
            <a:noFill/>
            <a:miter lim="800000"/>
            <a:headEnd/>
            <a:tailEnd/>
          </a:ln>
        </p:spPr>
        <p:txBody>
          <a:bodyPr>
            <a:spAutoFit/>
          </a:bodyPr>
          <a:lstStyle/>
          <a:p>
            <a:pPr eaLnBrk="0" hangingPunct="0">
              <a:buFont typeface="Arial" charset="0"/>
              <a:buNone/>
            </a:pPr>
            <a:r>
              <a:rPr lang="en-US" altLang="zh-CN" sz="1800">
                <a:solidFill>
                  <a:srgbClr val="000000"/>
                </a:solidFill>
                <a:latin typeface="Calibri" pitchFamily="34" charset="0"/>
                <a:ea typeface="Gulim" pitchFamily="34" charset="-127"/>
                <a:sym typeface="Arial" charset="0"/>
              </a:rPr>
              <a:t>High humidity in summer , high wind speed in winter</a:t>
            </a:r>
            <a:endParaRPr lang="zh-CN" altLang="en-US" sz="1800">
              <a:solidFill>
                <a:schemeClr val="tx1"/>
              </a:solidFill>
              <a:latin typeface="Calibri" pitchFamily="34" charset="0"/>
              <a:ea typeface="Gulim" pitchFamily="34" charset="-127"/>
              <a:sym typeface="Arial" charset="0"/>
            </a:endParaRPr>
          </a:p>
        </p:txBody>
      </p:sp>
      <p:sp>
        <p:nvSpPr>
          <p:cNvPr id="100368" name="Text Box 23"/>
          <p:cNvSpPr>
            <a:spLocks noChangeArrowheads="1"/>
          </p:cNvSpPr>
          <p:nvPr/>
        </p:nvSpPr>
        <p:spPr bwMode="auto">
          <a:xfrm>
            <a:off x="358775" y="3378200"/>
            <a:ext cx="1573213" cy="1076325"/>
          </a:xfrm>
          <a:prstGeom prst="rect">
            <a:avLst/>
          </a:prstGeom>
          <a:noFill/>
          <a:ln w="9525">
            <a:noFill/>
            <a:miter lim="800000"/>
            <a:headEnd/>
            <a:tailEnd/>
          </a:ln>
        </p:spPr>
        <p:txBody>
          <a:bodyPr>
            <a:spAutoFit/>
          </a:bodyPr>
          <a:lstStyle/>
          <a:p>
            <a:pPr algn="ctr" eaLnBrk="0" hangingPunct="0">
              <a:buFont typeface="Arial" charset="0"/>
              <a:buNone/>
            </a:pPr>
            <a:r>
              <a:rPr lang="en-US" altLang="zh-CN" sz="1600">
                <a:solidFill>
                  <a:schemeClr val="tx1"/>
                </a:solidFill>
                <a:latin typeface="Calibri" pitchFamily="34" charset="0"/>
                <a:ea typeface="Gulim" pitchFamily="34" charset="-127"/>
                <a:sym typeface="Arial" charset="0"/>
              </a:rPr>
              <a:t>Summer hot continental temperate climate</a:t>
            </a:r>
            <a:endParaRPr lang="zh-CN" altLang="en-US" sz="1600" b="1">
              <a:solidFill>
                <a:srgbClr val="000000"/>
              </a:solidFill>
              <a:latin typeface="Calibri" pitchFamily="34" charset="0"/>
              <a:ea typeface="Gulim" pitchFamily="34" charset="-127"/>
              <a:sym typeface="Arial" charset="0"/>
            </a:endParaRPr>
          </a:p>
        </p:txBody>
      </p:sp>
      <p:sp>
        <p:nvSpPr>
          <p:cNvPr id="100369" name="Text Box 24"/>
          <p:cNvSpPr>
            <a:spLocks noChangeArrowheads="1"/>
          </p:cNvSpPr>
          <p:nvPr/>
        </p:nvSpPr>
        <p:spPr bwMode="auto">
          <a:xfrm>
            <a:off x="2800350" y="2084388"/>
            <a:ext cx="1557338" cy="461962"/>
          </a:xfrm>
          <a:prstGeom prst="rect">
            <a:avLst/>
          </a:prstGeom>
          <a:noFill/>
          <a:ln w="9525">
            <a:noFill/>
            <a:miter lim="800000"/>
            <a:headEnd/>
            <a:tailEnd/>
          </a:ln>
        </p:spPr>
        <p:txBody>
          <a:bodyPr>
            <a:spAutoFit/>
          </a:bodyPr>
          <a:lstStyle/>
          <a:p>
            <a:pPr algn="ctr" eaLnBrk="0" hangingPunct="0">
              <a:spcBef>
                <a:spcPct val="50000"/>
              </a:spcBef>
              <a:buFont typeface="Arial" charset="0"/>
              <a:buNone/>
            </a:pPr>
            <a:r>
              <a:rPr lang="en-US" altLang="zh-CN" sz="2400">
                <a:solidFill>
                  <a:schemeClr val="tx1"/>
                </a:solidFill>
                <a:latin typeface="Calibri" pitchFamily="34" charset="0"/>
                <a:ea typeface="Gulim" pitchFamily="34" charset="-127"/>
                <a:sym typeface="Arial" charset="0"/>
              </a:rPr>
              <a:t>location</a:t>
            </a:r>
            <a:endParaRPr lang="zh-CN" altLang="en-US" sz="2400">
              <a:solidFill>
                <a:srgbClr val="000000"/>
              </a:solidFill>
              <a:latin typeface="Calibri" pitchFamily="34" charset="0"/>
              <a:ea typeface="Gulim" pitchFamily="34" charset="-127"/>
              <a:sym typeface="Arial" charset="0"/>
            </a:endParaRPr>
          </a:p>
        </p:txBody>
      </p:sp>
      <p:sp>
        <p:nvSpPr>
          <p:cNvPr id="100370" name="Text Box 24"/>
          <p:cNvSpPr>
            <a:spLocks noChangeArrowheads="1"/>
          </p:cNvSpPr>
          <p:nvPr/>
        </p:nvSpPr>
        <p:spPr bwMode="auto">
          <a:xfrm>
            <a:off x="2747963" y="5194300"/>
            <a:ext cx="1673225" cy="584200"/>
          </a:xfrm>
          <a:prstGeom prst="rect">
            <a:avLst/>
          </a:prstGeom>
          <a:noFill/>
          <a:ln w="9525">
            <a:noFill/>
            <a:miter lim="800000"/>
            <a:headEnd/>
            <a:tailEnd/>
          </a:ln>
        </p:spPr>
        <p:txBody>
          <a:bodyPr>
            <a:spAutoFit/>
          </a:bodyPr>
          <a:lstStyle/>
          <a:p>
            <a:pPr algn="ctr" eaLnBrk="0" hangingPunct="0">
              <a:spcBef>
                <a:spcPct val="50000"/>
              </a:spcBef>
              <a:buFont typeface="Arial" charset="0"/>
              <a:buNone/>
            </a:pPr>
            <a:r>
              <a:rPr lang="zh-CN" altLang="en-US">
                <a:solidFill>
                  <a:srgbClr val="FEFFFF"/>
                </a:solidFill>
                <a:latin typeface="Calibri" pitchFamily="34" charset="0"/>
                <a:ea typeface="Gulim" pitchFamily="34" charset="-127"/>
                <a:sym typeface="Arial" charset="0"/>
              </a:rPr>
              <a:t> </a:t>
            </a:r>
            <a:endParaRPr lang="zh-CN" altLang="en-US">
              <a:solidFill>
                <a:srgbClr val="000000"/>
              </a:solidFill>
              <a:latin typeface="Calibri" pitchFamily="34" charset="0"/>
              <a:ea typeface="Gulim" pitchFamily="34" charset="-127"/>
              <a:sym typeface="Arial" charset="0"/>
            </a:endParaRPr>
          </a:p>
        </p:txBody>
      </p:sp>
      <p:sp>
        <p:nvSpPr>
          <p:cNvPr id="100371" name="TextBox 1"/>
          <p:cNvSpPr>
            <a:spLocks noChangeArrowheads="1"/>
          </p:cNvSpPr>
          <p:nvPr/>
        </p:nvSpPr>
        <p:spPr bwMode="auto">
          <a:xfrm>
            <a:off x="4505325" y="2054225"/>
            <a:ext cx="4473575" cy="584200"/>
          </a:xfrm>
          <a:prstGeom prst="rect">
            <a:avLst/>
          </a:prstGeom>
          <a:noFill/>
          <a:ln w="9525">
            <a:noFill/>
            <a:miter lim="800000"/>
            <a:headEnd/>
            <a:tailEnd/>
          </a:ln>
        </p:spPr>
        <p:txBody>
          <a:bodyPr>
            <a:spAutoFit/>
          </a:bodyPr>
          <a:lstStyle/>
          <a:p>
            <a:pPr eaLnBrk="0" hangingPunct="0">
              <a:buFont typeface="Arial" charset="0"/>
              <a:buNone/>
            </a:pPr>
            <a:r>
              <a:rPr lang="en-US" altLang="zh-CN" sz="1600">
                <a:solidFill>
                  <a:srgbClr val="000000"/>
                </a:solidFill>
                <a:latin typeface="Calibri" pitchFamily="34" charset="0"/>
                <a:ea typeface="Gulim" pitchFamily="34" charset="-127"/>
                <a:sym typeface="Arial" charset="0"/>
              </a:rPr>
              <a:t>It is located between 35 to 45 degrees north latitude.</a:t>
            </a:r>
            <a:endParaRPr lang="zh-CN" altLang="en-US" sz="1600">
              <a:solidFill>
                <a:schemeClr val="tx1"/>
              </a:solidFill>
              <a:latin typeface="Calibri" pitchFamily="34" charset="0"/>
              <a:ea typeface="Gulim" pitchFamily="34" charset="-127"/>
              <a:sym typeface="Arial" charset="0"/>
            </a:endParaRPr>
          </a:p>
        </p:txBody>
      </p:sp>
      <p:sp>
        <p:nvSpPr>
          <p:cNvPr id="100372" name="Text Box 24"/>
          <p:cNvSpPr>
            <a:spLocks noChangeArrowheads="1"/>
          </p:cNvSpPr>
          <p:nvPr/>
        </p:nvSpPr>
        <p:spPr bwMode="auto">
          <a:xfrm>
            <a:off x="2778125" y="5010150"/>
            <a:ext cx="1557338" cy="830263"/>
          </a:xfrm>
          <a:prstGeom prst="rect">
            <a:avLst/>
          </a:prstGeom>
          <a:noFill/>
          <a:ln w="9525">
            <a:noFill/>
            <a:miter lim="800000"/>
            <a:headEnd/>
            <a:tailEnd/>
          </a:ln>
        </p:spPr>
        <p:txBody>
          <a:bodyPr>
            <a:spAutoFit/>
          </a:bodyPr>
          <a:lstStyle/>
          <a:p>
            <a:pPr algn="ctr" eaLnBrk="0" hangingPunct="0">
              <a:spcBef>
                <a:spcPct val="50000"/>
              </a:spcBef>
              <a:buFont typeface="Arial" charset="0"/>
              <a:buNone/>
            </a:pPr>
            <a:r>
              <a:rPr lang="en-US" altLang="zh-CN" sz="2400">
                <a:solidFill>
                  <a:srgbClr val="000000"/>
                </a:solidFill>
                <a:latin typeface="Calibri" pitchFamily="34" charset="0"/>
                <a:ea typeface="Gulim" pitchFamily="34" charset="-127"/>
                <a:sym typeface="Arial" charset="0"/>
              </a:rPr>
              <a:t>Characte-ristic</a:t>
            </a:r>
            <a:endParaRPr lang="zh-CN" altLang="en-US" sz="2400">
              <a:solidFill>
                <a:srgbClr val="000000"/>
              </a:solidFill>
              <a:latin typeface="Calibri" pitchFamily="34" charset="0"/>
              <a:ea typeface="Gulim" pitchFamily="34" charset="-127"/>
              <a:sym typeface="Arial" charset="0"/>
            </a:endParaRPr>
          </a:p>
        </p:txBody>
      </p:sp>
      <p:sp>
        <p:nvSpPr>
          <p:cNvPr id="126994" name="TextBox 22"/>
          <p:cNvSpPr>
            <a:spLocks noChangeArrowheads="1"/>
          </p:cNvSpPr>
          <p:nvPr/>
        </p:nvSpPr>
        <p:spPr bwMode="auto">
          <a:xfrm>
            <a:off x="292100" y="792163"/>
            <a:ext cx="8099425" cy="1384300"/>
          </a:xfrm>
          <a:prstGeom prst="rect">
            <a:avLst/>
          </a:prstGeom>
          <a:noFill/>
          <a:ln w="9525">
            <a:noFill/>
            <a:miter lim="800000"/>
            <a:headEnd/>
            <a:tailEnd/>
          </a:ln>
        </p:spPr>
        <p:txBody>
          <a:bodyPr>
            <a:spAutoFit/>
          </a:bodyPr>
          <a:lstStyle/>
          <a:p>
            <a:pPr eaLnBrk="0" hangingPunct="0">
              <a:buFont typeface="Arial" charset="0"/>
              <a:buNone/>
            </a:pPr>
            <a:r>
              <a:rPr lang="en-US" altLang="zh-CN" sz="2800" b="1">
                <a:solidFill>
                  <a:schemeClr val="tx1"/>
                </a:solidFill>
                <a:latin typeface="Calibri" pitchFamily="34" charset="0"/>
                <a:ea typeface="微软雅黑"/>
                <a:cs typeface="微软雅黑"/>
                <a:sym typeface="Times New Roman" pitchFamily="18" charset="0"/>
              </a:rPr>
              <a:t>7.6.4.1.1  </a:t>
            </a:r>
            <a:r>
              <a:rPr lang="en-US" altLang="zh-CN" sz="2800" b="1">
                <a:solidFill>
                  <a:schemeClr val="tx1"/>
                </a:solidFill>
                <a:latin typeface="Calibri" pitchFamily="34" charset="0"/>
                <a:ea typeface="Gulim" pitchFamily="34" charset="-127"/>
                <a:sym typeface="Arial" charset="0"/>
              </a:rPr>
              <a:t>Summer hot continental temperate climate</a:t>
            </a:r>
            <a:endParaRPr lang="zh-CN" altLang="en-US" sz="2800" b="1">
              <a:solidFill>
                <a:srgbClr val="000000"/>
              </a:solidFill>
              <a:latin typeface="Calibri" pitchFamily="34" charset="0"/>
              <a:ea typeface="Gulim" pitchFamily="34" charset="-127"/>
              <a:sym typeface="Arial" charset="0"/>
            </a:endParaRPr>
          </a:p>
          <a:p>
            <a:pPr eaLnBrk="0" hangingPunct="0">
              <a:buFont typeface="Arial" charset="0"/>
              <a:buNone/>
            </a:pPr>
            <a:endParaRPr lang="zh-CN" altLang="en-US" sz="2800" b="1">
              <a:solidFill>
                <a:schemeClr val="tx1"/>
              </a:solidFill>
              <a:latin typeface="Calibri" pitchFamily="34" charset="0"/>
              <a:ea typeface="微软雅黑"/>
              <a:cs typeface="微软雅黑"/>
              <a:sym typeface="Times New Roman" pitchFamily="18" charset="0"/>
            </a:endParaRPr>
          </a:p>
          <a:p>
            <a:pPr eaLnBrk="0" hangingPunct="0">
              <a:buFont typeface="Arial" charset="0"/>
              <a:buNone/>
            </a:pPr>
            <a:endParaRPr lang="zh-CN" altLang="en-US" sz="2800" b="1">
              <a:solidFill>
                <a:schemeClr val="tx1"/>
              </a:solidFill>
              <a:latin typeface="Calibri" pitchFamily="34" charset="0"/>
              <a:ea typeface="Gulim" pitchFamily="34" charset="-127"/>
              <a:sym typeface="Arial" charset="0"/>
            </a:endParaRPr>
          </a:p>
        </p:txBody>
      </p:sp>
      <p:sp>
        <p:nvSpPr>
          <p:cNvPr id="25" name="灯片编号占位符 24"/>
          <p:cNvSpPr>
            <a:spLocks noGrp="1"/>
          </p:cNvSpPr>
          <p:nvPr>
            <p:ph type="sldNum" sz="quarter" idx="11"/>
          </p:nvPr>
        </p:nvSpPr>
        <p:spPr>
          <a:xfrm>
            <a:off x="161925" y="6337300"/>
            <a:ext cx="2133600" cy="365125"/>
          </a:xfrm>
        </p:spPr>
        <p:txBody>
          <a:bodyPr/>
          <a:lstStyle/>
          <a:p>
            <a:pPr>
              <a:defRPr/>
            </a:pPr>
            <a:fld id="{74BE4A13-75C9-48B1-BA12-0D605D16842D}" type="slidenum">
              <a:rPr lang="zh-CN" altLang="en-US"/>
              <a:pPr>
                <a:defRPr/>
              </a:pPr>
              <a:t>90</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p:cBhvr>
                                        <p:cTn id="7" dur="500"/>
                                        <p:tgtEl>
                                          <p:spTgt spid="2"/>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00358"/>
                                        </p:tgtEl>
                                        <p:attrNameLst>
                                          <p:attrName>style.visibility</p:attrName>
                                        </p:attrNameLst>
                                      </p:cBhvr>
                                      <p:to>
                                        <p:strVal val="visible"/>
                                      </p:to>
                                    </p:set>
                                    <p:animEffect>
                                      <p:cBhvr>
                                        <p:cTn id="10" dur="500"/>
                                        <p:tgtEl>
                                          <p:spTgt spid="100358"/>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100359"/>
                                        </p:tgtEl>
                                        <p:attrNameLst>
                                          <p:attrName>style.visibility</p:attrName>
                                        </p:attrNameLst>
                                      </p:cBhvr>
                                      <p:to>
                                        <p:strVal val="visible"/>
                                      </p:to>
                                    </p:set>
                                    <p:animEffect>
                                      <p:cBhvr>
                                        <p:cTn id="13" dur="500"/>
                                        <p:tgtEl>
                                          <p:spTgt spid="100359"/>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100360"/>
                                        </p:tgtEl>
                                        <p:attrNameLst>
                                          <p:attrName>style.visibility</p:attrName>
                                        </p:attrNameLst>
                                      </p:cBhvr>
                                      <p:to>
                                        <p:strVal val="visible"/>
                                      </p:to>
                                    </p:set>
                                    <p:animEffect>
                                      <p:cBhvr>
                                        <p:cTn id="16" dur="500"/>
                                        <p:tgtEl>
                                          <p:spTgt spid="100360"/>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100361"/>
                                        </p:tgtEl>
                                        <p:attrNameLst>
                                          <p:attrName>style.visibility</p:attrName>
                                        </p:attrNameLst>
                                      </p:cBhvr>
                                      <p:to>
                                        <p:strVal val="visible"/>
                                      </p:to>
                                    </p:set>
                                    <p:animEffect>
                                      <p:cBhvr>
                                        <p:cTn id="19" dur="500"/>
                                        <p:tgtEl>
                                          <p:spTgt spid="100361"/>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100362"/>
                                        </p:tgtEl>
                                        <p:attrNameLst>
                                          <p:attrName>style.visibility</p:attrName>
                                        </p:attrNameLst>
                                      </p:cBhvr>
                                      <p:to>
                                        <p:strVal val="visible"/>
                                      </p:to>
                                    </p:set>
                                    <p:animEffect>
                                      <p:cBhvr>
                                        <p:cTn id="22" dur="500"/>
                                        <p:tgtEl>
                                          <p:spTgt spid="100362"/>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100363"/>
                                        </p:tgtEl>
                                        <p:attrNameLst>
                                          <p:attrName>style.visibility</p:attrName>
                                        </p:attrNameLst>
                                      </p:cBhvr>
                                      <p:to>
                                        <p:strVal val="visible"/>
                                      </p:to>
                                    </p:set>
                                    <p:animEffect>
                                      <p:cBhvr>
                                        <p:cTn id="25" dur="500"/>
                                        <p:tgtEl>
                                          <p:spTgt spid="100363"/>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100364"/>
                                        </p:tgtEl>
                                        <p:attrNameLst>
                                          <p:attrName>style.visibility</p:attrName>
                                        </p:attrNameLst>
                                      </p:cBhvr>
                                      <p:to>
                                        <p:strVal val="visible"/>
                                      </p:to>
                                    </p:set>
                                    <p:animEffect>
                                      <p:cBhvr>
                                        <p:cTn id="28" dur="500"/>
                                        <p:tgtEl>
                                          <p:spTgt spid="100364"/>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100365"/>
                                        </p:tgtEl>
                                        <p:attrNameLst>
                                          <p:attrName>style.visibility</p:attrName>
                                        </p:attrNameLst>
                                      </p:cBhvr>
                                      <p:to>
                                        <p:strVal val="visible"/>
                                      </p:to>
                                    </p:set>
                                    <p:animEffect>
                                      <p:cBhvr>
                                        <p:cTn id="31" dur="500"/>
                                        <p:tgtEl>
                                          <p:spTgt spid="100365"/>
                                        </p:tgtEl>
                                      </p:cBhvr>
                                    </p:animEffect>
                                  </p:childTnLst>
                                </p:cTn>
                              </p:par>
                              <p:par>
                                <p:cTn id="32" presetID="12" presetClass="entr" presetSubtype="4" fill="hold" nodeType="withEffect">
                                  <p:stCondLst>
                                    <p:cond delay="0"/>
                                  </p:stCondLst>
                                  <p:childTnLst>
                                    <p:set>
                                      <p:cBhvr>
                                        <p:cTn id="33" dur="1" fill="hold">
                                          <p:stCondLst>
                                            <p:cond delay="0"/>
                                          </p:stCondLst>
                                        </p:cTn>
                                        <p:tgtEl>
                                          <p:spTgt spid="100366"/>
                                        </p:tgtEl>
                                        <p:attrNameLst>
                                          <p:attrName>style.visibility</p:attrName>
                                        </p:attrNameLst>
                                      </p:cBhvr>
                                      <p:to>
                                        <p:strVal val="visible"/>
                                      </p:to>
                                    </p:set>
                                    <p:animEffect>
                                      <p:cBhvr>
                                        <p:cTn id="34" dur="500"/>
                                        <p:tgtEl>
                                          <p:spTgt spid="100366"/>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100367"/>
                                        </p:tgtEl>
                                        <p:attrNameLst>
                                          <p:attrName>style.visibility</p:attrName>
                                        </p:attrNameLst>
                                      </p:cBhvr>
                                      <p:to>
                                        <p:strVal val="visible"/>
                                      </p:to>
                                    </p:set>
                                    <p:animEffect>
                                      <p:cBhvr>
                                        <p:cTn id="37" dur="500"/>
                                        <p:tgtEl>
                                          <p:spTgt spid="100367"/>
                                        </p:tgtEl>
                                      </p:cBhvr>
                                    </p:animEffect>
                                  </p:childTnLst>
                                </p:cTn>
                              </p:par>
                              <p:par>
                                <p:cTn id="38" presetID="12" presetClass="entr" presetSubtype="4" fill="hold" grpId="0" nodeType="withEffect">
                                  <p:stCondLst>
                                    <p:cond delay="0"/>
                                  </p:stCondLst>
                                  <p:childTnLst>
                                    <p:set>
                                      <p:cBhvr>
                                        <p:cTn id="39" dur="1" fill="hold">
                                          <p:stCondLst>
                                            <p:cond delay="0"/>
                                          </p:stCondLst>
                                        </p:cTn>
                                        <p:tgtEl>
                                          <p:spTgt spid="100368"/>
                                        </p:tgtEl>
                                        <p:attrNameLst>
                                          <p:attrName>style.visibility</p:attrName>
                                        </p:attrNameLst>
                                      </p:cBhvr>
                                      <p:to>
                                        <p:strVal val="visible"/>
                                      </p:to>
                                    </p:set>
                                    <p:animEffect>
                                      <p:cBhvr>
                                        <p:cTn id="40" dur="500"/>
                                        <p:tgtEl>
                                          <p:spTgt spid="100368"/>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100369"/>
                                        </p:tgtEl>
                                        <p:attrNameLst>
                                          <p:attrName>style.visibility</p:attrName>
                                        </p:attrNameLst>
                                      </p:cBhvr>
                                      <p:to>
                                        <p:strVal val="visible"/>
                                      </p:to>
                                    </p:set>
                                    <p:animEffect>
                                      <p:cBhvr>
                                        <p:cTn id="43" dur="500"/>
                                        <p:tgtEl>
                                          <p:spTgt spid="100369"/>
                                        </p:tgtEl>
                                      </p:cBhvr>
                                    </p:animEffect>
                                  </p:childTnLst>
                                </p:cTn>
                              </p:par>
                              <p:par>
                                <p:cTn id="44" presetID="12" presetClass="entr" presetSubtype="4" fill="hold" grpId="0" nodeType="withEffect">
                                  <p:stCondLst>
                                    <p:cond delay="0"/>
                                  </p:stCondLst>
                                  <p:childTnLst>
                                    <p:set>
                                      <p:cBhvr>
                                        <p:cTn id="45" dur="1" fill="hold">
                                          <p:stCondLst>
                                            <p:cond delay="0"/>
                                          </p:stCondLst>
                                        </p:cTn>
                                        <p:tgtEl>
                                          <p:spTgt spid="100370"/>
                                        </p:tgtEl>
                                        <p:attrNameLst>
                                          <p:attrName>style.visibility</p:attrName>
                                        </p:attrNameLst>
                                      </p:cBhvr>
                                      <p:to>
                                        <p:strVal val="visible"/>
                                      </p:to>
                                    </p:set>
                                    <p:animEffect>
                                      <p:cBhvr>
                                        <p:cTn id="46" dur="500"/>
                                        <p:tgtEl>
                                          <p:spTgt spid="100370"/>
                                        </p:tgtEl>
                                      </p:cBhvr>
                                    </p:animEffect>
                                  </p:childTnLst>
                                </p:cTn>
                              </p:par>
                              <p:par>
                                <p:cTn id="47" presetID="12" presetClass="entr" presetSubtype="4" fill="hold" grpId="0" nodeType="withEffect">
                                  <p:stCondLst>
                                    <p:cond delay="0"/>
                                  </p:stCondLst>
                                  <p:childTnLst>
                                    <p:set>
                                      <p:cBhvr>
                                        <p:cTn id="48" dur="1" fill="hold">
                                          <p:stCondLst>
                                            <p:cond delay="0"/>
                                          </p:stCondLst>
                                        </p:cTn>
                                        <p:tgtEl>
                                          <p:spTgt spid="100371"/>
                                        </p:tgtEl>
                                        <p:attrNameLst>
                                          <p:attrName>style.visibility</p:attrName>
                                        </p:attrNameLst>
                                      </p:cBhvr>
                                      <p:to>
                                        <p:strVal val="visible"/>
                                      </p:to>
                                    </p:set>
                                    <p:animEffect>
                                      <p:cBhvr>
                                        <p:cTn id="49" dur="500"/>
                                        <p:tgtEl>
                                          <p:spTgt spid="100371"/>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100372"/>
                                        </p:tgtEl>
                                        <p:attrNameLst>
                                          <p:attrName>style.visibility</p:attrName>
                                        </p:attrNameLst>
                                      </p:cBhvr>
                                      <p:to>
                                        <p:strVal val="visible"/>
                                      </p:to>
                                    </p:set>
                                    <p:animEffect>
                                      <p:cBhvr>
                                        <p:cTn id="52" dur="500"/>
                                        <p:tgtEl>
                                          <p:spTgt spid="100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8" grpId="0" bldLvl="0" animBg="1" autoUpdateAnimBg="0"/>
      <p:bldP spid="100359" grpId="0" bldLvl="0" animBg="1" autoUpdateAnimBg="0"/>
      <p:bldP spid="100360" grpId="0" bldLvl="0" animBg="1" autoUpdateAnimBg="0"/>
      <p:bldP spid="100361" grpId="0" bldLvl="0" animBg="1" autoUpdateAnimBg="0"/>
      <p:bldP spid="100362" grpId="0" bldLvl="0" animBg="1" autoUpdateAnimBg="0"/>
      <p:bldP spid="100363" grpId="0" bldLvl="0" animBg="1" autoUpdateAnimBg="0"/>
      <p:bldP spid="100364" grpId="0" bldLvl="0" animBg="1" autoUpdateAnimBg="0"/>
      <p:bldP spid="100365" grpId="0" animBg="1"/>
      <p:bldP spid="100367" grpId="0" bldLvl="0" autoUpdateAnimBg="0"/>
      <p:bldP spid="100368" grpId="0" bldLvl="0" autoUpdateAnimBg="0"/>
      <p:bldP spid="100369" grpId="0" bldLvl="0" autoUpdateAnimBg="0"/>
      <p:bldP spid="100370" grpId="0" bldLvl="0" autoUpdateAnimBg="0"/>
      <p:bldP spid="100371" grpId="0" bldLvl="0" autoUpdateAnimBg="0"/>
      <p:bldP spid="100372" grpId="0" bldLvl="0"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页脚占位符 4"/>
          <p:cNvSpPr>
            <a:spLocks noGrp="1" noChangeArrowheads="1"/>
          </p:cNvSpPr>
          <p:nvPr/>
        </p:nvSpPr>
        <p:spPr bwMode="auto">
          <a:xfrm>
            <a:off x="3581400" y="6461125"/>
            <a:ext cx="5295900" cy="246063"/>
          </a:xfrm>
          <a:prstGeom prst="rect">
            <a:avLst/>
          </a:prstGeom>
          <a:noFill/>
          <a:ln w="9525">
            <a:noFill/>
            <a:miter lim="800000"/>
            <a:headEnd/>
            <a:tailEnd/>
          </a:ln>
        </p:spPr>
        <p:txBody>
          <a:bodyPr anchor="ctr">
            <a:spAutoFit/>
          </a:bodyPr>
          <a:lstStyle/>
          <a:p>
            <a:pPr algn="r" eaLnBrk="0" hangingPunct="0">
              <a:buFont typeface="Arial" charset="0"/>
              <a:buNone/>
            </a:pPr>
            <a:r>
              <a:rPr lang="en-US" altLang="zh-CN" sz="1000">
                <a:solidFill>
                  <a:schemeClr val="tx1"/>
                </a:solidFill>
                <a:latin typeface="Calibri" pitchFamily="34" charset="0"/>
                <a:sym typeface="Arial" charset="0"/>
              </a:rPr>
              <a:t>A Multidisciplinary Approach to Curriculum Development in Sustainable Built Environment</a:t>
            </a:r>
            <a:endParaRPr lang="zh-CN" altLang="en-US">
              <a:latin typeface="Calibri" pitchFamily="34" charset="0"/>
              <a:ea typeface="Gulim" pitchFamily="34" charset="-127"/>
            </a:endParaRPr>
          </a:p>
        </p:txBody>
      </p:sp>
      <p:grpSp>
        <p:nvGrpSpPr>
          <p:cNvPr id="2" name="Group 3"/>
          <p:cNvGrpSpPr>
            <a:grpSpLocks/>
          </p:cNvGrpSpPr>
          <p:nvPr/>
        </p:nvGrpSpPr>
        <p:grpSpPr bwMode="auto">
          <a:xfrm>
            <a:off x="1041400" y="2068513"/>
            <a:ext cx="1619250" cy="3605212"/>
            <a:chOff x="0" y="0"/>
            <a:chExt cx="939" cy="2271"/>
          </a:xfrm>
        </p:grpSpPr>
        <p:sp>
          <p:nvSpPr>
            <p:cNvPr id="128020" name="Freeform 4"/>
            <p:cNvSpPr>
              <a:spLocks noChangeArrowheads="1"/>
            </p:cNvSpPr>
            <p:nvPr/>
          </p:nvSpPr>
          <p:spPr bwMode="auto">
            <a:xfrm flipV="1">
              <a:off x="6" y="1089"/>
              <a:ext cx="933" cy="1182"/>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3"/>
                <a:gd name="T37" fmla="*/ 0 h 1182"/>
                <a:gd name="T38" fmla="*/ 933 w 933"/>
                <a:gd name="T39" fmla="*/ 1182 h 11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4AB1E4"/>
            </a:solidFill>
            <a:ln w="9525" cmpd="sng">
              <a:noFill/>
              <a:miter lim="800000"/>
              <a:headEnd/>
              <a:tailEnd/>
            </a:ln>
          </p:spPr>
          <p:txBody>
            <a:bodyPr wrap="none" anchor="ctr"/>
            <a:lstStyle/>
            <a:p>
              <a:endParaRPr lang="zh-CN" altLang="en-US"/>
            </a:p>
          </p:txBody>
        </p:sp>
        <p:sp>
          <p:nvSpPr>
            <p:cNvPr id="128021" name="Freeform 6"/>
            <p:cNvSpPr>
              <a:spLocks noChangeArrowheads="1"/>
            </p:cNvSpPr>
            <p:nvPr/>
          </p:nvSpPr>
          <p:spPr bwMode="auto">
            <a:xfrm>
              <a:off x="0" y="0"/>
              <a:ext cx="933" cy="1182"/>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3"/>
                <a:gd name="T37" fmla="*/ 0 h 1182"/>
                <a:gd name="T38" fmla="*/ 933 w 933"/>
                <a:gd name="T39" fmla="*/ 1182 h 11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4AB1E4"/>
            </a:solidFill>
            <a:ln w="9525" cmpd="sng">
              <a:noFill/>
              <a:miter lim="800000"/>
              <a:headEnd/>
              <a:tailEnd/>
            </a:ln>
          </p:spPr>
          <p:txBody>
            <a:bodyPr wrap="none" anchor="ctr"/>
            <a:lstStyle/>
            <a:p>
              <a:endParaRPr lang="zh-CN" altLang="en-US"/>
            </a:p>
          </p:txBody>
        </p:sp>
      </p:grpSp>
      <p:sp>
        <p:nvSpPr>
          <p:cNvPr id="101382" name="AutoShape 7"/>
          <p:cNvSpPr>
            <a:spLocks noChangeArrowheads="1"/>
          </p:cNvSpPr>
          <p:nvPr/>
        </p:nvSpPr>
        <p:spPr bwMode="auto">
          <a:xfrm>
            <a:off x="3309938" y="4779963"/>
            <a:ext cx="5457825" cy="1304925"/>
          </a:xfrm>
          <a:prstGeom prst="roundRect">
            <a:avLst>
              <a:gd name="adj" fmla="val 11505"/>
            </a:avLst>
          </a:prstGeom>
          <a:gradFill rotWithShape="1">
            <a:gsLst>
              <a:gs pos="0">
                <a:srgbClr val="5BBE4E"/>
              </a:gs>
              <a:gs pos="100000">
                <a:srgbClr val="2A5824"/>
              </a:gs>
            </a:gsLst>
            <a:lin ang="0" scaled="1"/>
          </a:gradFill>
          <a:ln w="9525">
            <a:noFill/>
            <a:miter lim="800000"/>
            <a:headEnd/>
            <a:tailEnd/>
          </a:ln>
        </p:spPr>
        <p:txBody>
          <a:bodyPr wrap="none" anchor="ctr"/>
          <a:lstStyle/>
          <a:p>
            <a:pPr algn="r" eaLnBrk="0" hangingPunct="0">
              <a:buFont typeface="Arial" charset="0"/>
              <a:buNone/>
            </a:pPr>
            <a:endParaRPr lang="zh-CN" altLang="zh-CN">
              <a:solidFill>
                <a:srgbClr val="000000"/>
              </a:solidFill>
              <a:latin typeface="Calibri" pitchFamily="34" charset="0"/>
              <a:ea typeface="Gulim" pitchFamily="34" charset="-127"/>
              <a:sym typeface="Arial" charset="0"/>
            </a:endParaRPr>
          </a:p>
        </p:txBody>
      </p:sp>
      <p:sp>
        <p:nvSpPr>
          <p:cNvPr id="101383" name="AutoShape 8"/>
          <p:cNvSpPr>
            <a:spLocks noChangeArrowheads="1"/>
          </p:cNvSpPr>
          <p:nvPr/>
        </p:nvSpPr>
        <p:spPr bwMode="auto">
          <a:xfrm>
            <a:off x="4189413" y="5226050"/>
            <a:ext cx="376237" cy="344488"/>
          </a:xfrm>
          <a:prstGeom prst="rightArrow">
            <a:avLst>
              <a:gd name="adj1" fmla="val 50000"/>
              <a:gd name="adj2" fmla="val 45658"/>
            </a:avLst>
          </a:prstGeom>
          <a:solidFill>
            <a:srgbClr val="FEFEFE"/>
          </a:solidFill>
          <a:ln w="9525">
            <a:noFill/>
            <a:miter lim="800000"/>
            <a:headEnd/>
            <a:tailEnd/>
          </a:ln>
        </p:spPr>
        <p:txBody>
          <a:bodyPr wrap="none" anchor="ctr"/>
          <a:lstStyle/>
          <a:p>
            <a:pPr algn="r" eaLnBrk="0" hangingPunct="0">
              <a:buFont typeface="Arial" charset="0"/>
              <a:buNone/>
            </a:pPr>
            <a:endParaRPr lang="zh-CN" altLang="zh-CN">
              <a:solidFill>
                <a:srgbClr val="000000"/>
              </a:solidFill>
              <a:latin typeface="Calibri" pitchFamily="34" charset="0"/>
              <a:ea typeface="Gulim" pitchFamily="34" charset="-127"/>
              <a:sym typeface="Arial" charset="0"/>
            </a:endParaRPr>
          </a:p>
        </p:txBody>
      </p:sp>
      <p:sp>
        <p:nvSpPr>
          <p:cNvPr id="101384" name="AutoShape 10"/>
          <p:cNvSpPr>
            <a:spLocks noChangeArrowheads="1"/>
          </p:cNvSpPr>
          <p:nvPr/>
        </p:nvSpPr>
        <p:spPr bwMode="auto">
          <a:xfrm>
            <a:off x="4197350" y="5210175"/>
            <a:ext cx="376238" cy="347663"/>
          </a:xfrm>
          <a:prstGeom prst="rightArrow">
            <a:avLst>
              <a:gd name="adj1" fmla="val 50000"/>
              <a:gd name="adj2" fmla="val 45091"/>
            </a:avLst>
          </a:prstGeom>
          <a:solidFill>
            <a:srgbClr val="FEFEFE"/>
          </a:solidFill>
          <a:ln w="9525">
            <a:noFill/>
            <a:miter lim="800000"/>
            <a:headEnd/>
            <a:tailEnd/>
          </a:ln>
        </p:spPr>
        <p:txBody>
          <a:bodyPr wrap="none" anchor="ctr"/>
          <a:lstStyle/>
          <a:p>
            <a:pPr algn="r" eaLnBrk="0" hangingPunct="0">
              <a:buFont typeface="Arial" charset="0"/>
              <a:buNone/>
            </a:pPr>
            <a:endParaRPr lang="zh-CN" altLang="zh-CN">
              <a:solidFill>
                <a:srgbClr val="000000"/>
              </a:solidFill>
              <a:latin typeface="Calibri" pitchFamily="34" charset="0"/>
              <a:ea typeface="Gulim" pitchFamily="34" charset="-127"/>
              <a:sym typeface="Arial" charset="0"/>
            </a:endParaRPr>
          </a:p>
        </p:txBody>
      </p:sp>
      <p:sp>
        <p:nvSpPr>
          <p:cNvPr id="101385" name="AutoShape 11"/>
          <p:cNvSpPr>
            <a:spLocks noChangeArrowheads="1"/>
          </p:cNvSpPr>
          <p:nvPr/>
        </p:nvSpPr>
        <p:spPr bwMode="auto">
          <a:xfrm>
            <a:off x="3344863" y="1727200"/>
            <a:ext cx="5457825" cy="1304925"/>
          </a:xfrm>
          <a:prstGeom prst="roundRect">
            <a:avLst>
              <a:gd name="adj" fmla="val 11505"/>
            </a:avLst>
          </a:prstGeom>
          <a:gradFill rotWithShape="1">
            <a:gsLst>
              <a:gs pos="0">
                <a:srgbClr val="F77A1D"/>
              </a:gs>
              <a:gs pos="100000">
                <a:srgbClr val="72380D"/>
              </a:gs>
            </a:gsLst>
            <a:lin ang="0" scaled="1"/>
          </a:gradFill>
          <a:ln w="9525">
            <a:noFill/>
            <a:miter lim="800000"/>
            <a:headEnd/>
            <a:tailEnd/>
          </a:ln>
        </p:spPr>
        <p:txBody>
          <a:bodyPr wrap="none" anchor="ctr"/>
          <a:lstStyle/>
          <a:p>
            <a:pPr algn="r" eaLnBrk="0" hangingPunct="0">
              <a:buFont typeface="Arial" charset="0"/>
              <a:buNone/>
            </a:pPr>
            <a:endParaRPr lang="zh-CN" altLang="zh-CN">
              <a:solidFill>
                <a:srgbClr val="000000"/>
              </a:solidFill>
              <a:latin typeface="Calibri" pitchFamily="34" charset="0"/>
              <a:ea typeface="Gulim" pitchFamily="34" charset="-127"/>
              <a:sym typeface="Arial" charset="0"/>
            </a:endParaRPr>
          </a:p>
        </p:txBody>
      </p:sp>
      <p:sp>
        <p:nvSpPr>
          <p:cNvPr id="101386" name="AutoShape 12"/>
          <p:cNvSpPr>
            <a:spLocks noChangeArrowheads="1"/>
          </p:cNvSpPr>
          <p:nvPr/>
        </p:nvSpPr>
        <p:spPr bwMode="auto">
          <a:xfrm>
            <a:off x="4205288" y="2173288"/>
            <a:ext cx="376237" cy="344487"/>
          </a:xfrm>
          <a:prstGeom prst="rightArrow">
            <a:avLst>
              <a:gd name="adj1" fmla="val 50000"/>
              <a:gd name="adj2" fmla="val 45497"/>
            </a:avLst>
          </a:prstGeom>
          <a:solidFill>
            <a:srgbClr val="FEFEFE"/>
          </a:solidFill>
          <a:ln w="9525">
            <a:noFill/>
            <a:miter lim="800000"/>
            <a:headEnd/>
            <a:tailEnd/>
          </a:ln>
        </p:spPr>
        <p:txBody>
          <a:bodyPr wrap="none" anchor="ctr"/>
          <a:lstStyle/>
          <a:p>
            <a:pPr algn="r" eaLnBrk="0" hangingPunct="0">
              <a:buFont typeface="Arial" charset="0"/>
              <a:buNone/>
            </a:pPr>
            <a:endParaRPr lang="zh-CN" altLang="zh-CN">
              <a:solidFill>
                <a:srgbClr val="000000"/>
              </a:solidFill>
              <a:latin typeface="Calibri" pitchFamily="34" charset="0"/>
              <a:ea typeface="Gulim" pitchFamily="34" charset="-127"/>
              <a:sym typeface="Arial" charset="0"/>
            </a:endParaRPr>
          </a:p>
        </p:txBody>
      </p:sp>
      <p:sp>
        <p:nvSpPr>
          <p:cNvPr id="101387" name="AutoShape 13"/>
          <p:cNvSpPr>
            <a:spLocks noChangeArrowheads="1"/>
          </p:cNvSpPr>
          <p:nvPr/>
        </p:nvSpPr>
        <p:spPr bwMode="auto">
          <a:xfrm>
            <a:off x="2762250" y="1730375"/>
            <a:ext cx="1628775" cy="1298575"/>
          </a:xfrm>
          <a:prstGeom prst="roundRect">
            <a:avLst>
              <a:gd name="adj" fmla="val 11917"/>
            </a:avLst>
          </a:prstGeom>
          <a:gradFill rotWithShape="1">
            <a:gsLst>
              <a:gs pos="0">
                <a:srgbClr val="F77A1D"/>
              </a:gs>
              <a:gs pos="100000">
                <a:srgbClr val="A95314"/>
              </a:gs>
            </a:gsLst>
            <a:lin ang="5400000" scaled="1"/>
          </a:gradFill>
          <a:ln w="25400">
            <a:solidFill>
              <a:srgbClr val="FEFEFE"/>
            </a:solidFill>
            <a:miter lim="800000"/>
            <a:headEnd/>
            <a:tailEnd/>
          </a:ln>
        </p:spPr>
        <p:txBody>
          <a:bodyPr wrap="none" anchor="ctr"/>
          <a:lstStyle/>
          <a:p>
            <a:pPr algn="r" eaLnBrk="0" hangingPunct="0">
              <a:buFont typeface="Arial" charset="0"/>
              <a:buNone/>
            </a:pPr>
            <a:endParaRPr lang="zh-CN" altLang="zh-CN">
              <a:solidFill>
                <a:srgbClr val="000000"/>
              </a:solidFill>
              <a:latin typeface="Calibri" pitchFamily="34" charset="0"/>
              <a:ea typeface="Gulim" pitchFamily="34" charset="-127"/>
              <a:sym typeface="Arial" charset="0"/>
            </a:endParaRPr>
          </a:p>
        </p:txBody>
      </p:sp>
      <p:sp>
        <p:nvSpPr>
          <p:cNvPr id="101388" name="AutoShape 15"/>
          <p:cNvSpPr>
            <a:spLocks noChangeArrowheads="1"/>
          </p:cNvSpPr>
          <p:nvPr/>
        </p:nvSpPr>
        <p:spPr bwMode="auto">
          <a:xfrm>
            <a:off x="2740025" y="4779963"/>
            <a:ext cx="1628775" cy="1298575"/>
          </a:xfrm>
          <a:prstGeom prst="roundRect">
            <a:avLst>
              <a:gd name="adj" fmla="val 11917"/>
            </a:avLst>
          </a:prstGeom>
          <a:gradFill rotWithShape="1">
            <a:gsLst>
              <a:gs pos="0">
                <a:srgbClr val="5BBE4E"/>
              </a:gs>
              <a:gs pos="100000">
                <a:srgbClr val="3E8235"/>
              </a:gs>
            </a:gsLst>
            <a:lin ang="5400000" scaled="1"/>
          </a:gradFill>
          <a:ln w="25400">
            <a:solidFill>
              <a:srgbClr val="FEFEFE"/>
            </a:solidFill>
            <a:miter lim="800000"/>
            <a:headEnd/>
            <a:tailEnd/>
          </a:ln>
        </p:spPr>
        <p:txBody>
          <a:bodyPr wrap="none" anchor="ctr"/>
          <a:lstStyle/>
          <a:p>
            <a:pPr algn="r" eaLnBrk="0" hangingPunct="0">
              <a:buFont typeface="Arial" charset="0"/>
              <a:buNone/>
            </a:pPr>
            <a:endParaRPr lang="zh-CN" altLang="zh-CN">
              <a:solidFill>
                <a:srgbClr val="000000"/>
              </a:solidFill>
              <a:latin typeface="Calibri" pitchFamily="34" charset="0"/>
              <a:ea typeface="Gulim" pitchFamily="34" charset="-127"/>
              <a:sym typeface="Arial" charset="0"/>
            </a:endParaRPr>
          </a:p>
        </p:txBody>
      </p:sp>
      <p:sp>
        <p:nvSpPr>
          <p:cNvPr id="101389" name="Freeform 16"/>
          <p:cNvSpPr>
            <a:spLocks noChangeArrowheads="1"/>
          </p:cNvSpPr>
          <p:nvPr/>
        </p:nvSpPr>
        <p:spPr bwMode="auto">
          <a:xfrm>
            <a:off x="2794000" y="4835525"/>
            <a:ext cx="812800" cy="650875"/>
          </a:xfrm>
          <a:custGeom>
            <a:avLst/>
            <a:gdLst>
              <a:gd name="T0" fmla="*/ 219460087 w 596"/>
              <a:gd name="T1" fmla="*/ 0 h 598"/>
              <a:gd name="T2" fmla="*/ 0 w 596"/>
              <a:gd name="T3" fmla="*/ 139790077 h 598"/>
              <a:gd name="T4" fmla="*/ 0 w 596"/>
              <a:gd name="T5" fmla="*/ 697763021 h 598"/>
              <a:gd name="T6" fmla="*/ 299433573 w 596"/>
              <a:gd name="T7" fmla="*/ 206130355 h 598"/>
              <a:gd name="T8" fmla="*/ 1095444273 w 596"/>
              <a:gd name="T9" fmla="*/ 0 h 598"/>
              <a:gd name="T10" fmla="*/ 219460087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B0DFAB"/>
              </a:gs>
              <a:gs pos="50000">
                <a:srgbClr val="5BBE4E"/>
              </a:gs>
              <a:gs pos="100000">
                <a:srgbClr val="B0DFAB"/>
              </a:gs>
            </a:gsLst>
            <a:lin ang="2700000" scaled="1"/>
          </a:gradFill>
          <a:ln w="9525" cmpd="sng">
            <a:noFill/>
            <a:miter lim="800000"/>
            <a:headEnd/>
            <a:tailEnd/>
          </a:ln>
        </p:spPr>
        <p:txBody>
          <a:bodyPr/>
          <a:lstStyle/>
          <a:p>
            <a:endParaRPr lang="zh-CN" altLang="en-US"/>
          </a:p>
        </p:txBody>
      </p:sp>
      <p:pic>
        <p:nvPicPr>
          <p:cNvPr id="101390" name="Picture 19" descr="YG_circle001"/>
          <p:cNvPicPr>
            <a:picLocks noChangeAspect="1" noChangeArrowheads="1"/>
          </p:cNvPicPr>
          <p:nvPr/>
        </p:nvPicPr>
        <p:blipFill>
          <a:blip r:embed="rId2" cstate="print"/>
          <a:srcRect/>
          <a:stretch>
            <a:fillRect/>
          </a:stretch>
        </p:blipFill>
        <p:spPr bwMode="auto">
          <a:xfrm>
            <a:off x="188913" y="2897188"/>
            <a:ext cx="1882775" cy="1879600"/>
          </a:xfrm>
          <a:prstGeom prst="rect">
            <a:avLst/>
          </a:prstGeom>
          <a:noFill/>
          <a:ln w="9525">
            <a:noFill/>
            <a:miter lim="800000"/>
            <a:headEnd/>
            <a:tailEnd/>
          </a:ln>
        </p:spPr>
      </p:pic>
      <p:sp>
        <p:nvSpPr>
          <p:cNvPr id="101391" name="Text Box 21"/>
          <p:cNvSpPr>
            <a:spLocks noChangeArrowheads="1"/>
          </p:cNvSpPr>
          <p:nvPr/>
        </p:nvSpPr>
        <p:spPr bwMode="auto">
          <a:xfrm>
            <a:off x="4521200" y="5135563"/>
            <a:ext cx="4427538" cy="369887"/>
          </a:xfrm>
          <a:prstGeom prst="rect">
            <a:avLst/>
          </a:prstGeom>
          <a:noFill/>
          <a:ln w="9525">
            <a:noFill/>
            <a:miter lim="800000"/>
            <a:headEnd/>
            <a:tailEnd/>
          </a:ln>
        </p:spPr>
        <p:txBody>
          <a:bodyPr>
            <a:spAutoFit/>
          </a:bodyPr>
          <a:lstStyle/>
          <a:p>
            <a:pPr eaLnBrk="0" hangingPunct="0">
              <a:buFont typeface="Arial" charset="0"/>
              <a:buNone/>
            </a:pPr>
            <a:r>
              <a:rPr lang="en-US" altLang="zh-CN" sz="1800">
                <a:solidFill>
                  <a:srgbClr val="000000"/>
                </a:solidFill>
                <a:latin typeface="Calibri" pitchFamily="34" charset="0"/>
                <a:ea typeface="Gulim" pitchFamily="34" charset="-127"/>
                <a:sym typeface="Arial" charset="0"/>
              </a:rPr>
              <a:t>Rare extreme temperature and rainfall</a:t>
            </a:r>
            <a:endParaRPr lang="zh-CN" altLang="en-US" sz="1800">
              <a:solidFill>
                <a:schemeClr val="tx1"/>
              </a:solidFill>
              <a:latin typeface="Calibri" pitchFamily="34" charset="0"/>
              <a:ea typeface="Gulim" pitchFamily="34" charset="-127"/>
              <a:sym typeface="Arial" charset="0"/>
            </a:endParaRPr>
          </a:p>
        </p:txBody>
      </p:sp>
      <p:sp>
        <p:nvSpPr>
          <p:cNvPr id="101392" name="Text Box 23"/>
          <p:cNvSpPr>
            <a:spLocks noChangeArrowheads="1"/>
          </p:cNvSpPr>
          <p:nvPr/>
        </p:nvSpPr>
        <p:spPr bwMode="auto">
          <a:xfrm>
            <a:off x="339725" y="3568700"/>
            <a:ext cx="1573213" cy="584200"/>
          </a:xfrm>
          <a:prstGeom prst="rect">
            <a:avLst/>
          </a:prstGeom>
          <a:noFill/>
          <a:ln w="9525">
            <a:noFill/>
            <a:miter lim="800000"/>
            <a:headEnd/>
            <a:tailEnd/>
          </a:ln>
        </p:spPr>
        <p:txBody>
          <a:bodyPr>
            <a:spAutoFit/>
          </a:bodyPr>
          <a:lstStyle/>
          <a:p>
            <a:pPr algn="ctr" eaLnBrk="0" hangingPunct="0">
              <a:buFont typeface="Arial" charset="0"/>
              <a:buNone/>
            </a:pPr>
            <a:r>
              <a:rPr lang="en-US" altLang="zh-CN" sz="1600">
                <a:solidFill>
                  <a:schemeClr val="tx1"/>
                </a:solidFill>
                <a:latin typeface="Calibri" pitchFamily="34" charset="0"/>
                <a:ea typeface="Gulim" pitchFamily="34" charset="-127"/>
                <a:sym typeface="Arial" charset="0"/>
              </a:rPr>
              <a:t>Temperate marine climate</a:t>
            </a:r>
            <a:endParaRPr lang="zh-CN" altLang="en-US" sz="1600" b="1">
              <a:solidFill>
                <a:srgbClr val="000000"/>
              </a:solidFill>
              <a:latin typeface="Calibri" pitchFamily="34" charset="0"/>
              <a:ea typeface="Gulim" pitchFamily="34" charset="-127"/>
              <a:sym typeface="Arial" charset="0"/>
            </a:endParaRPr>
          </a:p>
        </p:txBody>
      </p:sp>
      <p:sp>
        <p:nvSpPr>
          <p:cNvPr id="101393" name="Text Box 24"/>
          <p:cNvSpPr>
            <a:spLocks noChangeArrowheads="1"/>
          </p:cNvSpPr>
          <p:nvPr/>
        </p:nvSpPr>
        <p:spPr bwMode="auto">
          <a:xfrm>
            <a:off x="2800350" y="2084388"/>
            <a:ext cx="1557338" cy="461962"/>
          </a:xfrm>
          <a:prstGeom prst="rect">
            <a:avLst/>
          </a:prstGeom>
          <a:noFill/>
          <a:ln w="9525">
            <a:noFill/>
            <a:miter lim="800000"/>
            <a:headEnd/>
            <a:tailEnd/>
          </a:ln>
        </p:spPr>
        <p:txBody>
          <a:bodyPr>
            <a:spAutoFit/>
          </a:bodyPr>
          <a:lstStyle/>
          <a:p>
            <a:pPr algn="ctr" eaLnBrk="0" hangingPunct="0">
              <a:spcBef>
                <a:spcPct val="50000"/>
              </a:spcBef>
              <a:buFont typeface="Arial" charset="0"/>
              <a:buNone/>
            </a:pPr>
            <a:r>
              <a:rPr lang="en-US" altLang="zh-CN" sz="2400">
                <a:solidFill>
                  <a:schemeClr val="tx1"/>
                </a:solidFill>
                <a:latin typeface="Calibri" pitchFamily="34" charset="0"/>
                <a:ea typeface="Gulim" pitchFamily="34" charset="-127"/>
                <a:sym typeface="Arial" charset="0"/>
              </a:rPr>
              <a:t>location</a:t>
            </a:r>
            <a:endParaRPr lang="zh-CN" altLang="en-US" sz="2400">
              <a:solidFill>
                <a:srgbClr val="000000"/>
              </a:solidFill>
              <a:latin typeface="Calibri" pitchFamily="34" charset="0"/>
              <a:ea typeface="Gulim" pitchFamily="34" charset="-127"/>
              <a:sym typeface="Arial" charset="0"/>
            </a:endParaRPr>
          </a:p>
        </p:txBody>
      </p:sp>
      <p:sp>
        <p:nvSpPr>
          <p:cNvPr id="101394" name="Text Box 24"/>
          <p:cNvSpPr>
            <a:spLocks noChangeArrowheads="1"/>
          </p:cNvSpPr>
          <p:nvPr/>
        </p:nvSpPr>
        <p:spPr bwMode="auto">
          <a:xfrm>
            <a:off x="2747963" y="5194300"/>
            <a:ext cx="1673225" cy="584200"/>
          </a:xfrm>
          <a:prstGeom prst="rect">
            <a:avLst/>
          </a:prstGeom>
          <a:noFill/>
          <a:ln w="9525">
            <a:noFill/>
            <a:miter lim="800000"/>
            <a:headEnd/>
            <a:tailEnd/>
          </a:ln>
        </p:spPr>
        <p:txBody>
          <a:bodyPr>
            <a:spAutoFit/>
          </a:bodyPr>
          <a:lstStyle/>
          <a:p>
            <a:pPr algn="ctr" eaLnBrk="0" hangingPunct="0">
              <a:spcBef>
                <a:spcPct val="50000"/>
              </a:spcBef>
              <a:buFont typeface="Arial" charset="0"/>
              <a:buNone/>
            </a:pPr>
            <a:r>
              <a:rPr lang="zh-CN" altLang="en-US">
                <a:solidFill>
                  <a:srgbClr val="FEFFFF"/>
                </a:solidFill>
                <a:latin typeface="Calibri" pitchFamily="34" charset="0"/>
                <a:ea typeface="Gulim" pitchFamily="34" charset="-127"/>
                <a:sym typeface="Arial" charset="0"/>
              </a:rPr>
              <a:t> </a:t>
            </a:r>
            <a:endParaRPr lang="zh-CN" altLang="en-US">
              <a:solidFill>
                <a:srgbClr val="000000"/>
              </a:solidFill>
              <a:latin typeface="Calibri" pitchFamily="34" charset="0"/>
              <a:ea typeface="Gulim" pitchFamily="34" charset="-127"/>
              <a:sym typeface="Arial" charset="0"/>
            </a:endParaRPr>
          </a:p>
        </p:txBody>
      </p:sp>
      <p:sp>
        <p:nvSpPr>
          <p:cNvPr id="101395" name="TextBox 1"/>
          <p:cNvSpPr>
            <a:spLocks noChangeArrowheads="1"/>
          </p:cNvSpPr>
          <p:nvPr/>
        </p:nvSpPr>
        <p:spPr bwMode="auto">
          <a:xfrm>
            <a:off x="4486275" y="2178050"/>
            <a:ext cx="4473575" cy="646113"/>
          </a:xfrm>
          <a:prstGeom prst="rect">
            <a:avLst/>
          </a:prstGeom>
          <a:noFill/>
          <a:ln w="9525">
            <a:noFill/>
            <a:miter lim="800000"/>
            <a:headEnd/>
            <a:tailEnd/>
          </a:ln>
        </p:spPr>
        <p:txBody>
          <a:bodyPr>
            <a:spAutoFit/>
          </a:bodyPr>
          <a:lstStyle/>
          <a:p>
            <a:pPr eaLnBrk="0" hangingPunct="0">
              <a:buFont typeface="Arial" charset="0"/>
              <a:buNone/>
            </a:pPr>
            <a:r>
              <a:rPr lang="en-US" altLang="zh-CN" sz="1800">
                <a:solidFill>
                  <a:srgbClr val="000000"/>
                </a:solidFill>
                <a:latin typeface="Calibri" pitchFamily="34" charset="0"/>
                <a:ea typeface="Gulim" pitchFamily="34" charset="-127"/>
                <a:sym typeface="Arial" charset="0"/>
              </a:rPr>
              <a:t>It is located in coastal regions.</a:t>
            </a:r>
            <a:endParaRPr lang="zh-CN" altLang="en-US" sz="1800">
              <a:solidFill>
                <a:schemeClr val="tx1"/>
              </a:solidFill>
              <a:latin typeface="Calibri" pitchFamily="34" charset="0"/>
              <a:ea typeface="Gulim" pitchFamily="34" charset="-127"/>
              <a:sym typeface="Arial" charset="0"/>
            </a:endParaRPr>
          </a:p>
          <a:p>
            <a:pPr eaLnBrk="0" hangingPunct="0">
              <a:buFont typeface="Arial" charset="0"/>
              <a:buNone/>
            </a:pPr>
            <a:endParaRPr lang="zh-CN" altLang="en-US" sz="1800">
              <a:solidFill>
                <a:schemeClr val="tx1"/>
              </a:solidFill>
              <a:latin typeface="Calibri" pitchFamily="34" charset="0"/>
              <a:ea typeface="Gulim" pitchFamily="34" charset="-127"/>
              <a:sym typeface="Arial" charset="0"/>
            </a:endParaRPr>
          </a:p>
        </p:txBody>
      </p:sp>
      <p:sp>
        <p:nvSpPr>
          <p:cNvPr id="101396" name="Text Box 24"/>
          <p:cNvSpPr>
            <a:spLocks noChangeArrowheads="1"/>
          </p:cNvSpPr>
          <p:nvPr/>
        </p:nvSpPr>
        <p:spPr bwMode="auto">
          <a:xfrm>
            <a:off x="2778125" y="5010150"/>
            <a:ext cx="1557338" cy="830263"/>
          </a:xfrm>
          <a:prstGeom prst="rect">
            <a:avLst/>
          </a:prstGeom>
          <a:noFill/>
          <a:ln w="9525">
            <a:noFill/>
            <a:miter lim="800000"/>
            <a:headEnd/>
            <a:tailEnd/>
          </a:ln>
        </p:spPr>
        <p:txBody>
          <a:bodyPr>
            <a:spAutoFit/>
          </a:bodyPr>
          <a:lstStyle/>
          <a:p>
            <a:pPr algn="ctr" eaLnBrk="0" hangingPunct="0">
              <a:spcBef>
                <a:spcPct val="50000"/>
              </a:spcBef>
              <a:buFont typeface="Arial" charset="0"/>
              <a:buNone/>
            </a:pPr>
            <a:r>
              <a:rPr lang="en-US" altLang="zh-CN" sz="2400">
                <a:solidFill>
                  <a:srgbClr val="000000"/>
                </a:solidFill>
                <a:latin typeface="Calibri" pitchFamily="34" charset="0"/>
                <a:ea typeface="Gulim" pitchFamily="34" charset="-127"/>
                <a:sym typeface="Arial" charset="0"/>
              </a:rPr>
              <a:t>Characte-ristic</a:t>
            </a:r>
            <a:endParaRPr lang="zh-CN" altLang="en-US" sz="2400">
              <a:solidFill>
                <a:srgbClr val="000000"/>
              </a:solidFill>
              <a:latin typeface="Calibri" pitchFamily="34" charset="0"/>
              <a:ea typeface="Gulim" pitchFamily="34" charset="-127"/>
              <a:sym typeface="Arial" charset="0"/>
            </a:endParaRPr>
          </a:p>
        </p:txBody>
      </p:sp>
      <p:sp>
        <p:nvSpPr>
          <p:cNvPr id="128018" name="TextBox 22"/>
          <p:cNvSpPr>
            <a:spLocks noChangeArrowheads="1"/>
          </p:cNvSpPr>
          <p:nvPr/>
        </p:nvSpPr>
        <p:spPr bwMode="auto">
          <a:xfrm>
            <a:off x="292100" y="792163"/>
            <a:ext cx="7656513" cy="954087"/>
          </a:xfrm>
          <a:prstGeom prst="rect">
            <a:avLst/>
          </a:prstGeom>
          <a:noFill/>
          <a:ln w="9525">
            <a:noFill/>
            <a:miter lim="800000"/>
            <a:headEnd/>
            <a:tailEnd/>
          </a:ln>
        </p:spPr>
        <p:txBody>
          <a:bodyPr>
            <a:spAutoFit/>
          </a:bodyPr>
          <a:lstStyle/>
          <a:p>
            <a:pPr eaLnBrk="0" hangingPunct="0">
              <a:buFont typeface="Arial" charset="0"/>
              <a:buNone/>
            </a:pPr>
            <a:r>
              <a:rPr lang="en-US" altLang="zh-CN" sz="2800" b="1">
                <a:solidFill>
                  <a:schemeClr val="tx1"/>
                </a:solidFill>
                <a:latin typeface="Calibri" pitchFamily="34" charset="0"/>
                <a:ea typeface="微软雅黑"/>
                <a:cs typeface="微软雅黑"/>
                <a:sym typeface="Times New Roman" pitchFamily="18" charset="0"/>
              </a:rPr>
              <a:t>7.6.4.1.2 </a:t>
            </a:r>
            <a:r>
              <a:rPr lang="en-US" altLang="zh-CN" sz="2800" b="1">
                <a:solidFill>
                  <a:schemeClr val="tx1"/>
                </a:solidFill>
                <a:latin typeface="Calibri" pitchFamily="34" charset="0"/>
                <a:ea typeface="Gulim" pitchFamily="34" charset="-127"/>
                <a:sym typeface="Arial" charset="0"/>
              </a:rPr>
              <a:t>Temperate marine climate</a:t>
            </a:r>
            <a:endParaRPr lang="zh-CN" altLang="en-US" sz="2800" b="1">
              <a:solidFill>
                <a:srgbClr val="000000"/>
              </a:solidFill>
              <a:latin typeface="Calibri" pitchFamily="34" charset="0"/>
              <a:ea typeface="Gulim" pitchFamily="34" charset="-127"/>
              <a:sym typeface="Arial" charset="0"/>
            </a:endParaRPr>
          </a:p>
          <a:p>
            <a:pPr eaLnBrk="0" hangingPunct="0">
              <a:buFont typeface="Arial" charset="0"/>
              <a:buNone/>
            </a:pPr>
            <a:endParaRPr lang="zh-CN" altLang="en-US" sz="2800" b="1">
              <a:solidFill>
                <a:schemeClr val="tx1"/>
              </a:solidFill>
              <a:latin typeface="Calibri" pitchFamily="34" charset="0"/>
              <a:ea typeface="Gulim" pitchFamily="34" charset="-127"/>
              <a:sym typeface="Arial" charset="0"/>
            </a:endParaRPr>
          </a:p>
        </p:txBody>
      </p:sp>
      <p:sp>
        <p:nvSpPr>
          <p:cNvPr id="25" name="灯片编号占位符 24"/>
          <p:cNvSpPr>
            <a:spLocks noGrp="1"/>
          </p:cNvSpPr>
          <p:nvPr>
            <p:ph type="sldNum" sz="quarter" idx="11"/>
          </p:nvPr>
        </p:nvSpPr>
        <p:spPr>
          <a:xfrm>
            <a:off x="161925" y="6337300"/>
            <a:ext cx="2133600" cy="365125"/>
          </a:xfrm>
        </p:spPr>
        <p:txBody>
          <a:bodyPr/>
          <a:lstStyle/>
          <a:p>
            <a:pPr>
              <a:defRPr/>
            </a:pPr>
            <a:fld id="{FA67B321-AC66-4B50-9D63-61BF2E500967}" type="slidenum">
              <a:rPr lang="zh-CN" altLang="en-US"/>
              <a:pPr>
                <a:defRPr/>
              </a:pPr>
              <a:t>91</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p:cBhvr>
                                        <p:cTn id="9" dur="1000"/>
                                        <p:tgtEl>
                                          <p:spTgt spid="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01382"/>
                                        </p:tgtEl>
                                        <p:attrNameLst>
                                          <p:attrName>style.visibility</p:attrName>
                                        </p:attrNameLst>
                                      </p:cBhvr>
                                      <p:to>
                                        <p:strVal val="visible"/>
                                      </p:to>
                                    </p:set>
                                    <p:anim calcmode="lin" valueType="num">
                                      <p:cBhvr>
                                        <p:cTn id="12" dur="1000" fill="hold"/>
                                        <p:tgtEl>
                                          <p:spTgt spid="101382"/>
                                        </p:tgtEl>
                                        <p:attrNameLst>
                                          <p:attrName>ppt_w</p:attrName>
                                        </p:attrNameLst>
                                      </p:cBhvr>
                                      <p:tavLst>
                                        <p:tav tm="0">
                                          <p:val>
                                            <p:strVal val="#ppt_w*0.70"/>
                                          </p:val>
                                        </p:tav>
                                        <p:tav tm="100000">
                                          <p:val>
                                            <p:strVal val="#ppt_w"/>
                                          </p:val>
                                        </p:tav>
                                      </p:tavLst>
                                    </p:anim>
                                    <p:anim calcmode="lin" valueType="num">
                                      <p:cBhvr>
                                        <p:cTn id="13" dur="1000" fill="hold"/>
                                        <p:tgtEl>
                                          <p:spTgt spid="101382"/>
                                        </p:tgtEl>
                                        <p:attrNameLst>
                                          <p:attrName>ppt_h</p:attrName>
                                        </p:attrNameLst>
                                      </p:cBhvr>
                                      <p:tavLst>
                                        <p:tav tm="0">
                                          <p:val>
                                            <p:strVal val="#ppt_h"/>
                                          </p:val>
                                        </p:tav>
                                        <p:tav tm="100000">
                                          <p:val>
                                            <p:strVal val="#ppt_h"/>
                                          </p:val>
                                        </p:tav>
                                      </p:tavLst>
                                    </p:anim>
                                    <p:animEffect>
                                      <p:cBhvr>
                                        <p:cTn id="14" dur="1000"/>
                                        <p:tgtEl>
                                          <p:spTgt spid="101382"/>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01383"/>
                                        </p:tgtEl>
                                        <p:attrNameLst>
                                          <p:attrName>style.visibility</p:attrName>
                                        </p:attrNameLst>
                                      </p:cBhvr>
                                      <p:to>
                                        <p:strVal val="visible"/>
                                      </p:to>
                                    </p:set>
                                    <p:anim calcmode="lin" valueType="num">
                                      <p:cBhvr>
                                        <p:cTn id="17" dur="1000" fill="hold"/>
                                        <p:tgtEl>
                                          <p:spTgt spid="101383"/>
                                        </p:tgtEl>
                                        <p:attrNameLst>
                                          <p:attrName>ppt_w</p:attrName>
                                        </p:attrNameLst>
                                      </p:cBhvr>
                                      <p:tavLst>
                                        <p:tav tm="0">
                                          <p:val>
                                            <p:strVal val="#ppt_w*0.70"/>
                                          </p:val>
                                        </p:tav>
                                        <p:tav tm="100000">
                                          <p:val>
                                            <p:strVal val="#ppt_w"/>
                                          </p:val>
                                        </p:tav>
                                      </p:tavLst>
                                    </p:anim>
                                    <p:anim calcmode="lin" valueType="num">
                                      <p:cBhvr>
                                        <p:cTn id="18" dur="1000" fill="hold"/>
                                        <p:tgtEl>
                                          <p:spTgt spid="101383"/>
                                        </p:tgtEl>
                                        <p:attrNameLst>
                                          <p:attrName>ppt_h</p:attrName>
                                        </p:attrNameLst>
                                      </p:cBhvr>
                                      <p:tavLst>
                                        <p:tav tm="0">
                                          <p:val>
                                            <p:strVal val="#ppt_h"/>
                                          </p:val>
                                        </p:tav>
                                        <p:tav tm="100000">
                                          <p:val>
                                            <p:strVal val="#ppt_h"/>
                                          </p:val>
                                        </p:tav>
                                      </p:tavLst>
                                    </p:anim>
                                    <p:animEffect>
                                      <p:cBhvr>
                                        <p:cTn id="19" dur="1000"/>
                                        <p:tgtEl>
                                          <p:spTgt spid="101383"/>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01384"/>
                                        </p:tgtEl>
                                        <p:attrNameLst>
                                          <p:attrName>style.visibility</p:attrName>
                                        </p:attrNameLst>
                                      </p:cBhvr>
                                      <p:to>
                                        <p:strVal val="visible"/>
                                      </p:to>
                                    </p:set>
                                    <p:anim calcmode="lin" valueType="num">
                                      <p:cBhvr>
                                        <p:cTn id="22" dur="1000" fill="hold"/>
                                        <p:tgtEl>
                                          <p:spTgt spid="101384"/>
                                        </p:tgtEl>
                                        <p:attrNameLst>
                                          <p:attrName>ppt_w</p:attrName>
                                        </p:attrNameLst>
                                      </p:cBhvr>
                                      <p:tavLst>
                                        <p:tav tm="0">
                                          <p:val>
                                            <p:strVal val="#ppt_w*0.70"/>
                                          </p:val>
                                        </p:tav>
                                        <p:tav tm="100000">
                                          <p:val>
                                            <p:strVal val="#ppt_w"/>
                                          </p:val>
                                        </p:tav>
                                      </p:tavLst>
                                    </p:anim>
                                    <p:anim calcmode="lin" valueType="num">
                                      <p:cBhvr>
                                        <p:cTn id="23" dur="1000" fill="hold"/>
                                        <p:tgtEl>
                                          <p:spTgt spid="101384"/>
                                        </p:tgtEl>
                                        <p:attrNameLst>
                                          <p:attrName>ppt_h</p:attrName>
                                        </p:attrNameLst>
                                      </p:cBhvr>
                                      <p:tavLst>
                                        <p:tav tm="0">
                                          <p:val>
                                            <p:strVal val="#ppt_h"/>
                                          </p:val>
                                        </p:tav>
                                        <p:tav tm="100000">
                                          <p:val>
                                            <p:strVal val="#ppt_h"/>
                                          </p:val>
                                        </p:tav>
                                      </p:tavLst>
                                    </p:anim>
                                    <p:animEffect>
                                      <p:cBhvr>
                                        <p:cTn id="24" dur="1000"/>
                                        <p:tgtEl>
                                          <p:spTgt spid="101384"/>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101385"/>
                                        </p:tgtEl>
                                        <p:attrNameLst>
                                          <p:attrName>style.visibility</p:attrName>
                                        </p:attrNameLst>
                                      </p:cBhvr>
                                      <p:to>
                                        <p:strVal val="visible"/>
                                      </p:to>
                                    </p:set>
                                    <p:anim calcmode="lin" valueType="num">
                                      <p:cBhvr>
                                        <p:cTn id="27" dur="1000" fill="hold"/>
                                        <p:tgtEl>
                                          <p:spTgt spid="101385"/>
                                        </p:tgtEl>
                                        <p:attrNameLst>
                                          <p:attrName>ppt_w</p:attrName>
                                        </p:attrNameLst>
                                      </p:cBhvr>
                                      <p:tavLst>
                                        <p:tav tm="0">
                                          <p:val>
                                            <p:strVal val="#ppt_w*0.70"/>
                                          </p:val>
                                        </p:tav>
                                        <p:tav tm="100000">
                                          <p:val>
                                            <p:strVal val="#ppt_w"/>
                                          </p:val>
                                        </p:tav>
                                      </p:tavLst>
                                    </p:anim>
                                    <p:anim calcmode="lin" valueType="num">
                                      <p:cBhvr>
                                        <p:cTn id="28" dur="1000" fill="hold"/>
                                        <p:tgtEl>
                                          <p:spTgt spid="101385"/>
                                        </p:tgtEl>
                                        <p:attrNameLst>
                                          <p:attrName>ppt_h</p:attrName>
                                        </p:attrNameLst>
                                      </p:cBhvr>
                                      <p:tavLst>
                                        <p:tav tm="0">
                                          <p:val>
                                            <p:strVal val="#ppt_h"/>
                                          </p:val>
                                        </p:tav>
                                        <p:tav tm="100000">
                                          <p:val>
                                            <p:strVal val="#ppt_h"/>
                                          </p:val>
                                        </p:tav>
                                      </p:tavLst>
                                    </p:anim>
                                    <p:animEffect>
                                      <p:cBhvr>
                                        <p:cTn id="29" dur="1000"/>
                                        <p:tgtEl>
                                          <p:spTgt spid="101385"/>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101386"/>
                                        </p:tgtEl>
                                        <p:attrNameLst>
                                          <p:attrName>style.visibility</p:attrName>
                                        </p:attrNameLst>
                                      </p:cBhvr>
                                      <p:to>
                                        <p:strVal val="visible"/>
                                      </p:to>
                                    </p:set>
                                    <p:anim calcmode="lin" valueType="num">
                                      <p:cBhvr>
                                        <p:cTn id="32" dur="1000" fill="hold"/>
                                        <p:tgtEl>
                                          <p:spTgt spid="101386"/>
                                        </p:tgtEl>
                                        <p:attrNameLst>
                                          <p:attrName>ppt_w</p:attrName>
                                        </p:attrNameLst>
                                      </p:cBhvr>
                                      <p:tavLst>
                                        <p:tav tm="0">
                                          <p:val>
                                            <p:strVal val="#ppt_w*0.70"/>
                                          </p:val>
                                        </p:tav>
                                        <p:tav tm="100000">
                                          <p:val>
                                            <p:strVal val="#ppt_w"/>
                                          </p:val>
                                        </p:tav>
                                      </p:tavLst>
                                    </p:anim>
                                    <p:anim calcmode="lin" valueType="num">
                                      <p:cBhvr>
                                        <p:cTn id="33" dur="1000" fill="hold"/>
                                        <p:tgtEl>
                                          <p:spTgt spid="101386"/>
                                        </p:tgtEl>
                                        <p:attrNameLst>
                                          <p:attrName>ppt_h</p:attrName>
                                        </p:attrNameLst>
                                      </p:cBhvr>
                                      <p:tavLst>
                                        <p:tav tm="0">
                                          <p:val>
                                            <p:strVal val="#ppt_h"/>
                                          </p:val>
                                        </p:tav>
                                        <p:tav tm="100000">
                                          <p:val>
                                            <p:strVal val="#ppt_h"/>
                                          </p:val>
                                        </p:tav>
                                      </p:tavLst>
                                    </p:anim>
                                    <p:animEffect>
                                      <p:cBhvr>
                                        <p:cTn id="34" dur="1000"/>
                                        <p:tgtEl>
                                          <p:spTgt spid="101386"/>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101387"/>
                                        </p:tgtEl>
                                        <p:attrNameLst>
                                          <p:attrName>style.visibility</p:attrName>
                                        </p:attrNameLst>
                                      </p:cBhvr>
                                      <p:to>
                                        <p:strVal val="visible"/>
                                      </p:to>
                                    </p:set>
                                    <p:anim calcmode="lin" valueType="num">
                                      <p:cBhvr>
                                        <p:cTn id="37" dur="1000" fill="hold"/>
                                        <p:tgtEl>
                                          <p:spTgt spid="101387"/>
                                        </p:tgtEl>
                                        <p:attrNameLst>
                                          <p:attrName>ppt_w</p:attrName>
                                        </p:attrNameLst>
                                      </p:cBhvr>
                                      <p:tavLst>
                                        <p:tav tm="0">
                                          <p:val>
                                            <p:strVal val="#ppt_w*0.70"/>
                                          </p:val>
                                        </p:tav>
                                        <p:tav tm="100000">
                                          <p:val>
                                            <p:strVal val="#ppt_w"/>
                                          </p:val>
                                        </p:tav>
                                      </p:tavLst>
                                    </p:anim>
                                    <p:anim calcmode="lin" valueType="num">
                                      <p:cBhvr>
                                        <p:cTn id="38" dur="1000" fill="hold"/>
                                        <p:tgtEl>
                                          <p:spTgt spid="101387"/>
                                        </p:tgtEl>
                                        <p:attrNameLst>
                                          <p:attrName>ppt_h</p:attrName>
                                        </p:attrNameLst>
                                      </p:cBhvr>
                                      <p:tavLst>
                                        <p:tav tm="0">
                                          <p:val>
                                            <p:strVal val="#ppt_h"/>
                                          </p:val>
                                        </p:tav>
                                        <p:tav tm="100000">
                                          <p:val>
                                            <p:strVal val="#ppt_h"/>
                                          </p:val>
                                        </p:tav>
                                      </p:tavLst>
                                    </p:anim>
                                    <p:animEffect>
                                      <p:cBhvr>
                                        <p:cTn id="39" dur="1000"/>
                                        <p:tgtEl>
                                          <p:spTgt spid="101387"/>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101388"/>
                                        </p:tgtEl>
                                        <p:attrNameLst>
                                          <p:attrName>style.visibility</p:attrName>
                                        </p:attrNameLst>
                                      </p:cBhvr>
                                      <p:to>
                                        <p:strVal val="visible"/>
                                      </p:to>
                                    </p:set>
                                    <p:anim calcmode="lin" valueType="num">
                                      <p:cBhvr>
                                        <p:cTn id="42" dur="1000" fill="hold"/>
                                        <p:tgtEl>
                                          <p:spTgt spid="101388"/>
                                        </p:tgtEl>
                                        <p:attrNameLst>
                                          <p:attrName>ppt_w</p:attrName>
                                        </p:attrNameLst>
                                      </p:cBhvr>
                                      <p:tavLst>
                                        <p:tav tm="0">
                                          <p:val>
                                            <p:strVal val="#ppt_w*0.70"/>
                                          </p:val>
                                        </p:tav>
                                        <p:tav tm="100000">
                                          <p:val>
                                            <p:strVal val="#ppt_w"/>
                                          </p:val>
                                        </p:tav>
                                      </p:tavLst>
                                    </p:anim>
                                    <p:anim calcmode="lin" valueType="num">
                                      <p:cBhvr>
                                        <p:cTn id="43" dur="1000" fill="hold"/>
                                        <p:tgtEl>
                                          <p:spTgt spid="101388"/>
                                        </p:tgtEl>
                                        <p:attrNameLst>
                                          <p:attrName>ppt_h</p:attrName>
                                        </p:attrNameLst>
                                      </p:cBhvr>
                                      <p:tavLst>
                                        <p:tav tm="0">
                                          <p:val>
                                            <p:strVal val="#ppt_h"/>
                                          </p:val>
                                        </p:tav>
                                        <p:tav tm="100000">
                                          <p:val>
                                            <p:strVal val="#ppt_h"/>
                                          </p:val>
                                        </p:tav>
                                      </p:tavLst>
                                    </p:anim>
                                    <p:animEffect>
                                      <p:cBhvr>
                                        <p:cTn id="44" dur="1000"/>
                                        <p:tgtEl>
                                          <p:spTgt spid="101388"/>
                                        </p:tgtEl>
                                      </p:cBhvr>
                                    </p:animEffect>
                                  </p:childTnLst>
                                </p:cTn>
                              </p:par>
                              <p:par>
                                <p:cTn id="45" presetID="55" presetClass="entr" presetSubtype="0" fill="hold" grpId="0" nodeType="withEffect">
                                  <p:stCondLst>
                                    <p:cond delay="0"/>
                                  </p:stCondLst>
                                  <p:childTnLst>
                                    <p:set>
                                      <p:cBhvr>
                                        <p:cTn id="46" dur="1" fill="hold">
                                          <p:stCondLst>
                                            <p:cond delay="0"/>
                                          </p:stCondLst>
                                        </p:cTn>
                                        <p:tgtEl>
                                          <p:spTgt spid="101389"/>
                                        </p:tgtEl>
                                        <p:attrNameLst>
                                          <p:attrName>style.visibility</p:attrName>
                                        </p:attrNameLst>
                                      </p:cBhvr>
                                      <p:to>
                                        <p:strVal val="visible"/>
                                      </p:to>
                                    </p:set>
                                    <p:anim calcmode="lin" valueType="num">
                                      <p:cBhvr>
                                        <p:cTn id="47" dur="1000" fill="hold"/>
                                        <p:tgtEl>
                                          <p:spTgt spid="101389"/>
                                        </p:tgtEl>
                                        <p:attrNameLst>
                                          <p:attrName>ppt_w</p:attrName>
                                        </p:attrNameLst>
                                      </p:cBhvr>
                                      <p:tavLst>
                                        <p:tav tm="0">
                                          <p:val>
                                            <p:strVal val="#ppt_w*0.70"/>
                                          </p:val>
                                        </p:tav>
                                        <p:tav tm="100000">
                                          <p:val>
                                            <p:strVal val="#ppt_w"/>
                                          </p:val>
                                        </p:tav>
                                      </p:tavLst>
                                    </p:anim>
                                    <p:anim calcmode="lin" valueType="num">
                                      <p:cBhvr>
                                        <p:cTn id="48" dur="1000" fill="hold"/>
                                        <p:tgtEl>
                                          <p:spTgt spid="101389"/>
                                        </p:tgtEl>
                                        <p:attrNameLst>
                                          <p:attrName>ppt_h</p:attrName>
                                        </p:attrNameLst>
                                      </p:cBhvr>
                                      <p:tavLst>
                                        <p:tav tm="0">
                                          <p:val>
                                            <p:strVal val="#ppt_h"/>
                                          </p:val>
                                        </p:tav>
                                        <p:tav tm="100000">
                                          <p:val>
                                            <p:strVal val="#ppt_h"/>
                                          </p:val>
                                        </p:tav>
                                      </p:tavLst>
                                    </p:anim>
                                    <p:animEffect>
                                      <p:cBhvr>
                                        <p:cTn id="49" dur="1000"/>
                                        <p:tgtEl>
                                          <p:spTgt spid="101389"/>
                                        </p:tgtEl>
                                      </p:cBhvr>
                                    </p:animEffect>
                                  </p:childTnLst>
                                </p:cTn>
                              </p:par>
                              <p:par>
                                <p:cTn id="50" presetID="55" presetClass="entr" presetSubtype="0" fill="hold" nodeType="withEffect">
                                  <p:stCondLst>
                                    <p:cond delay="0"/>
                                  </p:stCondLst>
                                  <p:childTnLst>
                                    <p:set>
                                      <p:cBhvr>
                                        <p:cTn id="51" dur="1" fill="hold">
                                          <p:stCondLst>
                                            <p:cond delay="0"/>
                                          </p:stCondLst>
                                        </p:cTn>
                                        <p:tgtEl>
                                          <p:spTgt spid="101390"/>
                                        </p:tgtEl>
                                        <p:attrNameLst>
                                          <p:attrName>style.visibility</p:attrName>
                                        </p:attrNameLst>
                                      </p:cBhvr>
                                      <p:to>
                                        <p:strVal val="visible"/>
                                      </p:to>
                                    </p:set>
                                    <p:anim calcmode="lin" valueType="num">
                                      <p:cBhvr>
                                        <p:cTn id="52" dur="1000" fill="hold"/>
                                        <p:tgtEl>
                                          <p:spTgt spid="101390"/>
                                        </p:tgtEl>
                                        <p:attrNameLst>
                                          <p:attrName>ppt_w</p:attrName>
                                        </p:attrNameLst>
                                      </p:cBhvr>
                                      <p:tavLst>
                                        <p:tav tm="0">
                                          <p:val>
                                            <p:strVal val="#ppt_w*0.70"/>
                                          </p:val>
                                        </p:tav>
                                        <p:tav tm="100000">
                                          <p:val>
                                            <p:strVal val="#ppt_w"/>
                                          </p:val>
                                        </p:tav>
                                      </p:tavLst>
                                    </p:anim>
                                    <p:anim calcmode="lin" valueType="num">
                                      <p:cBhvr>
                                        <p:cTn id="53" dur="1000" fill="hold"/>
                                        <p:tgtEl>
                                          <p:spTgt spid="101390"/>
                                        </p:tgtEl>
                                        <p:attrNameLst>
                                          <p:attrName>ppt_h</p:attrName>
                                        </p:attrNameLst>
                                      </p:cBhvr>
                                      <p:tavLst>
                                        <p:tav tm="0">
                                          <p:val>
                                            <p:strVal val="#ppt_h"/>
                                          </p:val>
                                        </p:tav>
                                        <p:tav tm="100000">
                                          <p:val>
                                            <p:strVal val="#ppt_h"/>
                                          </p:val>
                                        </p:tav>
                                      </p:tavLst>
                                    </p:anim>
                                    <p:animEffect>
                                      <p:cBhvr>
                                        <p:cTn id="54" dur="1000"/>
                                        <p:tgtEl>
                                          <p:spTgt spid="101390"/>
                                        </p:tgtEl>
                                      </p:cBhvr>
                                    </p:animEffect>
                                  </p:childTnLst>
                                </p:cTn>
                              </p:par>
                              <p:par>
                                <p:cTn id="55" presetID="55" presetClass="entr" presetSubtype="0" fill="hold" grpId="0" nodeType="withEffect">
                                  <p:stCondLst>
                                    <p:cond delay="0"/>
                                  </p:stCondLst>
                                  <p:childTnLst>
                                    <p:set>
                                      <p:cBhvr>
                                        <p:cTn id="56" dur="1" fill="hold">
                                          <p:stCondLst>
                                            <p:cond delay="0"/>
                                          </p:stCondLst>
                                        </p:cTn>
                                        <p:tgtEl>
                                          <p:spTgt spid="101391"/>
                                        </p:tgtEl>
                                        <p:attrNameLst>
                                          <p:attrName>style.visibility</p:attrName>
                                        </p:attrNameLst>
                                      </p:cBhvr>
                                      <p:to>
                                        <p:strVal val="visible"/>
                                      </p:to>
                                    </p:set>
                                    <p:anim calcmode="lin" valueType="num">
                                      <p:cBhvr>
                                        <p:cTn id="57" dur="1000" fill="hold"/>
                                        <p:tgtEl>
                                          <p:spTgt spid="101391"/>
                                        </p:tgtEl>
                                        <p:attrNameLst>
                                          <p:attrName>ppt_w</p:attrName>
                                        </p:attrNameLst>
                                      </p:cBhvr>
                                      <p:tavLst>
                                        <p:tav tm="0">
                                          <p:val>
                                            <p:strVal val="#ppt_w*0.70"/>
                                          </p:val>
                                        </p:tav>
                                        <p:tav tm="100000">
                                          <p:val>
                                            <p:strVal val="#ppt_w"/>
                                          </p:val>
                                        </p:tav>
                                      </p:tavLst>
                                    </p:anim>
                                    <p:anim calcmode="lin" valueType="num">
                                      <p:cBhvr>
                                        <p:cTn id="58" dur="1000" fill="hold"/>
                                        <p:tgtEl>
                                          <p:spTgt spid="101391"/>
                                        </p:tgtEl>
                                        <p:attrNameLst>
                                          <p:attrName>ppt_h</p:attrName>
                                        </p:attrNameLst>
                                      </p:cBhvr>
                                      <p:tavLst>
                                        <p:tav tm="0">
                                          <p:val>
                                            <p:strVal val="#ppt_h"/>
                                          </p:val>
                                        </p:tav>
                                        <p:tav tm="100000">
                                          <p:val>
                                            <p:strVal val="#ppt_h"/>
                                          </p:val>
                                        </p:tav>
                                      </p:tavLst>
                                    </p:anim>
                                    <p:animEffect>
                                      <p:cBhvr>
                                        <p:cTn id="59" dur="1000"/>
                                        <p:tgtEl>
                                          <p:spTgt spid="101391"/>
                                        </p:tgtEl>
                                      </p:cBhvr>
                                    </p:animEffect>
                                  </p:childTnLst>
                                </p:cTn>
                              </p:par>
                              <p:par>
                                <p:cTn id="60" presetID="55" presetClass="entr" presetSubtype="0" fill="hold" grpId="0" nodeType="withEffect">
                                  <p:stCondLst>
                                    <p:cond delay="0"/>
                                  </p:stCondLst>
                                  <p:childTnLst>
                                    <p:set>
                                      <p:cBhvr>
                                        <p:cTn id="61" dur="1" fill="hold">
                                          <p:stCondLst>
                                            <p:cond delay="0"/>
                                          </p:stCondLst>
                                        </p:cTn>
                                        <p:tgtEl>
                                          <p:spTgt spid="101392"/>
                                        </p:tgtEl>
                                        <p:attrNameLst>
                                          <p:attrName>style.visibility</p:attrName>
                                        </p:attrNameLst>
                                      </p:cBhvr>
                                      <p:to>
                                        <p:strVal val="visible"/>
                                      </p:to>
                                    </p:set>
                                    <p:anim calcmode="lin" valueType="num">
                                      <p:cBhvr>
                                        <p:cTn id="62" dur="1000" fill="hold"/>
                                        <p:tgtEl>
                                          <p:spTgt spid="101392"/>
                                        </p:tgtEl>
                                        <p:attrNameLst>
                                          <p:attrName>ppt_w</p:attrName>
                                        </p:attrNameLst>
                                      </p:cBhvr>
                                      <p:tavLst>
                                        <p:tav tm="0">
                                          <p:val>
                                            <p:strVal val="#ppt_w*0.70"/>
                                          </p:val>
                                        </p:tav>
                                        <p:tav tm="100000">
                                          <p:val>
                                            <p:strVal val="#ppt_w"/>
                                          </p:val>
                                        </p:tav>
                                      </p:tavLst>
                                    </p:anim>
                                    <p:anim calcmode="lin" valueType="num">
                                      <p:cBhvr>
                                        <p:cTn id="63" dur="1000" fill="hold"/>
                                        <p:tgtEl>
                                          <p:spTgt spid="101392"/>
                                        </p:tgtEl>
                                        <p:attrNameLst>
                                          <p:attrName>ppt_h</p:attrName>
                                        </p:attrNameLst>
                                      </p:cBhvr>
                                      <p:tavLst>
                                        <p:tav tm="0">
                                          <p:val>
                                            <p:strVal val="#ppt_h"/>
                                          </p:val>
                                        </p:tav>
                                        <p:tav tm="100000">
                                          <p:val>
                                            <p:strVal val="#ppt_h"/>
                                          </p:val>
                                        </p:tav>
                                      </p:tavLst>
                                    </p:anim>
                                    <p:animEffect>
                                      <p:cBhvr>
                                        <p:cTn id="64" dur="1000"/>
                                        <p:tgtEl>
                                          <p:spTgt spid="101392"/>
                                        </p:tgtEl>
                                      </p:cBhvr>
                                    </p:animEffect>
                                  </p:childTnLst>
                                </p:cTn>
                              </p:par>
                              <p:par>
                                <p:cTn id="65" presetID="55" presetClass="entr" presetSubtype="0" fill="hold" grpId="0" nodeType="withEffect">
                                  <p:stCondLst>
                                    <p:cond delay="0"/>
                                  </p:stCondLst>
                                  <p:childTnLst>
                                    <p:set>
                                      <p:cBhvr>
                                        <p:cTn id="66" dur="1" fill="hold">
                                          <p:stCondLst>
                                            <p:cond delay="0"/>
                                          </p:stCondLst>
                                        </p:cTn>
                                        <p:tgtEl>
                                          <p:spTgt spid="101393"/>
                                        </p:tgtEl>
                                        <p:attrNameLst>
                                          <p:attrName>style.visibility</p:attrName>
                                        </p:attrNameLst>
                                      </p:cBhvr>
                                      <p:to>
                                        <p:strVal val="visible"/>
                                      </p:to>
                                    </p:set>
                                    <p:anim calcmode="lin" valueType="num">
                                      <p:cBhvr>
                                        <p:cTn id="67" dur="1000" fill="hold"/>
                                        <p:tgtEl>
                                          <p:spTgt spid="101393"/>
                                        </p:tgtEl>
                                        <p:attrNameLst>
                                          <p:attrName>ppt_w</p:attrName>
                                        </p:attrNameLst>
                                      </p:cBhvr>
                                      <p:tavLst>
                                        <p:tav tm="0">
                                          <p:val>
                                            <p:strVal val="#ppt_w*0.70"/>
                                          </p:val>
                                        </p:tav>
                                        <p:tav tm="100000">
                                          <p:val>
                                            <p:strVal val="#ppt_w"/>
                                          </p:val>
                                        </p:tav>
                                      </p:tavLst>
                                    </p:anim>
                                    <p:anim calcmode="lin" valueType="num">
                                      <p:cBhvr>
                                        <p:cTn id="68" dur="1000" fill="hold"/>
                                        <p:tgtEl>
                                          <p:spTgt spid="101393"/>
                                        </p:tgtEl>
                                        <p:attrNameLst>
                                          <p:attrName>ppt_h</p:attrName>
                                        </p:attrNameLst>
                                      </p:cBhvr>
                                      <p:tavLst>
                                        <p:tav tm="0">
                                          <p:val>
                                            <p:strVal val="#ppt_h"/>
                                          </p:val>
                                        </p:tav>
                                        <p:tav tm="100000">
                                          <p:val>
                                            <p:strVal val="#ppt_h"/>
                                          </p:val>
                                        </p:tav>
                                      </p:tavLst>
                                    </p:anim>
                                    <p:animEffect>
                                      <p:cBhvr>
                                        <p:cTn id="69" dur="1000"/>
                                        <p:tgtEl>
                                          <p:spTgt spid="101393"/>
                                        </p:tgtEl>
                                      </p:cBhvr>
                                    </p:animEffect>
                                  </p:childTnLst>
                                </p:cTn>
                              </p:par>
                              <p:par>
                                <p:cTn id="70" presetID="55" presetClass="entr" presetSubtype="0" fill="hold" grpId="0" nodeType="withEffect">
                                  <p:stCondLst>
                                    <p:cond delay="0"/>
                                  </p:stCondLst>
                                  <p:childTnLst>
                                    <p:set>
                                      <p:cBhvr>
                                        <p:cTn id="71" dur="1" fill="hold">
                                          <p:stCondLst>
                                            <p:cond delay="0"/>
                                          </p:stCondLst>
                                        </p:cTn>
                                        <p:tgtEl>
                                          <p:spTgt spid="101394"/>
                                        </p:tgtEl>
                                        <p:attrNameLst>
                                          <p:attrName>style.visibility</p:attrName>
                                        </p:attrNameLst>
                                      </p:cBhvr>
                                      <p:to>
                                        <p:strVal val="visible"/>
                                      </p:to>
                                    </p:set>
                                    <p:anim calcmode="lin" valueType="num">
                                      <p:cBhvr>
                                        <p:cTn id="72" dur="1000" fill="hold"/>
                                        <p:tgtEl>
                                          <p:spTgt spid="101394"/>
                                        </p:tgtEl>
                                        <p:attrNameLst>
                                          <p:attrName>ppt_w</p:attrName>
                                        </p:attrNameLst>
                                      </p:cBhvr>
                                      <p:tavLst>
                                        <p:tav tm="0">
                                          <p:val>
                                            <p:strVal val="#ppt_w*0.70"/>
                                          </p:val>
                                        </p:tav>
                                        <p:tav tm="100000">
                                          <p:val>
                                            <p:strVal val="#ppt_w"/>
                                          </p:val>
                                        </p:tav>
                                      </p:tavLst>
                                    </p:anim>
                                    <p:anim calcmode="lin" valueType="num">
                                      <p:cBhvr>
                                        <p:cTn id="73" dur="1000" fill="hold"/>
                                        <p:tgtEl>
                                          <p:spTgt spid="101394"/>
                                        </p:tgtEl>
                                        <p:attrNameLst>
                                          <p:attrName>ppt_h</p:attrName>
                                        </p:attrNameLst>
                                      </p:cBhvr>
                                      <p:tavLst>
                                        <p:tav tm="0">
                                          <p:val>
                                            <p:strVal val="#ppt_h"/>
                                          </p:val>
                                        </p:tav>
                                        <p:tav tm="100000">
                                          <p:val>
                                            <p:strVal val="#ppt_h"/>
                                          </p:val>
                                        </p:tav>
                                      </p:tavLst>
                                    </p:anim>
                                    <p:animEffect>
                                      <p:cBhvr>
                                        <p:cTn id="74" dur="1000"/>
                                        <p:tgtEl>
                                          <p:spTgt spid="101394"/>
                                        </p:tgtEl>
                                      </p:cBhvr>
                                    </p:animEffect>
                                  </p:childTnLst>
                                </p:cTn>
                              </p:par>
                              <p:par>
                                <p:cTn id="75" presetID="55" presetClass="entr" presetSubtype="0" fill="hold" grpId="0" nodeType="withEffect">
                                  <p:stCondLst>
                                    <p:cond delay="0"/>
                                  </p:stCondLst>
                                  <p:childTnLst>
                                    <p:set>
                                      <p:cBhvr>
                                        <p:cTn id="76" dur="1" fill="hold">
                                          <p:stCondLst>
                                            <p:cond delay="0"/>
                                          </p:stCondLst>
                                        </p:cTn>
                                        <p:tgtEl>
                                          <p:spTgt spid="101395"/>
                                        </p:tgtEl>
                                        <p:attrNameLst>
                                          <p:attrName>style.visibility</p:attrName>
                                        </p:attrNameLst>
                                      </p:cBhvr>
                                      <p:to>
                                        <p:strVal val="visible"/>
                                      </p:to>
                                    </p:set>
                                    <p:anim calcmode="lin" valueType="num">
                                      <p:cBhvr>
                                        <p:cTn id="77" dur="1000" fill="hold"/>
                                        <p:tgtEl>
                                          <p:spTgt spid="101395"/>
                                        </p:tgtEl>
                                        <p:attrNameLst>
                                          <p:attrName>ppt_w</p:attrName>
                                        </p:attrNameLst>
                                      </p:cBhvr>
                                      <p:tavLst>
                                        <p:tav tm="0">
                                          <p:val>
                                            <p:strVal val="#ppt_w*0.70"/>
                                          </p:val>
                                        </p:tav>
                                        <p:tav tm="100000">
                                          <p:val>
                                            <p:strVal val="#ppt_w"/>
                                          </p:val>
                                        </p:tav>
                                      </p:tavLst>
                                    </p:anim>
                                    <p:anim calcmode="lin" valueType="num">
                                      <p:cBhvr>
                                        <p:cTn id="78" dur="1000" fill="hold"/>
                                        <p:tgtEl>
                                          <p:spTgt spid="101395"/>
                                        </p:tgtEl>
                                        <p:attrNameLst>
                                          <p:attrName>ppt_h</p:attrName>
                                        </p:attrNameLst>
                                      </p:cBhvr>
                                      <p:tavLst>
                                        <p:tav tm="0">
                                          <p:val>
                                            <p:strVal val="#ppt_h"/>
                                          </p:val>
                                        </p:tav>
                                        <p:tav tm="100000">
                                          <p:val>
                                            <p:strVal val="#ppt_h"/>
                                          </p:val>
                                        </p:tav>
                                      </p:tavLst>
                                    </p:anim>
                                    <p:animEffect>
                                      <p:cBhvr>
                                        <p:cTn id="79" dur="1000"/>
                                        <p:tgtEl>
                                          <p:spTgt spid="101395"/>
                                        </p:tgtEl>
                                      </p:cBhvr>
                                    </p:animEffect>
                                  </p:childTnLst>
                                </p:cTn>
                              </p:par>
                              <p:par>
                                <p:cTn id="80" presetID="55" presetClass="entr" presetSubtype="0" fill="hold" grpId="0" nodeType="withEffect">
                                  <p:stCondLst>
                                    <p:cond delay="0"/>
                                  </p:stCondLst>
                                  <p:childTnLst>
                                    <p:set>
                                      <p:cBhvr>
                                        <p:cTn id="81" dur="1" fill="hold">
                                          <p:stCondLst>
                                            <p:cond delay="0"/>
                                          </p:stCondLst>
                                        </p:cTn>
                                        <p:tgtEl>
                                          <p:spTgt spid="101396"/>
                                        </p:tgtEl>
                                        <p:attrNameLst>
                                          <p:attrName>style.visibility</p:attrName>
                                        </p:attrNameLst>
                                      </p:cBhvr>
                                      <p:to>
                                        <p:strVal val="visible"/>
                                      </p:to>
                                    </p:set>
                                    <p:anim calcmode="lin" valueType="num">
                                      <p:cBhvr>
                                        <p:cTn id="82" dur="1000" fill="hold"/>
                                        <p:tgtEl>
                                          <p:spTgt spid="101396"/>
                                        </p:tgtEl>
                                        <p:attrNameLst>
                                          <p:attrName>ppt_w</p:attrName>
                                        </p:attrNameLst>
                                      </p:cBhvr>
                                      <p:tavLst>
                                        <p:tav tm="0">
                                          <p:val>
                                            <p:strVal val="#ppt_w*0.70"/>
                                          </p:val>
                                        </p:tav>
                                        <p:tav tm="100000">
                                          <p:val>
                                            <p:strVal val="#ppt_w"/>
                                          </p:val>
                                        </p:tav>
                                      </p:tavLst>
                                    </p:anim>
                                    <p:anim calcmode="lin" valueType="num">
                                      <p:cBhvr>
                                        <p:cTn id="83" dur="1000" fill="hold"/>
                                        <p:tgtEl>
                                          <p:spTgt spid="101396"/>
                                        </p:tgtEl>
                                        <p:attrNameLst>
                                          <p:attrName>ppt_h</p:attrName>
                                        </p:attrNameLst>
                                      </p:cBhvr>
                                      <p:tavLst>
                                        <p:tav tm="0">
                                          <p:val>
                                            <p:strVal val="#ppt_h"/>
                                          </p:val>
                                        </p:tav>
                                        <p:tav tm="100000">
                                          <p:val>
                                            <p:strVal val="#ppt_h"/>
                                          </p:val>
                                        </p:tav>
                                      </p:tavLst>
                                    </p:anim>
                                    <p:animEffect>
                                      <p:cBhvr>
                                        <p:cTn id="84" dur="1000"/>
                                        <p:tgtEl>
                                          <p:spTgt spid="101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2" grpId="0" bldLvl="0" animBg="1" autoUpdateAnimBg="0"/>
      <p:bldP spid="101383" grpId="0" bldLvl="0" animBg="1" autoUpdateAnimBg="0"/>
      <p:bldP spid="101384" grpId="0" bldLvl="0" animBg="1" autoUpdateAnimBg="0"/>
      <p:bldP spid="101385" grpId="0" bldLvl="0" animBg="1" autoUpdateAnimBg="0"/>
      <p:bldP spid="101386" grpId="0" bldLvl="0" animBg="1" autoUpdateAnimBg="0"/>
      <p:bldP spid="101387" grpId="0" bldLvl="0" animBg="1" autoUpdateAnimBg="0"/>
      <p:bldP spid="101388" grpId="0" bldLvl="0" animBg="1" autoUpdateAnimBg="0"/>
      <p:bldP spid="101389" grpId="0" animBg="1"/>
      <p:bldP spid="101391" grpId="0" bldLvl="0" autoUpdateAnimBg="0"/>
      <p:bldP spid="101392" grpId="0" bldLvl="0" autoUpdateAnimBg="0"/>
      <p:bldP spid="101393" grpId="0" bldLvl="0" autoUpdateAnimBg="0"/>
      <p:bldP spid="101394" grpId="0" bldLvl="0" autoUpdateAnimBg="0"/>
      <p:bldP spid="101395" grpId="0" bldLvl="0" autoUpdateAnimBg="0"/>
      <p:bldP spid="101396" grpId="0" bldLvl="0"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页脚占位符 4"/>
          <p:cNvSpPr>
            <a:spLocks noGrp="1" noChangeArrowheads="1"/>
          </p:cNvSpPr>
          <p:nvPr/>
        </p:nvSpPr>
        <p:spPr bwMode="auto">
          <a:xfrm>
            <a:off x="3581400" y="6461125"/>
            <a:ext cx="5295900" cy="246063"/>
          </a:xfrm>
          <a:prstGeom prst="rect">
            <a:avLst/>
          </a:prstGeom>
          <a:noFill/>
          <a:ln w="9525">
            <a:noFill/>
            <a:miter lim="800000"/>
            <a:headEnd/>
            <a:tailEnd/>
          </a:ln>
        </p:spPr>
        <p:txBody>
          <a:bodyPr anchor="ctr">
            <a:spAutoFit/>
          </a:bodyPr>
          <a:lstStyle/>
          <a:p>
            <a:pPr algn="r" eaLnBrk="0" hangingPunct="0">
              <a:buFont typeface="Arial" charset="0"/>
              <a:buNone/>
            </a:pPr>
            <a:r>
              <a:rPr lang="en-US" altLang="zh-CN" sz="1000">
                <a:solidFill>
                  <a:schemeClr val="tx1"/>
                </a:solidFill>
                <a:latin typeface="Calibri" pitchFamily="34" charset="0"/>
                <a:sym typeface="Arial" charset="0"/>
              </a:rPr>
              <a:t>A Multidisciplinary Approach to Curriculum Development in Sustainable Built Environment</a:t>
            </a:r>
            <a:endParaRPr lang="zh-CN" altLang="en-US">
              <a:latin typeface="Calibri" pitchFamily="34" charset="0"/>
              <a:ea typeface="Gulim" pitchFamily="34" charset="-127"/>
            </a:endParaRPr>
          </a:p>
        </p:txBody>
      </p:sp>
      <p:sp>
        <p:nvSpPr>
          <p:cNvPr id="102403" name="AutoShape 3"/>
          <p:cNvSpPr>
            <a:spLocks noChangeArrowheads="1"/>
          </p:cNvSpPr>
          <p:nvPr/>
        </p:nvSpPr>
        <p:spPr bwMode="auto">
          <a:xfrm>
            <a:off x="457200" y="1600200"/>
            <a:ext cx="5710238" cy="4497388"/>
          </a:xfrm>
          <a:prstGeom prst="rightArrow">
            <a:avLst>
              <a:gd name="adj1" fmla="val 79315"/>
              <a:gd name="adj2" fmla="val 30296"/>
            </a:avLst>
          </a:prstGeom>
          <a:gradFill rotWithShape="1">
            <a:gsLst>
              <a:gs pos="0">
                <a:srgbClr val="737396"/>
              </a:gs>
              <a:gs pos="20999">
                <a:srgbClr val="737396"/>
              </a:gs>
              <a:gs pos="50000">
                <a:srgbClr val="A6A6D7"/>
              </a:gs>
              <a:gs pos="100000">
                <a:srgbClr val="CBCBFF"/>
              </a:gs>
            </a:gsLst>
            <a:lin ang="10800000" scaled="1"/>
          </a:gradFill>
          <a:ln w="9525">
            <a:noFill/>
            <a:miter lim="800000"/>
            <a:headEnd/>
            <a:tailEnd/>
          </a:ln>
        </p:spPr>
        <p:txBody>
          <a:bodyPr wrap="none" lIns="92382" tIns="46191" rIns="92382" bIns="46191" anchor="ctr"/>
          <a:lstStyle/>
          <a:p>
            <a:pPr algn="r" eaLnBrk="0" hangingPunct="0">
              <a:buFont typeface="Arial" charset="0"/>
              <a:buNone/>
            </a:pPr>
            <a:endParaRPr lang="zh-CN" altLang="zh-CN">
              <a:solidFill>
                <a:srgbClr val="000000"/>
              </a:solidFill>
              <a:latin typeface="Calibri" pitchFamily="34" charset="0"/>
              <a:ea typeface="Gulim" pitchFamily="34" charset="-127"/>
              <a:sym typeface="Arial" charset="0"/>
            </a:endParaRPr>
          </a:p>
        </p:txBody>
      </p:sp>
      <p:sp>
        <p:nvSpPr>
          <p:cNvPr id="102404" name="AutoShape 5"/>
          <p:cNvSpPr>
            <a:spLocks noChangeArrowheads="1"/>
          </p:cNvSpPr>
          <p:nvPr/>
        </p:nvSpPr>
        <p:spPr bwMode="auto">
          <a:xfrm>
            <a:off x="668338" y="2214563"/>
            <a:ext cx="3894137" cy="1511300"/>
          </a:xfrm>
          <a:prstGeom prst="roundRect">
            <a:avLst>
              <a:gd name="adj" fmla="val 9102"/>
            </a:avLst>
          </a:prstGeom>
          <a:solidFill>
            <a:srgbClr val="6699FF"/>
          </a:solidFill>
          <a:ln w="25400">
            <a:solidFill>
              <a:schemeClr val="bg1"/>
            </a:solidFill>
            <a:bevel/>
            <a:headEnd/>
            <a:tailEnd/>
          </a:ln>
        </p:spPr>
        <p:txBody>
          <a:bodyPr wrap="none" lIns="92382" tIns="46191" rIns="92382" bIns="46191" anchor="ctr"/>
          <a:lstStyle/>
          <a:p>
            <a:pPr eaLnBrk="0" hangingPunct="0">
              <a:buFont typeface="Arial" charset="0"/>
              <a:buNone/>
            </a:pPr>
            <a:r>
              <a:rPr lang="en-US" altLang="zh-CN">
                <a:solidFill>
                  <a:srgbClr val="000000"/>
                </a:solidFill>
                <a:latin typeface="Calibri" pitchFamily="34" charset="0"/>
                <a:ea typeface="Gulim" pitchFamily="34" charset="-127"/>
                <a:sym typeface="Arial" charset="0"/>
              </a:rPr>
              <a:t>         In summer,</a:t>
            </a:r>
            <a:endParaRPr lang="zh-CN" altLang="en-US">
              <a:solidFill>
                <a:srgbClr val="000000"/>
              </a:solidFill>
              <a:latin typeface="Calibri" pitchFamily="34" charset="0"/>
              <a:ea typeface="Gulim" pitchFamily="34" charset="-127"/>
              <a:sym typeface="Arial" charset="0"/>
            </a:endParaRPr>
          </a:p>
          <a:p>
            <a:pPr eaLnBrk="0" hangingPunct="0">
              <a:buFont typeface="Arial" charset="0"/>
              <a:buNone/>
            </a:pPr>
            <a:r>
              <a:rPr lang="en-US" altLang="zh-CN">
                <a:solidFill>
                  <a:srgbClr val="000000"/>
                </a:solidFill>
                <a:latin typeface="Calibri" pitchFamily="34" charset="0"/>
                <a:ea typeface="Gulim" pitchFamily="34" charset="-127"/>
                <a:sym typeface="Arial" charset="0"/>
              </a:rPr>
              <a:t>           too hot</a:t>
            </a:r>
            <a:endParaRPr lang="en-US" altLang="zh-CN">
              <a:latin typeface="Calibri" pitchFamily="34" charset="0"/>
              <a:ea typeface="Gulim" pitchFamily="34" charset="-127"/>
              <a:sym typeface="Arial" charset="0"/>
            </a:endParaRPr>
          </a:p>
        </p:txBody>
      </p:sp>
      <p:sp>
        <p:nvSpPr>
          <p:cNvPr id="102405" name="AutoShape 6"/>
          <p:cNvSpPr>
            <a:spLocks noChangeArrowheads="1"/>
          </p:cNvSpPr>
          <p:nvPr/>
        </p:nvSpPr>
        <p:spPr bwMode="auto">
          <a:xfrm>
            <a:off x="658813" y="3910013"/>
            <a:ext cx="3932237" cy="1577975"/>
          </a:xfrm>
          <a:prstGeom prst="roundRect">
            <a:avLst>
              <a:gd name="adj" fmla="val 9102"/>
            </a:avLst>
          </a:prstGeom>
          <a:gradFill rotWithShape="1">
            <a:gsLst>
              <a:gs pos="0">
                <a:srgbClr val="051AB3"/>
              </a:gs>
              <a:gs pos="100000">
                <a:srgbClr val="5261CB"/>
              </a:gs>
            </a:gsLst>
            <a:lin ang="5400000" scaled="1"/>
          </a:gradFill>
          <a:ln w="25400">
            <a:solidFill>
              <a:schemeClr val="bg1"/>
            </a:solidFill>
            <a:bevel/>
            <a:headEnd/>
            <a:tailEnd/>
          </a:ln>
        </p:spPr>
        <p:txBody>
          <a:bodyPr wrap="none" lIns="92382" tIns="46191" rIns="92382" bIns="46191" anchor="ctr"/>
          <a:lstStyle/>
          <a:p>
            <a:pPr eaLnBrk="0" hangingPunct="0">
              <a:buFont typeface="Arial" charset="0"/>
              <a:buNone/>
            </a:pPr>
            <a:r>
              <a:rPr lang="en-US" altLang="zh-CN">
                <a:solidFill>
                  <a:srgbClr val="000000"/>
                </a:solidFill>
                <a:latin typeface="Calibri" pitchFamily="34" charset="0"/>
                <a:ea typeface="Gulim" pitchFamily="34" charset="-127"/>
                <a:sym typeface="Arial" charset="0"/>
              </a:rPr>
              <a:t>          In winter , </a:t>
            </a:r>
            <a:endParaRPr lang="zh-CN" altLang="en-US">
              <a:solidFill>
                <a:srgbClr val="000000"/>
              </a:solidFill>
              <a:latin typeface="Calibri" pitchFamily="34" charset="0"/>
              <a:ea typeface="Gulim" pitchFamily="34" charset="-127"/>
              <a:sym typeface="Arial" charset="0"/>
            </a:endParaRPr>
          </a:p>
          <a:p>
            <a:pPr eaLnBrk="0" hangingPunct="0">
              <a:buFont typeface="Arial" charset="0"/>
              <a:buNone/>
            </a:pPr>
            <a:r>
              <a:rPr lang="en-US" altLang="zh-CN">
                <a:solidFill>
                  <a:srgbClr val="000000"/>
                </a:solidFill>
                <a:latin typeface="Calibri" pitchFamily="34" charset="0"/>
                <a:ea typeface="Gulim" pitchFamily="34" charset="-127"/>
                <a:sym typeface="Arial" charset="0"/>
              </a:rPr>
              <a:t>           too cold</a:t>
            </a:r>
            <a:endParaRPr lang="en-US" altLang="zh-CN">
              <a:latin typeface="Calibri" pitchFamily="34" charset="0"/>
              <a:ea typeface="Gulim" pitchFamily="34" charset="-127"/>
              <a:sym typeface="Arial" charset="0"/>
            </a:endParaRPr>
          </a:p>
        </p:txBody>
      </p:sp>
      <p:grpSp>
        <p:nvGrpSpPr>
          <p:cNvPr id="2" name="Group 6"/>
          <p:cNvGrpSpPr>
            <a:grpSpLocks/>
          </p:cNvGrpSpPr>
          <p:nvPr/>
        </p:nvGrpSpPr>
        <p:grpSpPr bwMode="auto">
          <a:xfrm>
            <a:off x="6172200" y="2211388"/>
            <a:ext cx="2287588" cy="3309937"/>
            <a:chOff x="0" y="0"/>
            <a:chExt cx="1158" cy="2085"/>
          </a:xfrm>
        </p:grpSpPr>
        <p:sp>
          <p:nvSpPr>
            <p:cNvPr id="129053" name="AutoShape 8"/>
            <p:cNvSpPr>
              <a:spLocks noChangeArrowheads="1"/>
            </p:cNvSpPr>
            <p:nvPr/>
          </p:nvSpPr>
          <p:spPr bwMode="auto">
            <a:xfrm>
              <a:off x="0" y="0"/>
              <a:ext cx="1158" cy="2085"/>
            </a:xfrm>
            <a:prstGeom prst="roundRect">
              <a:avLst>
                <a:gd name="adj" fmla="val 16667"/>
              </a:avLst>
            </a:prstGeom>
            <a:solidFill>
              <a:schemeClr val="accent2"/>
            </a:solidFill>
            <a:ln w="38100">
              <a:solidFill>
                <a:schemeClr val="bg1"/>
              </a:solidFill>
              <a:bevel/>
              <a:headEnd/>
              <a:tailEnd/>
            </a:ln>
          </p:spPr>
          <p:txBody>
            <a:bodyPr wrap="none" anchor="ctr"/>
            <a:lstStyle/>
            <a:p>
              <a:pPr algn="r" eaLnBrk="0" hangingPunct="0">
                <a:buFont typeface="Arial" charset="0"/>
                <a:buNone/>
              </a:pPr>
              <a:endParaRPr lang="zh-CN" altLang="zh-CN">
                <a:solidFill>
                  <a:srgbClr val="000000"/>
                </a:solidFill>
                <a:latin typeface="Calibri" pitchFamily="34" charset="0"/>
                <a:ea typeface="Gulim" pitchFamily="34" charset="-127"/>
                <a:sym typeface="Arial" charset="0"/>
              </a:endParaRPr>
            </a:p>
          </p:txBody>
        </p:sp>
        <p:sp>
          <p:nvSpPr>
            <p:cNvPr id="129054" name="AutoShape 9"/>
            <p:cNvSpPr>
              <a:spLocks noChangeArrowheads="1"/>
            </p:cNvSpPr>
            <p:nvPr/>
          </p:nvSpPr>
          <p:spPr bwMode="auto">
            <a:xfrm>
              <a:off x="48" y="24"/>
              <a:ext cx="1063" cy="288"/>
            </a:xfrm>
            <a:prstGeom prst="roundRect">
              <a:avLst>
                <a:gd name="adj" fmla="val 50000"/>
              </a:avLst>
            </a:prstGeom>
            <a:gradFill rotWithShape="1">
              <a:gsLst>
                <a:gs pos="0">
                  <a:srgbClr val="FFFFFF"/>
                </a:gs>
                <a:gs pos="100000">
                  <a:srgbClr val="D18213"/>
                </a:gs>
              </a:gsLst>
              <a:lin ang="5400000" scaled="1"/>
            </a:gradFill>
            <a:ln w="9525">
              <a:noFill/>
              <a:bevel/>
              <a:headEnd/>
              <a:tailEnd/>
            </a:ln>
          </p:spPr>
          <p:txBody>
            <a:bodyPr wrap="none" anchor="ctr"/>
            <a:lstStyle/>
            <a:p>
              <a:pPr algn="r" eaLnBrk="0" hangingPunct="0">
                <a:buFont typeface="Arial" charset="0"/>
                <a:buNone/>
              </a:pPr>
              <a:endParaRPr lang="zh-CN" altLang="zh-CN">
                <a:solidFill>
                  <a:srgbClr val="000000"/>
                </a:solidFill>
                <a:latin typeface="Calibri" pitchFamily="34" charset="0"/>
                <a:ea typeface="Gulim" pitchFamily="34" charset="-127"/>
                <a:sym typeface="Arial" charset="0"/>
              </a:endParaRPr>
            </a:p>
          </p:txBody>
        </p:sp>
      </p:grpSp>
      <p:sp>
        <p:nvSpPr>
          <p:cNvPr id="102409" name="Text Box 10"/>
          <p:cNvSpPr>
            <a:spLocks noChangeArrowheads="1"/>
          </p:cNvSpPr>
          <p:nvPr/>
        </p:nvSpPr>
        <p:spPr bwMode="auto">
          <a:xfrm>
            <a:off x="6313488" y="3081338"/>
            <a:ext cx="2071687" cy="1016000"/>
          </a:xfrm>
          <a:prstGeom prst="rect">
            <a:avLst/>
          </a:prstGeom>
          <a:noFill/>
          <a:ln w="9525">
            <a:noFill/>
            <a:miter lim="800000"/>
            <a:headEnd/>
            <a:tailEnd/>
          </a:ln>
        </p:spPr>
        <p:txBody>
          <a:bodyPr lIns="92382" tIns="46191" rIns="92382" bIns="46191">
            <a:spAutoFit/>
          </a:bodyPr>
          <a:lstStyle/>
          <a:p>
            <a:pPr algn="ctr" eaLnBrk="0" hangingPunct="0">
              <a:buFont typeface="Arial" charset="0"/>
              <a:buNone/>
            </a:pPr>
            <a:r>
              <a:rPr lang="en-US" altLang="zh-CN" sz="2000">
                <a:solidFill>
                  <a:srgbClr val="000000"/>
                </a:solidFill>
                <a:latin typeface="Calibri" pitchFamily="34" charset="0"/>
                <a:ea typeface="Gulim" pitchFamily="34" charset="-127"/>
                <a:sym typeface="Arial" charset="0"/>
              </a:rPr>
              <a:t>How to adapt to the two different climate  ?</a:t>
            </a:r>
            <a:endParaRPr lang="en-US" altLang="zh-CN" sz="2000" b="1">
              <a:solidFill>
                <a:srgbClr val="000000"/>
              </a:solidFill>
              <a:latin typeface="Calibri" pitchFamily="34" charset="0"/>
              <a:ea typeface="微软雅黑"/>
              <a:cs typeface="微软雅黑"/>
            </a:endParaRPr>
          </a:p>
        </p:txBody>
      </p:sp>
      <p:grpSp>
        <p:nvGrpSpPr>
          <p:cNvPr id="3" name="Group 10"/>
          <p:cNvGrpSpPr>
            <a:grpSpLocks/>
          </p:cNvGrpSpPr>
          <p:nvPr/>
        </p:nvGrpSpPr>
        <p:grpSpPr bwMode="auto">
          <a:xfrm>
            <a:off x="877888" y="2544763"/>
            <a:ext cx="950912" cy="927100"/>
            <a:chOff x="0" y="0"/>
            <a:chExt cx="384" cy="384"/>
          </a:xfrm>
        </p:grpSpPr>
        <p:sp>
          <p:nvSpPr>
            <p:cNvPr id="129044" name="Oval 12"/>
            <p:cNvSpPr>
              <a:spLocks noChangeArrowheads="1"/>
            </p:cNvSpPr>
            <p:nvPr/>
          </p:nvSpPr>
          <p:spPr bwMode="auto">
            <a:xfrm>
              <a:off x="0" y="0"/>
              <a:ext cx="96" cy="96"/>
            </a:xfrm>
            <a:prstGeom prst="ellipse">
              <a:avLst/>
            </a:prstGeom>
            <a:solidFill>
              <a:srgbClr val="FFFFFF">
                <a:alpha val="50195"/>
              </a:srgbClr>
            </a:solidFill>
            <a:ln w="9525">
              <a:noFill/>
              <a:bevel/>
              <a:headEnd/>
              <a:tailEnd/>
            </a:ln>
          </p:spPr>
          <p:txBody>
            <a:bodyPr wrap="none" anchor="ctr"/>
            <a:lstStyle/>
            <a:p>
              <a:pPr algn="r" eaLnBrk="0" hangingPunct="0">
                <a:buFont typeface="Arial" charset="0"/>
                <a:buNone/>
              </a:pPr>
              <a:endParaRPr lang="zh-CN" altLang="zh-CN">
                <a:solidFill>
                  <a:srgbClr val="000000"/>
                </a:solidFill>
                <a:latin typeface="Calibri" pitchFamily="34" charset="0"/>
                <a:ea typeface="Gulim" pitchFamily="34" charset="-127"/>
                <a:sym typeface="Arial" charset="0"/>
              </a:endParaRPr>
            </a:p>
          </p:txBody>
        </p:sp>
        <p:sp>
          <p:nvSpPr>
            <p:cNvPr id="129045" name="Oval 13"/>
            <p:cNvSpPr>
              <a:spLocks noChangeArrowheads="1"/>
            </p:cNvSpPr>
            <p:nvPr/>
          </p:nvSpPr>
          <p:spPr bwMode="auto">
            <a:xfrm>
              <a:off x="144" y="0"/>
              <a:ext cx="96" cy="96"/>
            </a:xfrm>
            <a:prstGeom prst="ellipse">
              <a:avLst/>
            </a:prstGeom>
            <a:solidFill>
              <a:srgbClr val="FFFFFF">
                <a:alpha val="50195"/>
              </a:srgbClr>
            </a:solidFill>
            <a:ln w="9525">
              <a:noFill/>
              <a:bevel/>
              <a:headEnd/>
              <a:tailEnd/>
            </a:ln>
          </p:spPr>
          <p:txBody>
            <a:bodyPr wrap="none" anchor="ctr"/>
            <a:lstStyle/>
            <a:p>
              <a:pPr algn="r" eaLnBrk="0" hangingPunct="0">
                <a:buFont typeface="Arial" charset="0"/>
                <a:buNone/>
              </a:pPr>
              <a:endParaRPr lang="zh-CN" altLang="zh-CN">
                <a:solidFill>
                  <a:srgbClr val="000000"/>
                </a:solidFill>
                <a:latin typeface="Calibri" pitchFamily="34" charset="0"/>
                <a:ea typeface="Gulim" pitchFamily="34" charset="-127"/>
                <a:sym typeface="Arial" charset="0"/>
              </a:endParaRPr>
            </a:p>
          </p:txBody>
        </p:sp>
        <p:sp>
          <p:nvSpPr>
            <p:cNvPr id="129046" name="Oval 14"/>
            <p:cNvSpPr>
              <a:spLocks noChangeArrowheads="1"/>
            </p:cNvSpPr>
            <p:nvPr/>
          </p:nvSpPr>
          <p:spPr bwMode="auto">
            <a:xfrm>
              <a:off x="288" y="0"/>
              <a:ext cx="96" cy="96"/>
            </a:xfrm>
            <a:prstGeom prst="ellipse">
              <a:avLst/>
            </a:prstGeom>
            <a:solidFill>
              <a:srgbClr val="FFFFFF">
                <a:alpha val="50195"/>
              </a:srgbClr>
            </a:solidFill>
            <a:ln w="9525">
              <a:noFill/>
              <a:bevel/>
              <a:headEnd/>
              <a:tailEnd/>
            </a:ln>
          </p:spPr>
          <p:txBody>
            <a:bodyPr wrap="none" anchor="ctr"/>
            <a:lstStyle/>
            <a:p>
              <a:pPr algn="r" eaLnBrk="0" hangingPunct="0">
                <a:buFont typeface="Arial" charset="0"/>
                <a:buNone/>
              </a:pPr>
              <a:endParaRPr lang="zh-CN" altLang="zh-CN">
                <a:solidFill>
                  <a:srgbClr val="000000"/>
                </a:solidFill>
                <a:latin typeface="Calibri" pitchFamily="34" charset="0"/>
                <a:ea typeface="Gulim" pitchFamily="34" charset="-127"/>
                <a:sym typeface="Arial" charset="0"/>
              </a:endParaRPr>
            </a:p>
          </p:txBody>
        </p:sp>
        <p:sp>
          <p:nvSpPr>
            <p:cNvPr id="129047" name="Oval 15"/>
            <p:cNvSpPr>
              <a:spLocks noChangeArrowheads="1"/>
            </p:cNvSpPr>
            <p:nvPr/>
          </p:nvSpPr>
          <p:spPr bwMode="auto">
            <a:xfrm>
              <a:off x="0" y="144"/>
              <a:ext cx="96" cy="96"/>
            </a:xfrm>
            <a:prstGeom prst="ellipse">
              <a:avLst/>
            </a:prstGeom>
            <a:solidFill>
              <a:srgbClr val="FFFFFF">
                <a:alpha val="50195"/>
              </a:srgbClr>
            </a:solidFill>
            <a:ln w="9525">
              <a:noFill/>
              <a:bevel/>
              <a:headEnd/>
              <a:tailEnd/>
            </a:ln>
          </p:spPr>
          <p:txBody>
            <a:bodyPr wrap="none" anchor="ctr"/>
            <a:lstStyle/>
            <a:p>
              <a:pPr algn="r" eaLnBrk="0" hangingPunct="0">
                <a:buFont typeface="Arial" charset="0"/>
                <a:buNone/>
              </a:pPr>
              <a:endParaRPr lang="zh-CN" altLang="zh-CN">
                <a:solidFill>
                  <a:srgbClr val="000000"/>
                </a:solidFill>
                <a:latin typeface="Calibri" pitchFamily="34" charset="0"/>
                <a:ea typeface="Gulim" pitchFamily="34" charset="-127"/>
                <a:sym typeface="Arial" charset="0"/>
              </a:endParaRPr>
            </a:p>
          </p:txBody>
        </p:sp>
        <p:sp>
          <p:nvSpPr>
            <p:cNvPr id="129048" name="Oval 16"/>
            <p:cNvSpPr>
              <a:spLocks noChangeArrowheads="1"/>
            </p:cNvSpPr>
            <p:nvPr/>
          </p:nvSpPr>
          <p:spPr bwMode="auto">
            <a:xfrm>
              <a:off x="144" y="144"/>
              <a:ext cx="96" cy="96"/>
            </a:xfrm>
            <a:prstGeom prst="ellipse">
              <a:avLst/>
            </a:prstGeom>
            <a:solidFill>
              <a:srgbClr val="FFFFFF">
                <a:alpha val="50195"/>
              </a:srgbClr>
            </a:solidFill>
            <a:ln w="9525">
              <a:noFill/>
              <a:bevel/>
              <a:headEnd/>
              <a:tailEnd/>
            </a:ln>
          </p:spPr>
          <p:txBody>
            <a:bodyPr wrap="none" anchor="ctr"/>
            <a:lstStyle/>
            <a:p>
              <a:pPr algn="r" eaLnBrk="0" hangingPunct="0">
                <a:buFont typeface="Arial" charset="0"/>
                <a:buNone/>
              </a:pPr>
              <a:endParaRPr lang="zh-CN" altLang="zh-CN">
                <a:solidFill>
                  <a:srgbClr val="000000"/>
                </a:solidFill>
                <a:latin typeface="Calibri" pitchFamily="34" charset="0"/>
                <a:ea typeface="Gulim" pitchFamily="34" charset="-127"/>
                <a:sym typeface="Arial" charset="0"/>
              </a:endParaRPr>
            </a:p>
          </p:txBody>
        </p:sp>
        <p:sp>
          <p:nvSpPr>
            <p:cNvPr id="129049" name="Oval 17"/>
            <p:cNvSpPr>
              <a:spLocks noChangeArrowheads="1"/>
            </p:cNvSpPr>
            <p:nvPr/>
          </p:nvSpPr>
          <p:spPr bwMode="auto">
            <a:xfrm>
              <a:off x="288" y="144"/>
              <a:ext cx="96" cy="96"/>
            </a:xfrm>
            <a:prstGeom prst="ellipse">
              <a:avLst/>
            </a:prstGeom>
            <a:solidFill>
              <a:srgbClr val="FFFFFF">
                <a:alpha val="50195"/>
              </a:srgbClr>
            </a:solidFill>
            <a:ln w="9525">
              <a:noFill/>
              <a:bevel/>
              <a:headEnd/>
              <a:tailEnd/>
            </a:ln>
          </p:spPr>
          <p:txBody>
            <a:bodyPr wrap="none" anchor="ctr"/>
            <a:lstStyle/>
            <a:p>
              <a:pPr algn="r" eaLnBrk="0" hangingPunct="0">
                <a:buFont typeface="Arial" charset="0"/>
                <a:buNone/>
              </a:pPr>
              <a:endParaRPr lang="zh-CN" altLang="zh-CN">
                <a:solidFill>
                  <a:srgbClr val="000000"/>
                </a:solidFill>
                <a:latin typeface="Calibri" pitchFamily="34" charset="0"/>
                <a:ea typeface="Gulim" pitchFamily="34" charset="-127"/>
                <a:sym typeface="Arial" charset="0"/>
              </a:endParaRPr>
            </a:p>
          </p:txBody>
        </p:sp>
        <p:sp>
          <p:nvSpPr>
            <p:cNvPr id="129050" name="Oval 18"/>
            <p:cNvSpPr>
              <a:spLocks noChangeArrowheads="1"/>
            </p:cNvSpPr>
            <p:nvPr/>
          </p:nvSpPr>
          <p:spPr bwMode="auto">
            <a:xfrm>
              <a:off x="0" y="288"/>
              <a:ext cx="96" cy="96"/>
            </a:xfrm>
            <a:prstGeom prst="ellipse">
              <a:avLst/>
            </a:prstGeom>
            <a:solidFill>
              <a:srgbClr val="FFFFFF">
                <a:alpha val="50195"/>
              </a:srgbClr>
            </a:solidFill>
            <a:ln w="9525">
              <a:noFill/>
              <a:bevel/>
              <a:headEnd/>
              <a:tailEnd/>
            </a:ln>
          </p:spPr>
          <p:txBody>
            <a:bodyPr wrap="none" anchor="ctr"/>
            <a:lstStyle/>
            <a:p>
              <a:pPr algn="r" eaLnBrk="0" hangingPunct="0">
                <a:buFont typeface="Arial" charset="0"/>
                <a:buNone/>
              </a:pPr>
              <a:endParaRPr lang="zh-CN" altLang="zh-CN">
                <a:solidFill>
                  <a:srgbClr val="000000"/>
                </a:solidFill>
                <a:latin typeface="Calibri" pitchFamily="34" charset="0"/>
                <a:ea typeface="Gulim" pitchFamily="34" charset="-127"/>
                <a:sym typeface="Arial" charset="0"/>
              </a:endParaRPr>
            </a:p>
          </p:txBody>
        </p:sp>
        <p:sp>
          <p:nvSpPr>
            <p:cNvPr id="129051" name="Oval 19"/>
            <p:cNvSpPr>
              <a:spLocks noChangeArrowheads="1"/>
            </p:cNvSpPr>
            <p:nvPr/>
          </p:nvSpPr>
          <p:spPr bwMode="auto">
            <a:xfrm>
              <a:off x="144" y="288"/>
              <a:ext cx="96" cy="96"/>
            </a:xfrm>
            <a:prstGeom prst="ellipse">
              <a:avLst/>
            </a:prstGeom>
            <a:solidFill>
              <a:srgbClr val="FFFFFF">
                <a:alpha val="50195"/>
              </a:srgbClr>
            </a:solidFill>
            <a:ln w="9525">
              <a:noFill/>
              <a:bevel/>
              <a:headEnd/>
              <a:tailEnd/>
            </a:ln>
          </p:spPr>
          <p:txBody>
            <a:bodyPr wrap="none" anchor="ctr"/>
            <a:lstStyle/>
            <a:p>
              <a:pPr algn="r" eaLnBrk="0" hangingPunct="0">
                <a:buFont typeface="Arial" charset="0"/>
                <a:buNone/>
              </a:pPr>
              <a:endParaRPr lang="zh-CN" altLang="zh-CN">
                <a:solidFill>
                  <a:srgbClr val="000000"/>
                </a:solidFill>
                <a:latin typeface="Calibri" pitchFamily="34" charset="0"/>
                <a:ea typeface="Gulim" pitchFamily="34" charset="-127"/>
                <a:sym typeface="Arial" charset="0"/>
              </a:endParaRPr>
            </a:p>
          </p:txBody>
        </p:sp>
        <p:sp>
          <p:nvSpPr>
            <p:cNvPr id="129052" name="Oval 20"/>
            <p:cNvSpPr>
              <a:spLocks noChangeArrowheads="1"/>
            </p:cNvSpPr>
            <p:nvPr/>
          </p:nvSpPr>
          <p:spPr bwMode="auto">
            <a:xfrm>
              <a:off x="288" y="288"/>
              <a:ext cx="96" cy="96"/>
            </a:xfrm>
            <a:prstGeom prst="ellipse">
              <a:avLst/>
            </a:prstGeom>
            <a:solidFill>
              <a:srgbClr val="FFFFFF">
                <a:alpha val="50195"/>
              </a:srgbClr>
            </a:solidFill>
            <a:ln w="9525">
              <a:noFill/>
              <a:bevel/>
              <a:headEnd/>
              <a:tailEnd/>
            </a:ln>
          </p:spPr>
          <p:txBody>
            <a:bodyPr wrap="none" anchor="ctr"/>
            <a:lstStyle/>
            <a:p>
              <a:pPr algn="r" eaLnBrk="0" hangingPunct="0">
                <a:buFont typeface="Arial" charset="0"/>
                <a:buNone/>
              </a:pPr>
              <a:endParaRPr lang="zh-CN" altLang="zh-CN">
                <a:solidFill>
                  <a:srgbClr val="000000"/>
                </a:solidFill>
                <a:latin typeface="Calibri" pitchFamily="34" charset="0"/>
                <a:ea typeface="Gulim" pitchFamily="34" charset="-127"/>
                <a:sym typeface="Arial" charset="0"/>
              </a:endParaRPr>
            </a:p>
          </p:txBody>
        </p:sp>
      </p:grpSp>
      <p:grpSp>
        <p:nvGrpSpPr>
          <p:cNvPr id="4" name="Group 20"/>
          <p:cNvGrpSpPr>
            <a:grpSpLocks/>
          </p:cNvGrpSpPr>
          <p:nvPr/>
        </p:nvGrpSpPr>
        <p:grpSpPr bwMode="auto">
          <a:xfrm>
            <a:off x="855663" y="4225925"/>
            <a:ext cx="950912" cy="927100"/>
            <a:chOff x="0" y="0"/>
            <a:chExt cx="384" cy="384"/>
          </a:xfrm>
        </p:grpSpPr>
        <p:sp>
          <p:nvSpPr>
            <p:cNvPr id="129035" name="Oval 12"/>
            <p:cNvSpPr>
              <a:spLocks noChangeArrowheads="1"/>
            </p:cNvSpPr>
            <p:nvPr/>
          </p:nvSpPr>
          <p:spPr bwMode="auto">
            <a:xfrm>
              <a:off x="0" y="0"/>
              <a:ext cx="96" cy="96"/>
            </a:xfrm>
            <a:prstGeom prst="ellipse">
              <a:avLst/>
            </a:prstGeom>
            <a:solidFill>
              <a:srgbClr val="FFFFFF">
                <a:alpha val="50195"/>
              </a:srgbClr>
            </a:solidFill>
            <a:ln w="9525">
              <a:noFill/>
              <a:bevel/>
              <a:headEnd/>
              <a:tailEnd/>
            </a:ln>
          </p:spPr>
          <p:txBody>
            <a:bodyPr wrap="none" anchor="ctr"/>
            <a:lstStyle/>
            <a:p>
              <a:pPr algn="r" eaLnBrk="0" hangingPunct="0">
                <a:buFont typeface="Arial" charset="0"/>
                <a:buNone/>
              </a:pPr>
              <a:endParaRPr lang="zh-CN" altLang="zh-CN">
                <a:solidFill>
                  <a:srgbClr val="000000"/>
                </a:solidFill>
                <a:latin typeface="Calibri" pitchFamily="34" charset="0"/>
                <a:ea typeface="Gulim" pitchFamily="34" charset="-127"/>
                <a:sym typeface="Arial" charset="0"/>
              </a:endParaRPr>
            </a:p>
          </p:txBody>
        </p:sp>
        <p:sp>
          <p:nvSpPr>
            <p:cNvPr id="129036" name="Oval 13"/>
            <p:cNvSpPr>
              <a:spLocks noChangeArrowheads="1"/>
            </p:cNvSpPr>
            <p:nvPr/>
          </p:nvSpPr>
          <p:spPr bwMode="auto">
            <a:xfrm>
              <a:off x="144" y="0"/>
              <a:ext cx="96" cy="96"/>
            </a:xfrm>
            <a:prstGeom prst="ellipse">
              <a:avLst/>
            </a:prstGeom>
            <a:solidFill>
              <a:srgbClr val="FFFFFF">
                <a:alpha val="50195"/>
              </a:srgbClr>
            </a:solidFill>
            <a:ln w="9525">
              <a:noFill/>
              <a:bevel/>
              <a:headEnd/>
              <a:tailEnd/>
            </a:ln>
          </p:spPr>
          <p:txBody>
            <a:bodyPr wrap="none" anchor="ctr"/>
            <a:lstStyle/>
            <a:p>
              <a:pPr algn="r" eaLnBrk="0" hangingPunct="0">
                <a:buFont typeface="Arial" charset="0"/>
                <a:buNone/>
              </a:pPr>
              <a:endParaRPr lang="zh-CN" altLang="zh-CN">
                <a:solidFill>
                  <a:srgbClr val="000000"/>
                </a:solidFill>
                <a:latin typeface="Calibri" pitchFamily="34" charset="0"/>
                <a:ea typeface="Gulim" pitchFamily="34" charset="-127"/>
                <a:sym typeface="Arial" charset="0"/>
              </a:endParaRPr>
            </a:p>
          </p:txBody>
        </p:sp>
        <p:sp>
          <p:nvSpPr>
            <p:cNvPr id="129037" name="Oval 14"/>
            <p:cNvSpPr>
              <a:spLocks noChangeArrowheads="1"/>
            </p:cNvSpPr>
            <p:nvPr/>
          </p:nvSpPr>
          <p:spPr bwMode="auto">
            <a:xfrm>
              <a:off x="288" y="0"/>
              <a:ext cx="96" cy="96"/>
            </a:xfrm>
            <a:prstGeom prst="ellipse">
              <a:avLst/>
            </a:prstGeom>
            <a:solidFill>
              <a:srgbClr val="FFFFFF">
                <a:alpha val="50195"/>
              </a:srgbClr>
            </a:solidFill>
            <a:ln w="9525">
              <a:noFill/>
              <a:bevel/>
              <a:headEnd/>
              <a:tailEnd/>
            </a:ln>
          </p:spPr>
          <p:txBody>
            <a:bodyPr wrap="none" anchor="ctr"/>
            <a:lstStyle/>
            <a:p>
              <a:pPr algn="r" eaLnBrk="0" hangingPunct="0">
                <a:buFont typeface="Arial" charset="0"/>
                <a:buNone/>
              </a:pPr>
              <a:endParaRPr lang="zh-CN" altLang="zh-CN">
                <a:solidFill>
                  <a:srgbClr val="000000"/>
                </a:solidFill>
                <a:latin typeface="Calibri" pitchFamily="34" charset="0"/>
                <a:ea typeface="Gulim" pitchFamily="34" charset="-127"/>
                <a:sym typeface="Arial" charset="0"/>
              </a:endParaRPr>
            </a:p>
          </p:txBody>
        </p:sp>
        <p:sp>
          <p:nvSpPr>
            <p:cNvPr id="129038" name="Oval 15"/>
            <p:cNvSpPr>
              <a:spLocks noChangeArrowheads="1"/>
            </p:cNvSpPr>
            <p:nvPr/>
          </p:nvSpPr>
          <p:spPr bwMode="auto">
            <a:xfrm>
              <a:off x="0" y="144"/>
              <a:ext cx="96" cy="96"/>
            </a:xfrm>
            <a:prstGeom prst="ellipse">
              <a:avLst/>
            </a:prstGeom>
            <a:solidFill>
              <a:srgbClr val="FFFFFF">
                <a:alpha val="50195"/>
              </a:srgbClr>
            </a:solidFill>
            <a:ln w="9525">
              <a:noFill/>
              <a:bevel/>
              <a:headEnd/>
              <a:tailEnd/>
            </a:ln>
          </p:spPr>
          <p:txBody>
            <a:bodyPr wrap="none" anchor="ctr"/>
            <a:lstStyle/>
            <a:p>
              <a:pPr algn="r" eaLnBrk="0" hangingPunct="0">
                <a:buFont typeface="Arial" charset="0"/>
                <a:buNone/>
              </a:pPr>
              <a:endParaRPr lang="zh-CN" altLang="zh-CN">
                <a:solidFill>
                  <a:srgbClr val="000000"/>
                </a:solidFill>
                <a:latin typeface="Calibri" pitchFamily="34" charset="0"/>
                <a:ea typeface="Gulim" pitchFamily="34" charset="-127"/>
                <a:sym typeface="Arial" charset="0"/>
              </a:endParaRPr>
            </a:p>
          </p:txBody>
        </p:sp>
        <p:sp>
          <p:nvSpPr>
            <p:cNvPr id="129039" name="Oval 16"/>
            <p:cNvSpPr>
              <a:spLocks noChangeArrowheads="1"/>
            </p:cNvSpPr>
            <p:nvPr/>
          </p:nvSpPr>
          <p:spPr bwMode="auto">
            <a:xfrm>
              <a:off x="144" y="144"/>
              <a:ext cx="96" cy="96"/>
            </a:xfrm>
            <a:prstGeom prst="ellipse">
              <a:avLst/>
            </a:prstGeom>
            <a:solidFill>
              <a:srgbClr val="FFFFFF">
                <a:alpha val="50195"/>
              </a:srgbClr>
            </a:solidFill>
            <a:ln w="9525">
              <a:noFill/>
              <a:bevel/>
              <a:headEnd/>
              <a:tailEnd/>
            </a:ln>
          </p:spPr>
          <p:txBody>
            <a:bodyPr wrap="none" anchor="ctr"/>
            <a:lstStyle/>
            <a:p>
              <a:pPr algn="r" eaLnBrk="0" hangingPunct="0">
                <a:buFont typeface="Arial" charset="0"/>
                <a:buNone/>
              </a:pPr>
              <a:endParaRPr lang="zh-CN" altLang="zh-CN">
                <a:solidFill>
                  <a:srgbClr val="000000"/>
                </a:solidFill>
                <a:latin typeface="Calibri" pitchFamily="34" charset="0"/>
                <a:ea typeface="Gulim" pitchFamily="34" charset="-127"/>
                <a:sym typeface="Arial" charset="0"/>
              </a:endParaRPr>
            </a:p>
          </p:txBody>
        </p:sp>
        <p:sp>
          <p:nvSpPr>
            <p:cNvPr id="129040" name="Oval 17"/>
            <p:cNvSpPr>
              <a:spLocks noChangeArrowheads="1"/>
            </p:cNvSpPr>
            <p:nvPr/>
          </p:nvSpPr>
          <p:spPr bwMode="auto">
            <a:xfrm>
              <a:off x="288" y="144"/>
              <a:ext cx="96" cy="96"/>
            </a:xfrm>
            <a:prstGeom prst="ellipse">
              <a:avLst/>
            </a:prstGeom>
            <a:solidFill>
              <a:srgbClr val="FFFFFF">
                <a:alpha val="50195"/>
              </a:srgbClr>
            </a:solidFill>
            <a:ln w="9525">
              <a:noFill/>
              <a:bevel/>
              <a:headEnd/>
              <a:tailEnd/>
            </a:ln>
          </p:spPr>
          <p:txBody>
            <a:bodyPr wrap="none" anchor="ctr"/>
            <a:lstStyle/>
            <a:p>
              <a:pPr algn="r" eaLnBrk="0" hangingPunct="0">
                <a:buFont typeface="Arial" charset="0"/>
                <a:buNone/>
              </a:pPr>
              <a:endParaRPr lang="zh-CN" altLang="zh-CN">
                <a:solidFill>
                  <a:srgbClr val="000000"/>
                </a:solidFill>
                <a:latin typeface="Calibri" pitchFamily="34" charset="0"/>
                <a:ea typeface="Gulim" pitchFamily="34" charset="-127"/>
                <a:sym typeface="Arial" charset="0"/>
              </a:endParaRPr>
            </a:p>
          </p:txBody>
        </p:sp>
        <p:sp>
          <p:nvSpPr>
            <p:cNvPr id="129041" name="Oval 18"/>
            <p:cNvSpPr>
              <a:spLocks noChangeArrowheads="1"/>
            </p:cNvSpPr>
            <p:nvPr/>
          </p:nvSpPr>
          <p:spPr bwMode="auto">
            <a:xfrm>
              <a:off x="0" y="288"/>
              <a:ext cx="96" cy="96"/>
            </a:xfrm>
            <a:prstGeom prst="ellipse">
              <a:avLst/>
            </a:prstGeom>
            <a:solidFill>
              <a:srgbClr val="FFFFFF">
                <a:alpha val="50195"/>
              </a:srgbClr>
            </a:solidFill>
            <a:ln w="9525">
              <a:noFill/>
              <a:bevel/>
              <a:headEnd/>
              <a:tailEnd/>
            </a:ln>
          </p:spPr>
          <p:txBody>
            <a:bodyPr wrap="none" anchor="ctr"/>
            <a:lstStyle/>
            <a:p>
              <a:pPr algn="r" eaLnBrk="0" hangingPunct="0">
                <a:buFont typeface="Arial" charset="0"/>
                <a:buNone/>
              </a:pPr>
              <a:endParaRPr lang="zh-CN" altLang="zh-CN">
                <a:solidFill>
                  <a:srgbClr val="000000"/>
                </a:solidFill>
                <a:latin typeface="Calibri" pitchFamily="34" charset="0"/>
                <a:ea typeface="Gulim" pitchFamily="34" charset="-127"/>
                <a:sym typeface="Arial" charset="0"/>
              </a:endParaRPr>
            </a:p>
          </p:txBody>
        </p:sp>
        <p:sp>
          <p:nvSpPr>
            <p:cNvPr id="129042" name="Oval 19"/>
            <p:cNvSpPr>
              <a:spLocks noChangeArrowheads="1"/>
            </p:cNvSpPr>
            <p:nvPr/>
          </p:nvSpPr>
          <p:spPr bwMode="auto">
            <a:xfrm>
              <a:off x="144" y="288"/>
              <a:ext cx="96" cy="96"/>
            </a:xfrm>
            <a:prstGeom prst="ellipse">
              <a:avLst/>
            </a:prstGeom>
            <a:solidFill>
              <a:srgbClr val="FFFFFF">
                <a:alpha val="50195"/>
              </a:srgbClr>
            </a:solidFill>
            <a:ln w="9525">
              <a:noFill/>
              <a:bevel/>
              <a:headEnd/>
              <a:tailEnd/>
            </a:ln>
          </p:spPr>
          <p:txBody>
            <a:bodyPr wrap="none" anchor="ctr"/>
            <a:lstStyle/>
            <a:p>
              <a:pPr algn="r" eaLnBrk="0" hangingPunct="0">
                <a:buFont typeface="Arial" charset="0"/>
                <a:buNone/>
              </a:pPr>
              <a:endParaRPr lang="zh-CN" altLang="zh-CN">
                <a:solidFill>
                  <a:srgbClr val="000000"/>
                </a:solidFill>
                <a:latin typeface="Calibri" pitchFamily="34" charset="0"/>
                <a:ea typeface="Gulim" pitchFamily="34" charset="-127"/>
                <a:sym typeface="Arial" charset="0"/>
              </a:endParaRPr>
            </a:p>
          </p:txBody>
        </p:sp>
        <p:sp>
          <p:nvSpPr>
            <p:cNvPr id="129043" name="Oval 20"/>
            <p:cNvSpPr>
              <a:spLocks noChangeArrowheads="1"/>
            </p:cNvSpPr>
            <p:nvPr/>
          </p:nvSpPr>
          <p:spPr bwMode="auto">
            <a:xfrm>
              <a:off x="288" y="288"/>
              <a:ext cx="96" cy="96"/>
            </a:xfrm>
            <a:prstGeom prst="ellipse">
              <a:avLst/>
            </a:prstGeom>
            <a:solidFill>
              <a:srgbClr val="FFFFFF">
                <a:alpha val="50195"/>
              </a:srgbClr>
            </a:solidFill>
            <a:ln w="9525">
              <a:noFill/>
              <a:bevel/>
              <a:headEnd/>
              <a:tailEnd/>
            </a:ln>
          </p:spPr>
          <p:txBody>
            <a:bodyPr wrap="none" anchor="ctr"/>
            <a:lstStyle/>
            <a:p>
              <a:pPr algn="r" eaLnBrk="0" hangingPunct="0">
                <a:buFont typeface="Arial" charset="0"/>
                <a:buNone/>
              </a:pPr>
              <a:endParaRPr lang="zh-CN" altLang="zh-CN">
                <a:solidFill>
                  <a:srgbClr val="000000"/>
                </a:solidFill>
                <a:latin typeface="Calibri" pitchFamily="34" charset="0"/>
                <a:ea typeface="Gulim" pitchFamily="34" charset="-127"/>
                <a:sym typeface="Arial" charset="0"/>
              </a:endParaRPr>
            </a:p>
          </p:txBody>
        </p:sp>
      </p:grpSp>
      <p:sp>
        <p:nvSpPr>
          <p:cNvPr id="129033" name="矩形 30"/>
          <p:cNvSpPr>
            <a:spLocks noChangeArrowheads="1"/>
          </p:cNvSpPr>
          <p:nvPr/>
        </p:nvSpPr>
        <p:spPr bwMode="auto">
          <a:xfrm>
            <a:off x="314325" y="815975"/>
            <a:ext cx="8543925" cy="522288"/>
          </a:xfrm>
          <a:prstGeom prst="rect">
            <a:avLst/>
          </a:prstGeom>
          <a:noFill/>
          <a:ln w="9525">
            <a:noFill/>
            <a:miter lim="800000"/>
            <a:headEnd/>
            <a:tailEnd/>
          </a:ln>
        </p:spPr>
        <p:txBody>
          <a:bodyPr>
            <a:spAutoFit/>
          </a:bodyPr>
          <a:lstStyle/>
          <a:p>
            <a:pPr eaLnBrk="0" hangingPunct="0">
              <a:buFont typeface="Arial" charset="0"/>
              <a:buNone/>
            </a:pPr>
            <a:r>
              <a:rPr lang="en-US" altLang="zh-CN" sz="2800" b="1">
                <a:solidFill>
                  <a:schemeClr val="tx1"/>
                </a:solidFill>
                <a:latin typeface="Calibri" pitchFamily="34" charset="0"/>
                <a:ea typeface="微软雅黑"/>
                <a:cs typeface="微软雅黑"/>
                <a:sym typeface="Times New Roman" pitchFamily="18" charset="0"/>
              </a:rPr>
              <a:t>7.6.4.2 </a:t>
            </a:r>
            <a:r>
              <a:rPr lang="en-US" altLang="zh-CN" sz="2800" b="1">
                <a:solidFill>
                  <a:schemeClr val="tx1"/>
                </a:solidFill>
                <a:latin typeface="Calibri" pitchFamily="34" charset="0"/>
                <a:ea typeface="Gulim" pitchFamily="34" charset="-127"/>
                <a:sym typeface="Arial" charset="0"/>
              </a:rPr>
              <a:t>Temperate climate challenges and problems</a:t>
            </a:r>
            <a:endParaRPr lang="zh-CN" altLang="en-US" sz="2800" b="1">
              <a:solidFill>
                <a:schemeClr val="tx1"/>
              </a:solidFill>
              <a:latin typeface="Calibri" pitchFamily="34" charset="0"/>
              <a:ea typeface="微软雅黑"/>
              <a:cs typeface="微软雅黑"/>
              <a:sym typeface="Times New Roman" pitchFamily="18" charset="0"/>
            </a:endParaRPr>
          </a:p>
        </p:txBody>
      </p:sp>
      <p:sp>
        <p:nvSpPr>
          <p:cNvPr id="34" name="灯片编号占位符 33"/>
          <p:cNvSpPr>
            <a:spLocks noGrp="1"/>
          </p:cNvSpPr>
          <p:nvPr>
            <p:ph type="sldNum" sz="quarter" idx="11"/>
          </p:nvPr>
        </p:nvSpPr>
        <p:spPr>
          <a:xfrm>
            <a:off x="161925" y="6337300"/>
            <a:ext cx="2133600" cy="365125"/>
          </a:xfrm>
        </p:spPr>
        <p:txBody>
          <a:bodyPr/>
          <a:lstStyle/>
          <a:p>
            <a:pPr>
              <a:defRPr/>
            </a:pPr>
            <a:fld id="{5BCD3F53-5CC0-4176-8E15-ED8B715017B6}" type="slidenum">
              <a:rPr lang="zh-CN" altLang="en-US"/>
              <a:pPr>
                <a:defRPr/>
              </a:pPr>
              <a:t>92</a:t>
            </a:fld>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02403"/>
                                        </p:tgtEl>
                                        <p:attrNameLst>
                                          <p:attrName>style.visibility</p:attrName>
                                        </p:attrNameLst>
                                      </p:cBhvr>
                                      <p:to>
                                        <p:strVal val="visible"/>
                                      </p:to>
                                    </p:set>
                                    <p:animEffect>
                                      <p:cBhvr>
                                        <p:cTn id="7" dur="1000"/>
                                        <p:tgtEl>
                                          <p:spTgt spid="102403"/>
                                        </p:tgtEl>
                                      </p:cBhvr>
                                    </p:animEffect>
                                    <p:anim calcmode="lin" valueType="num">
                                      <p:cBhvr>
                                        <p:cTn id="8" dur="1000" fill="hold"/>
                                        <p:tgtEl>
                                          <p:spTgt spid="102403"/>
                                        </p:tgtEl>
                                        <p:attrNameLst>
                                          <p:attrName>ppt_x</p:attrName>
                                        </p:attrNameLst>
                                      </p:cBhvr>
                                      <p:tavLst>
                                        <p:tav tm="0">
                                          <p:val>
                                            <p:strVal val="#ppt_x"/>
                                          </p:val>
                                        </p:tav>
                                        <p:tav tm="100000">
                                          <p:val>
                                            <p:strVal val="#ppt_x"/>
                                          </p:val>
                                        </p:tav>
                                      </p:tavLst>
                                    </p:anim>
                                    <p:anim calcmode="lin" valueType="num">
                                      <p:cBhvr>
                                        <p:cTn id="9" dur="900" decel="100000" fill="hold"/>
                                        <p:tgtEl>
                                          <p:spTgt spid="10240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2403"/>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02404"/>
                                        </p:tgtEl>
                                        <p:attrNameLst>
                                          <p:attrName>style.visibility</p:attrName>
                                        </p:attrNameLst>
                                      </p:cBhvr>
                                      <p:to>
                                        <p:strVal val="visible"/>
                                      </p:to>
                                    </p:set>
                                    <p:animEffect>
                                      <p:cBhvr>
                                        <p:cTn id="13" dur="1000"/>
                                        <p:tgtEl>
                                          <p:spTgt spid="102404"/>
                                        </p:tgtEl>
                                      </p:cBhvr>
                                    </p:animEffect>
                                    <p:anim calcmode="lin" valueType="num">
                                      <p:cBhvr>
                                        <p:cTn id="14" dur="1000" fill="hold"/>
                                        <p:tgtEl>
                                          <p:spTgt spid="102404"/>
                                        </p:tgtEl>
                                        <p:attrNameLst>
                                          <p:attrName>ppt_x</p:attrName>
                                        </p:attrNameLst>
                                      </p:cBhvr>
                                      <p:tavLst>
                                        <p:tav tm="0">
                                          <p:val>
                                            <p:strVal val="#ppt_x"/>
                                          </p:val>
                                        </p:tav>
                                        <p:tav tm="100000">
                                          <p:val>
                                            <p:strVal val="#ppt_x"/>
                                          </p:val>
                                        </p:tav>
                                      </p:tavLst>
                                    </p:anim>
                                    <p:anim calcmode="lin" valueType="num">
                                      <p:cBhvr>
                                        <p:cTn id="15" dur="900" decel="100000" fill="hold"/>
                                        <p:tgtEl>
                                          <p:spTgt spid="10240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02404"/>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102405"/>
                                        </p:tgtEl>
                                        <p:attrNameLst>
                                          <p:attrName>style.visibility</p:attrName>
                                        </p:attrNameLst>
                                      </p:cBhvr>
                                      <p:to>
                                        <p:strVal val="visible"/>
                                      </p:to>
                                    </p:set>
                                    <p:animEffect>
                                      <p:cBhvr>
                                        <p:cTn id="19" dur="1000"/>
                                        <p:tgtEl>
                                          <p:spTgt spid="102405"/>
                                        </p:tgtEl>
                                      </p:cBhvr>
                                    </p:animEffect>
                                    <p:anim calcmode="lin" valueType="num">
                                      <p:cBhvr>
                                        <p:cTn id="20" dur="1000" fill="hold"/>
                                        <p:tgtEl>
                                          <p:spTgt spid="102405"/>
                                        </p:tgtEl>
                                        <p:attrNameLst>
                                          <p:attrName>ppt_x</p:attrName>
                                        </p:attrNameLst>
                                      </p:cBhvr>
                                      <p:tavLst>
                                        <p:tav tm="0">
                                          <p:val>
                                            <p:strVal val="#ppt_x"/>
                                          </p:val>
                                        </p:tav>
                                        <p:tav tm="100000">
                                          <p:val>
                                            <p:strVal val="#ppt_x"/>
                                          </p:val>
                                        </p:tav>
                                      </p:tavLst>
                                    </p:anim>
                                    <p:anim calcmode="lin" valueType="num">
                                      <p:cBhvr>
                                        <p:cTn id="21" dur="900" decel="100000" fill="hold"/>
                                        <p:tgtEl>
                                          <p:spTgt spid="10240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02405"/>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900" decel="100000" fill="hold"/>
                                        <p:tgtEl>
                                          <p:spTgt spid="3"/>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900" decel="100000" fill="hold"/>
                                        <p:tgtEl>
                                          <p:spTgt spid="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35" presetID="49" presetClass="entr" presetSubtype="0" decel="100000"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500" fill="hold"/>
                                        <p:tgtEl>
                                          <p:spTgt spid="2"/>
                                        </p:tgtEl>
                                        <p:attrNameLst>
                                          <p:attrName>ppt_w</p:attrName>
                                        </p:attrNameLst>
                                      </p:cBhvr>
                                      <p:tavLst>
                                        <p:tav tm="0">
                                          <p:val>
                                            <p:fltVal val="0"/>
                                          </p:val>
                                        </p:tav>
                                        <p:tav tm="100000">
                                          <p:val>
                                            <p:strVal val="#ppt_w"/>
                                          </p:val>
                                        </p:tav>
                                      </p:tavLst>
                                    </p:anim>
                                    <p:anim calcmode="lin" valueType="num">
                                      <p:cBhvr>
                                        <p:cTn id="38" dur="500" fill="hold"/>
                                        <p:tgtEl>
                                          <p:spTgt spid="2"/>
                                        </p:tgtEl>
                                        <p:attrNameLst>
                                          <p:attrName>ppt_h</p:attrName>
                                        </p:attrNameLst>
                                      </p:cBhvr>
                                      <p:tavLst>
                                        <p:tav tm="0">
                                          <p:val>
                                            <p:fltVal val="0"/>
                                          </p:val>
                                        </p:tav>
                                        <p:tav tm="100000">
                                          <p:val>
                                            <p:strVal val="#ppt_h"/>
                                          </p:val>
                                        </p:tav>
                                      </p:tavLst>
                                    </p:anim>
                                    <p:anim calcmode="lin" valueType="num">
                                      <p:cBhvr>
                                        <p:cTn id="39" dur="500" fill="hold"/>
                                        <p:tgtEl>
                                          <p:spTgt spid="2"/>
                                        </p:tgtEl>
                                        <p:attrNameLst>
                                          <p:attrName>style.rotation</p:attrName>
                                        </p:attrNameLst>
                                      </p:cBhvr>
                                      <p:tavLst>
                                        <p:tav tm="0">
                                          <p:val>
                                            <p:fltVal val="360"/>
                                          </p:val>
                                        </p:tav>
                                        <p:tav tm="100000">
                                          <p:val>
                                            <p:fltVal val="0"/>
                                          </p:val>
                                        </p:tav>
                                      </p:tavLst>
                                    </p:anim>
                                    <p:animEffect>
                                      <p:cBhvr>
                                        <p:cTn id="40" dur="500"/>
                                        <p:tgtEl>
                                          <p:spTgt spid="2"/>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102409"/>
                                        </p:tgtEl>
                                        <p:attrNameLst>
                                          <p:attrName>style.visibility</p:attrName>
                                        </p:attrNameLst>
                                      </p:cBhvr>
                                      <p:to>
                                        <p:strVal val="visible"/>
                                      </p:to>
                                    </p:set>
                                    <p:anim calcmode="lin" valueType="num">
                                      <p:cBhvr>
                                        <p:cTn id="43" dur="500" fill="hold"/>
                                        <p:tgtEl>
                                          <p:spTgt spid="102409"/>
                                        </p:tgtEl>
                                        <p:attrNameLst>
                                          <p:attrName>ppt_w</p:attrName>
                                        </p:attrNameLst>
                                      </p:cBhvr>
                                      <p:tavLst>
                                        <p:tav tm="0">
                                          <p:val>
                                            <p:fltVal val="0"/>
                                          </p:val>
                                        </p:tav>
                                        <p:tav tm="100000">
                                          <p:val>
                                            <p:strVal val="#ppt_w"/>
                                          </p:val>
                                        </p:tav>
                                      </p:tavLst>
                                    </p:anim>
                                    <p:anim calcmode="lin" valueType="num">
                                      <p:cBhvr>
                                        <p:cTn id="44" dur="500" fill="hold"/>
                                        <p:tgtEl>
                                          <p:spTgt spid="102409"/>
                                        </p:tgtEl>
                                        <p:attrNameLst>
                                          <p:attrName>ppt_h</p:attrName>
                                        </p:attrNameLst>
                                      </p:cBhvr>
                                      <p:tavLst>
                                        <p:tav tm="0">
                                          <p:val>
                                            <p:fltVal val="0"/>
                                          </p:val>
                                        </p:tav>
                                        <p:tav tm="100000">
                                          <p:val>
                                            <p:strVal val="#ppt_h"/>
                                          </p:val>
                                        </p:tav>
                                      </p:tavLst>
                                    </p:anim>
                                    <p:anim calcmode="lin" valueType="num">
                                      <p:cBhvr>
                                        <p:cTn id="45" dur="500" fill="hold"/>
                                        <p:tgtEl>
                                          <p:spTgt spid="102409"/>
                                        </p:tgtEl>
                                        <p:attrNameLst>
                                          <p:attrName>style.rotation</p:attrName>
                                        </p:attrNameLst>
                                      </p:cBhvr>
                                      <p:tavLst>
                                        <p:tav tm="0">
                                          <p:val>
                                            <p:fltVal val="360"/>
                                          </p:val>
                                        </p:tav>
                                        <p:tav tm="100000">
                                          <p:val>
                                            <p:fltVal val="0"/>
                                          </p:val>
                                        </p:tav>
                                      </p:tavLst>
                                    </p:anim>
                                    <p:animEffect>
                                      <p:cBhvr>
                                        <p:cTn id="46" dur="500"/>
                                        <p:tgtEl>
                                          <p:spTgt spid="1024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ldLvl="0" animBg="1" autoUpdateAnimBg="0"/>
      <p:bldP spid="102404" grpId="0" bldLvl="0" animBg="1" autoUpdateAnimBg="0"/>
      <p:bldP spid="102405" grpId="0" bldLvl="0" animBg="1" autoUpdateAnimBg="0"/>
      <p:bldP spid="102409" grpId="0" bldLvl="0"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矩形 22"/>
          <p:cNvSpPr>
            <a:spLocks noChangeArrowheads="1"/>
          </p:cNvSpPr>
          <p:nvPr/>
        </p:nvSpPr>
        <p:spPr bwMode="auto">
          <a:xfrm>
            <a:off x="295275" y="844550"/>
            <a:ext cx="6581775" cy="522288"/>
          </a:xfrm>
          <a:prstGeom prst="rect">
            <a:avLst/>
          </a:prstGeom>
          <a:noFill/>
          <a:ln w="9525">
            <a:noFill/>
            <a:miter lim="800000"/>
            <a:headEnd/>
            <a:tailEnd/>
          </a:ln>
        </p:spPr>
        <p:txBody>
          <a:bodyPr>
            <a:spAutoFit/>
          </a:bodyPr>
          <a:lstStyle/>
          <a:p>
            <a:pPr eaLnBrk="0" hangingPunct="0">
              <a:buFont typeface="Arial" charset="0"/>
              <a:buNone/>
            </a:pPr>
            <a:r>
              <a:rPr lang="en-US" altLang="zh-CN" sz="2800" b="1">
                <a:solidFill>
                  <a:schemeClr val="tx1"/>
                </a:solidFill>
                <a:latin typeface="Calibri" pitchFamily="34" charset="0"/>
                <a:ea typeface="微软雅黑"/>
                <a:cs typeface="微软雅黑"/>
                <a:sym typeface="Times New Roman" pitchFamily="18" charset="0"/>
              </a:rPr>
              <a:t>7.6.4.3 </a:t>
            </a:r>
            <a:r>
              <a:rPr lang="en-US" altLang="zh-CN" sz="2800" b="1">
                <a:solidFill>
                  <a:schemeClr val="tx1"/>
                </a:solidFill>
                <a:latin typeface="Calibri" pitchFamily="34" charset="0"/>
                <a:ea typeface="Gulim" pitchFamily="34" charset="-127"/>
                <a:sym typeface="Arial" charset="0"/>
              </a:rPr>
              <a:t>Basic implementation strategies</a:t>
            </a:r>
            <a:endParaRPr lang="zh-CN" altLang="en-US" sz="2800" b="1">
              <a:solidFill>
                <a:schemeClr val="tx1"/>
              </a:solidFill>
              <a:latin typeface="Calibri" pitchFamily="34" charset="0"/>
              <a:ea typeface="微软雅黑"/>
              <a:cs typeface="微软雅黑"/>
              <a:sym typeface="Times New Roman" pitchFamily="18" charset="0"/>
            </a:endParaRPr>
          </a:p>
        </p:txBody>
      </p:sp>
      <p:sp>
        <p:nvSpPr>
          <p:cNvPr id="130050" name="AutoShape 12"/>
          <p:cNvSpPr>
            <a:spLocks noChangeArrowheads="1"/>
          </p:cNvSpPr>
          <p:nvPr/>
        </p:nvSpPr>
        <p:spPr bwMode="auto">
          <a:xfrm>
            <a:off x="623888" y="2238375"/>
            <a:ext cx="7896225" cy="552450"/>
          </a:xfrm>
          <a:prstGeom prst="roundRect">
            <a:avLst>
              <a:gd name="adj" fmla="val 16667"/>
            </a:avLst>
          </a:prstGeom>
          <a:solidFill>
            <a:srgbClr val="C6F2F2"/>
          </a:solidFill>
          <a:ln w="9525">
            <a:solidFill>
              <a:schemeClr val="bg2"/>
            </a:solidFill>
            <a:miter lim="800000"/>
            <a:headEnd/>
            <a:tailEnd/>
          </a:ln>
        </p:spPr>
        <p:txBody>
          <a:bodyPr wrap="none" anchor="ctr"/>
          <a:lstStyle/>
          <a:p>
            <a:pPr eaLnBrk="0" hangingPunct="0">
              <a:buFont typeface="Arial" charset="0"/>
              <a:buNone/>
            </a:pPr>
            <a:r>
              <a:rPr lang="en-US" altLang="zh-CN" sz="2000">
                <a:solidFill>
                  <a:schemeClr val="tx1"/>
                </a:solidFill>
                <a:latin typeface="Calibri" pitchFamily="34" charset="0"/>
                <a:ea typeface="微软雅黑"/>
                <a:cs typeface="微软雅黑"/>
                <a:sym typeface="Times New Roman" pitchFamily="18" charset="0"/>
              </a:rPr>
              <a:t>7.6.4.3.1 </a:t>
            </a:r>
            <a:r>
              <a:rPr lang="en-US" altLang="zh-CN" sz="2000">
                <a:solidFill>
                  <a:schemeClr val="tx1"/>
                </a:solidFill>
                <a:latin typeface="Calibri" pitchFamily="34" charset="0"/>
                <a:ea typeface="Gulim" pitchFamily="34" charset="-127"/>
                <a:sym typeface="Arial" charset="0"/>
              </a:rPr>
              <a:t>Hot weather control strategies</a:t>
            </a:r>
            <a:endParaRPr lang="zh-CN" altLang="en-US" sz="2000">
              <a:solidFill>
                <a:schemeClr val="tx1"/>
              </a:solidFill>
              <a:latin typeface="Calibri" pitchFamily="34" charset="0"/>
              <a:ea typeface="微软雅黑"/>
              <a:cs typeface="微软雅黑"/>
              <a:sym typeface="Times New Roman" pitchFamily="18" charset="0"/>
            </a:endParaRPr>
          </a:p>
        </p:txBody>
      </p:sp>
      <p:sp>
        <p:nvSpPr>
          <p:cNvPr id="130051" name="AutoShape 12"/>
          <p:cNvSpPr>
            <a:spLocks noChangeArrowheads="1"/>
          </p:cNvSpPr>
          <p:nvPr/>
        </p:nvSpPr>
        <p:spPr bwMode="auto">
          <a:xfrm>
            <a:off x="642938" y="3952875"/>
            <a:ext cx="7772400" cy="533400"/>
          </a:xfrm>
          <a:prstGeom prst="roundRect">
            <a:avLst>
              <a:gd name="adj" fmla="val 16667"/>
            </a:avLst>
          </a:prstGeom>
          <a:solidFill>
            <a:srgbClr val="C6F2F2"/>
          </a:solidFill>
          <a:ln w="9525">
            <a:solidFill>
              <a:schemeClr val="bg2"/>
            </a:solidFill>
            <a:miter lim="800000"/>
            <a:headEnd/>
            <a:tailEnd/>
          </a:ln>
        </p:spPr>
        <p:txBody>
          <a:bodyPr wrap="none" anchor="ctr"/>
          <a:lstStyle/>
          <a:p>
            <a:pPr eaLnBrk="0" hangingPunct="0">
              <a:buFont typeface="Arial" charset="0"/>
              <a:buNone/>
            </a:pPr>
            <a:endParaRPr lang="zh-CN" altLang="en-US" sz="2000">
              <a:solidFill>
                <a:schemeClr val="tx1"/>
              </a:solidFill>
              <a:latin typeface="Calibri" pitchFamily="34" charset="0"/>
              <a:ea typeface="微软雅黑"/>
              <a:cs typeface="微软雅黑"/>
              <a:sym typeface="Times New Roman" pitchFamily="18" charset="0"/>
            </a:endParaRPr>
          </a:p>
          <a:p>
            <a:pPr eaLnBrk="0" hangingPunct="0">
              <a:buFont typeface="Arial" charset="0"/>
              <a:buNone/>
            </a:pPr>
            <a:r>
              <a:rPr lang="en-US" altLang="zh-CN" sz="2000">
                <a:solidFill>
                  <a:schemeClr val="tx1"/>
                </a:solidFill>
                <a:latin typeface="Calibri" pitchFamily="34" charset="0"/>
                <a:ea typeface="微软雅黑"/>
                <a:cs typeface="微软雅黑"/>
                <a:sym typeface="Times New Roman" pitchFamily="18" charset="0"/>
              </a:rPr>
              <a:t>7.6.4.3.2 </a:t>
            </a:r>
            <a:r>
              <a:rPr lang="en-US" altLang="zh-CN" sz="2000">
                <a:solidFill>
                  <a:schemeClr val="tx1"/>
                </a:solidFill>
                <a:latin typeface="Calibri" pitchFamily="34" charset="0"/>
                <a:ea typeface="Gulim" pitchFamily="34" charset="-127"/>
                <a:sym typeface="Arial" charset="0"/>
              </a:rPr>
              <a:t>Cold weather control strategies</a:t>
            </a:r>
            <a:endParaRPr lang="zh-CN" altLang="en-US" sz="2000">
              <a:solidFill>
                <a:schemeClr val="tx1"/>
              </a:solidFill>
              <a:latin typeface="Calibri" pitchFamily="34" charset="0"/>
              <a:ea typeface="Gulim" pitchFamily="34" charset="-127"/>
              <a:sym typeface="Arial" charset="0"/>
            </a:endParaRPr>
          </a:p>
          <a:p>
            <a:pPr eaLnBrk="0" hangingPunct="0">
              <a:buFont typeface="Arial" charset="0"/>
              <a:buNone/>
            </a:pPr>
            <a:endParaRPr lang="zh-CN" altLang="en-US" sz="2000">
              <a:solidFill>
                <a:schemeClr val="tx1"/>
              </a:solidFill>
              <a:latin typeface="Calibri" pitchFamily="34" charset="0"/>
              <a:ea typeface="微软雅黑"/>
              <a:cs typeface="微软雅黑"/>
              <a:sym typeface="Times New Roman" pitchFamily="18" charset="0"/>
            </a:endParaRPr>
          </a:p>
        </p:txBody>
      </p:sp>
      <p:sp>
        <p:nvSpPr>
          <p:cNvPr id="130052" name="页脚占位符 4"/>
          <p:cNvSpPr>
            <a:spLocks noGrp="1" noChangeArrowheads="1"/>
          </p:cNvSpPr>
          <p:nvPr/>
        </p:nvSpPr>
        <p:spPr bwMode="auto">
          <a:xfrm>
            <a:off x="3581400" y="6461125"/>
            <a:ext cx="5295900" cy="246063"/>
          </a:xfrm>
          <a:prstGeom prst="rect">
            <a:avLst/>
          </a:prstGeom>
          <a:noFill/>
          <a:ln w="9525">
            <a:noFill/>
            <a:miter lim="800000"/>
            <a:headEnd/>
            <a:tailEnd/>
          </a:ln>
        </p:spPr>
        <p:txBody>
          <a:bodyPr anchor="ctr">
            <a:spAutoFit/>
          </a:bodyPr>
          <a:lstStyle/>
          <a:p>
            <a:pPr algn="r" eaLnBrk="0" hangingPunct="0">
              <a:buFont typeface="Arial" charset="0"/>
              <a:buNone/>
            </a:pPr>
            <a:r>
              <a:rPr lang="en-US" altLang="zh-CN" sz="1000">
                <a:solidFill>
                  <a:schemeClr val="tx1"/>
                </a:solidFill>
                <a:latin typeface="Calibri" pitchFamily="34" charset="0"/>
                <a:sym typeface="Arial" charset="0"/>
              </a:rPr>
              <a:t>A Multidisciplinary Approach to Curriculum Development in Sustainable Built Environment</a:t>
            </a:r>
            <a:endParaRPr lang="zh-CN" altLang="en-US">
              <a:latin typeface="Calibri" pitchFamily="34" charset="0"/>
              <a:ea typeface="Gulim" pitchFamily="34" charset="-127"/>
            </a:endParaRPr>
          </a:p>
        </p:txBody>
      </p:sp>
      <p:sp>
        <p:nvSpPr>
          <p:cNvPr id="9" name="灯片编号占位符 8"/>
          <p:cNvSpPr>
            <a:spLocks noGrp="1"/>
          </p:cNvSpPr>
          <p:nvPr>
            <p:ph type="sldNum" sz="quarter" idx="11"/>
          </p:nvPr>
        </p:nvSpPr>
        <p:spPr>
          <a:xfrm>
            <a:off x="161925" y="6337300"/>
            <a:ext cx="2133600" cy="365125"/>
          </a:xfrm>
        </p:spPr>
        <p:txBody>
          <a:bodyPr/>
          <a:lstStyle/>
          <a:p>
            <a:pPr>
              <a:defRPr/>
            </a:pPr>
            <a:fld id="{0A46CFE2-8A7C-4E18-B9E0-515154D3479A}" type="slidenum">
              <a:rPr lang="zh-CN" altLang="en-US"/>
              <a:pPr>
                <a:defRPr/>
              </a:pPr>
              <a:t>93</a:t>
            </a:fld>
            <a:endParaRPr lang="zh-CN" altLang="en-US"/>
          </a:p>
        </p:txBody>
      </p:sp>
    </p:spTree>
  </p:cSld>
  <p:clrMapOvr>
    <a:masterClrMapping/>
  </p:clrMapOvr>
  <p:transition>
    <p:random/>
  </p:transition>
</p:sld>
</file>

<file path=ppt/theme/theme1.xml><?xml version="1.0" encoding="utf-8"?>
<a:theme xmlns:a="http://schemas.openxmlformats.org/drawingml/2006/main" name="1_Default Design">
  <a:themeElements>
    <a:clrScheme name="">
      <a:dk1>
        <a:srgbClr val="000000"/>
      </a:dk1>
      <a:lt1>
        <a:srgbClr val="FFFFFF"/>
      </a:lt1>
      <a:dk2>
        <a:srgbClr val="228A88"/>
      </a:dk2>
      <a:lt2>
        <a:srgbClr val="808080"/>
      </a:lt2>
      <a:accent1>
        <a:srgbClr val="CCCCFF"/>
      </a:accent1>
      <a:accent2>
        <a:srgbClr val="D18213"/>
      </a:accent2>
      <a:accent3>
        <a:srgbClr val="FFFFFF"/>
      </a:accent3>
      <a:accent4>
        <a:srgbClr val="000000"/>
      </a:accent4>
      <a:accent5>
        <a:srgbClr val="E2E2FF"/>
      </a:accent5>
      <a:accent6>
        <a:srgbClr val="BD7510"/>
      </a:accent6>
      <a:hlink>
        <a:srgbClr val="051AB3"/>
      </a:hlink>
      <a:folHlink>
        <a:srgbClr val="C0C0C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 typeface="Arial" pitchFamily="34" charset="0"/>
          <a:buNone/>
          <a:tabLst/>
          <a:defRPr kumimoji="0" lang="zh-CN" sz="3200" b="0" i="0" u="none" strike="noStrike" cap="none" normalizeH="0" baseline="0" smtClean="0">
            <a:ln>
              <a:noFill/>
            </a:ln>
            <a:solidFill>
              <a:schemeClr val="bg1"/>
            </a:solidFill>
            <a:effectLst/>
            <a:latin typeface="Verdana"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 typeface="Arial" pitchFamily="34" charset="0"/>
          <a:buNone/>
          <a:tabLst/>
          <a:defRPr kumimoji="0" lang="zh-CN" sz="3200" b="0" i="0" u="none" strike="noStrike" cap="none" normalizeH="0" baseline="0" smtClean="0">
            <a:ln>
              <a:noFill/>
            </a:ln>
            <a:solidFill>
              <a:schemeClr val="bg1"/>
            </a:solidFill>
            <a:effectLst/>
            <a:latin typeface="Verdana" pitchFamily="34" charset="0"/>
            <a:ea typeface="宋体" pitchFamily="2" charset="-122"/>
          </a:defRPr>
        </a:defPPr>
      </a:lstStyle>
    </a:lnDef>
  </a:objectDefaults>
  <a:extraClrSchemeLst/>
</a:theme>
</file>

<file path=ppt/theme/theme2.xml><?xml version="1.0" encoding="utf-8"?>
<a:theme xmlns:a="http://schemas.openxmlformats.org/drawingml/2006/main" name="2_Default Design">
  <a:themeElements>
    <a:clrScheme name="">
      <a:dk1>
        <a:srgbClr val="000000"/>
      </a:dk1>
      <a:lt1>
        <a:srgbClr val="FFFFFF"/>
      </a:lt1>
      <a:dk2>
        <a:srgbClr val="228A88"/>
      </a:dk2>
      <a:lt2>
        <a:srgbClr val="808080"/>
      </a:lt2>
      <a:accent1>
        <a:srgbClr val="CCCCFF"/>
      </a:accent1>
      <a:accent2>
        <a:srgbClr val="D18213"/>
      </a:accent2>
      <a:accent3>
        <a:srgbClr val="FFFFFF"/>
      </a:accent3>
      <a:accent4>
        <a:srgbClr val="000000"/>
      </a:accent4>
      <a:accent5>
        <a:srgbClr val="E2E2FF"/>
      </a:accent5>
      <a:accent6>
        <a:srgbClr val="BD7510"/>
      </a:accent6>
      <a:hlink>
        <a:srgbClr val="051AB3"/>
      </a:hlink>
      <a:folHlink>
        <a:srgbClr val="C0C0C0"/>
      </a:folHlink>
    </a:clrScheme>
    <a:fontScheme name="2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 typeface="Arial" pitchFamily="34" charset="0"/>
          <a:buNone/>
          <a:tabLst/>
          <a:defRPr kumimoji="0" lang="zh-CN" sz="3200" b="0" i="0" u="none" strike="noStrike" cap="none" normalizeH="0" baseline="0" smtClean="0">
            <a:ln>
              <a:noFill/>
            </a:ln>
            <a:solidFill>
              <a:schemeClr val="bg1"/>
            </a:solidFill>
            <a:effectLst/>
            <a:latin typeface="Verdana"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 typeface="Arial" pitchFamily="34" charset="0"/>
          <a:buNone/>
          <a:tabLst/>
          <a:defRPr kumimoji="0" lang="zh-CN" sz="3200" b="0" i="0" u="none" strike="noStrike" cap="none" normalizeH="0" baseline="0" smtClean="0">
            <a:ln>
              <a:noFill/>
            </a:ln>
            <a:solidFill>
              <a:schemeClr val="bg1"/>
            </a:solidFill>
            <a:effectLst/>
            <a:latin typeface="Verdana" pitchFamily="34" charset="0"/>
            <a:ea typeface="宋体" pitchFamily="2" charset="-122"/>
          </a:defRPr>
        </a:defPPr>
      </a:lstStyle>
    </a:lnDef>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228A88"/>
      </a:dk2>
      <a:lt2>
        <a:srgbClr val="808080"/>
      </a:lt2>
      <a:accent1>
        <a:srgbClr val="CCCCFF"/>
      </a:accent1>
      <a:accent2>
        <a:srgbClr val="D18213"/>
      </a:accent2>
      <a:accent3>
        <a:srgbClr val="FFFFFF"/>
      </a:accent3>
      <a:accent4>
        <a:srgbClr val="000000"/>
      </a:accent4>
      <a:accent5>
        <a:srgbClr val="E2E2FF"/>
      </a:accent5>
      <a:accent6>
        <a:srgbClr val="BD7510"/>
      </a:accent6>
      <a:hlink>
        <a:srgbClr val="051AB3"/>
      </a:hlink>
      <a:folHlink>
        <a:srgbClr val="C0C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132</TotalTime>
  <Pages>0</Pages>
  <Words>3801</Words>
  <Characters>0</Characters>
  <Application>Microsoft Office PowerPoint</Application>
  <DocSecurity>0</DocSecurity>
  <PresentationFormat>全屏显示(4:3)</PresentationFormat>
  <Lines>0</Lines>
  <Paragraphs>925</Paragraphs>
  <Slides>94</Slides>
  <Notes>4</Notes>
  <HiddenSlides>0</HiddenSlides>
  <MMClips>0</MMClips>
  <ScaleCrop>false</ScaleCrop>
  <HeadingPairs>
    <vt:vector size="6" baseType="variant">
      <vt:variant>
        <vt:lpstr>主题</vt:lpstr>
      </vt:variant>
      <vt:variant>
        <vt:i4>2</vt:i4>
      </vt:variant>
      <vt:variant>
        <vt:lpstr>嵌入 OLE 服务器</vt:lpstr>
      </vt:variant>
      <vt:variant>
        <vt:i4>0</vt:i4>
      </vt:variant>
      <vt:variant>
        <vt:lpstr>幻灯片标题</vt:lpstr>
      </vt:variant>
      <vt:variant>
        <vt:i4>94</vt:i4>
      </vt:variant>
    </vt:vector>
  </HeadingPairs>
  <TitlesOfParts>
    <vt:vector size="96" baseType="lpstr">
      <vt:lpstr>1_Default Design</vt:lpstr>
      <vt:lpstr>2_Default Design</vt:lpstr>
      <vt:lpstr>Sustainable Built Environment</vt:lpstr>
      <vt:lpstr>幻灯片 1</vt:lpstr>
      <vt:lpstr>7.1  Introduction</vt:lpstr>
      <vt:lpstr>7.1.1    The relationship between passive technology and climate</vt:lpstr>
      <vt:lpstr>Reduce building energy consumption</vt:lpstr>
      <vt:lpstr>The concept of passive design</vt:lpstr>
      <vt:lpstr>Numerous benefits of passive  technology</vt:lpstr>
      <vt:lpstr>7.2    Insulation</vt:lpstr>
      <vt:lpstr>幻灯片 8</vt:lpstr>
      <vt:lpstr>7.2.2    Thermal insulation on external wall</vt:lpstr>
      <vt:lpstr>Exterior insulation</vt:lpstr>
      <vt:lpstr>Interior insulation</vt:lpstr>
      <vt:lpstr>  Sandwich wall insulation</vt:lpstr>
      <vt:lpstr>幻灯片 13</vt:lpstr>
      <vt:lpstr>幻灯片 14</vt:lpstr>
      <vt:lpstr>Ventilated roof</vt:lpstr>
      <vt:lpstr>Roof pond</vt:lpstr>
      <vt:lpstr>Planted roof</vt:lpstr>
      <vt:lpstr>Thermal insulation on windows</vt:lpstr>
      <vt:lpstr>Insulated glazing</vt:lpstr>
      <vt:lpstr>Change glass structure</vt:lpstr>
      <vt:lpstr>总结</vt:lpstr>
      <vt:lpstr>幻灯片 22</vt:lpstr>
      <vt:lpstr>幻灯片 23</vt:lpstr>
      <vt:lpstr>Passive  solar  technology</vt:lpstr>
      <vt:lpstr>7.3.1    Passive solar technology</vt:lpstr>
      <vt:lpstr>幻灯片 26</vt:lpstr>
      <vt:lpstr>on-site energy</vt:lpstr>
      <vt:lpstr>Modulation and heat dissipation techniques</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lpstr>幻灯片 61</vt:lpstr>
      <vt:lpstr>幻灯片 62</vt:lpstr>
      <vt:lpstr>幻灯片 63</vt:lpstr>
      <vt:lpstr>幻灯片 64</vt:lpstr>
      <vt:lpstr>幻灯片 65</vt:lpstr>
      <vt:lpstr>幻灯片 66</vt:lpstr>
      <vt:lpstr>幻灯片 67</vt:lpstr>
      <vt:lpstr>幻灯片 68</vt:lpstr>
      <vt:lpstr>幻灯片 69</vt:lpstr>
      <vt:lpstr>幻灯片 70</vt:lpstr>
      <vt:lpstr>幻灯片 71</vt:lpstr>
      <vt:lpstr>幻灯片 72</vt:lpstr>
      <vt:lpstr>幻灯片 73</vt:lpstr>
      <vt:lpstr>幻灯片 74</vt:lpstr>
      <vt:lpstr>幻灯片 75</vt:lpstr>
      <vt:lpstr>幻灯片 76</vt:lpstr>
      <vt:lpstr>幻灯片 77</vt:lpstr>
      <vt:lpstr>幻灯片 78</vt:lpstr>
      <vt:lpstr>幻灯片 79</vt:lpstr>
      <vt:lpstr>幻灯片 80</vt:lpstr>
      <vt:lpstr>幻灯片 81</vt:lpstr>
      <vt:lpstr>幻灯片 82</vt:lpstr>
      <vt:lpstr>幻灯片 83</vt:lpstr>
      <vt:lpstr>幻灯片 84</vt:lpstr>
      <vt:lpstr>幻灯片 85</vt:lpstr>
      <vt:lpstr>幻灯片 86</vt:lpstr>
      <vt:lpstr>幻灯片 87</vt:lpstr>
      <vt:lpstr>幻灯片 88</vt:lpstr>
      <vt:lpstr>幻灯片 89</vt:lpstr>
      <vt:lpstr>幻灯片 90</vt:lpstr>
      <vt:lpstr>幻灯片 91</vt:lpstr>
      <vt:lpstr>幻灯片 92</vt:lpstr>
      <vt:lpstr>幻灯片 93</vt:lpstr>
    </vt:vector>
  </TitlesOfParts>
  <Manager/>
  <Company>IBM HRL</Company>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IBM HRL template</dc:title>
  <dc:subject>IBM Presentation </dc:subject>
  <dc:creator>IBM Haifa Labs</dc:creator>
  <cp:keywords/>
  <dc:description/>
  <cp:lastModifiedBy>Administrator</cp:lastModifiedBy>
  <cp:revision>1420</cp:revision>
  <dcterms:created xsi:type="dcterms:W3CDTF">2002-08-23T07:26:00Z</dcterms:created>
  <dcterms:modified xsi:type="dcterms:W3CDTF">2016-03-22T11:01:59Z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2052-9.1.0.4567</vt:lpwstr>
  </property>
</Properties>
</file>