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theme/themeOverride7.xml" ContentType="application/vnd.openxmlformats-officedocument.themeOverride+xml"/>
  <Override PartName="/ppt/theme/themeOverride8.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 id="2147483868" r:id="rId5"/>
    <p:sldMasterId id="2147483896" r:id="rId6"/>
    <p:sldMasterId id="2147483924" r:id="rId7"/>
    <p:sldMasterId id="2147483983" r:id="rId8"/>
  </p:sldMasterIdLst>
  <p:notesMasterIdLst>
    <p:notesMasterId r:id="rId28"/>
  </p:notesMasterIdLst>
  <p:handoutMasterIdLst>
    <p:handoutMasterId r:id="rId29"/>
  </p:handoutMasterIdLst>
  <p:sldIdLst>
    <p:sldId id="384" r:id="rId9"/>
    <p:sldId id="413" r:id="rId10"/>
    <p:sldId id="396" r:id="rId11"/>
    <p:sldId id="408" r:id="rId12"/>
    <p:sldId id="392" r:id="rId13"/>
    <p:sldId id="402" r:id="rId14"/>
    <p:sldId id="341" r:id="rId15"/>
    <p:sldId id="399" r:id="rId16"/>
    <p:sldId id="404" r:id="rId17"/>
    <p:sldId id="393" r:id="rId18"/>
    <p:sldId id="403" r:id="rId19"/>
    <p:sldId id="401" r:id="rId20"/>
    <p:sldId id="387" r:id="rId21"/>
    <p:sldId id="409" r:id="rId22"/>
    <p:sldId id="410" r:id="rId23"/>
    <p:sldId id="412" r:id="rId24"/>
    <p:sldId id="411" r:id="rId25"/>
    <p:sldId id="381" r:id="rId26"/>
    <p:sldId id="386" r:id="rId27"/>
  </p:sldIdLst>
  <p:sldSz cx="9144000" cy="6858000" type="screen4x3"/>
  <p:notesSz cx="6797675" cy="9926638"/>
  <p:custDataLst>
    <p:tags r:id="rId30"/>
  </p:custDataLst>
  <p:defaultTextStyle>
    <a:defPPr>
      <a:defRPr lang="da-DK"/>
    </a:defPPr>
    <a:lvl1pPr algn="l" rtl="0" fontAlgn="base">
      <a:spcBef>
        <a:spcPct val="20000"/>
      </a:spcBef>
      <a:spcAft>
        <a:spcPct val="0"/>
      </a:spcAft>
      <a:buClr>
        <a:srgbClr val="808080"/>
      </a:buClr>
      <a:defRPr sz="1600" kern="1200">
        <a:solidFill>
          <a:schemeClr val="tx1"/>
        </a:solidFill>
        <a:latin typeface="Verdana" pitchFamily="34" charset="0"/>
        <a:ea typeface="+mn-ea"/>
        <a:cs typeface="Arial" charset="0"/>
      </a:defRPr>
    </a:lvl1pPr>
    <a:lvl2pPr marL="457200" algn="l" rtl="0" fontAlgn="base">
      <a:spcBef>
        <a:spcPct val="20000"/>
      </a:spcBef>
      <a:spcAft>
        <a:spcPct val="0"/>
      </a:spcAft>
      <a:buClr>
        <a:srgbClr val="808080"/>
      </a:buClr>
      <a:defRPr sz="1600" kern="1200">
        <a:solidFill>
          <a:schemeClr val="tx1"/>
        </a:solidFill>
        <a:latin typeface="Verdana" pitchFamily="34" charset="0"/>
        <a:ea typeface="+mn-ea"/>
        <a:cs typeface="Arial" charset="0"/>
      </a:defRPr>
    </a:lvl2pPr>
    <a:lvl3pPr marL="914400" algn="l" rtl="0" fontAlgn="base">
      <a:spcBef>
        <a:spcPct val="20000"/>
      </a:spcBef>
      <a:spcAft>
        <a:spcPct val="0"/>
      </a:spcAft>
      <a:buClr>
        <a:srgbClr val="808080"/>
      </a:buClr>
      <a:defRPr sz="1600" kern="1200">
        <a:solidFill>
          <a:schemeClr val="tx1"/>
        </a:solidFill>
        <a:latin typeface="Verdana" pitchFamily="34" charset="0"/>
        <a:ea typeface="+mn-ea"/>
        <a:cs typeface="Arial" charset="0"/>
      </a:defRPr>
    </a:lvl3pPr>
    <a:lvl4pPr marL="1371600" algn="l" rtl="0" fontAlgn="base">
      <a:spcBef>
        <a:spcPct val="20000"/>
      </a:spcBef>
      <a:spcAft>
        <a:spcPct val="0"/>
      </a:spcAft>
      <a:buClr>
        <a:srgbClr val="808080"/>
      </a:buClr>
      <a:defRPr sz="1600" kern="1200">
        <a:solidFill>
          <a:schemeClr val="tx1"/>
        </a:solidFill>
        <a:latin typeface="Verdana" pitchFamily="34" charset="0"/>
        <a:ea typeface="+mn-ea"/>
        <a:cs typeface="Arial" charset="0"/>
      </a:defRPr>
    </a:lvl4pPr>
    <a:lvl5pPr marL="1828800" algn="l" rtl="0" fontAlgn="base">
      <a:spcBef>
        <a:spcPct val="20000"/>
      </a:spcBef>
      <a:spcAft>
        <a:spcPct val="0"/>
      </a:spcAft>
      <a:buClr>
        <a:srgbClr val="808080"/>
      </a:buClr>
      <a:defRPr sz="1600" kern="1200">
        <a:solidFill>
          <a:schemeClr val="tx1"/>
        </a:solidFill>
        <a:latin typeface="Verdana" pitchFamily="34" charset="0"/>
        <a:ea typeface="+mn-ea"/>
        <a:cs typeface="Arial" charset="0"/>
      </a:defRPr>
    </a:lvl5pPr>
    <a:lvl6pPr marL="2286000" algn="l" defTabSz="914400" rtl="0" eaLnBrk="1" latinLnBrk="0" hangingPunct="1">
      <a:defRPr sz="1600" kern="1200">
        <a:solidFill>
          <a:schemeClr val="tx1"/>
        </a:solidFill>
        <a:latin typeface="Verdana" pitchFamily="34" charset="0"/>
        <a:ea typeface="+mn-ea"/>
        <a:cs typeface="Arial" charset="0"/>
      </a:defRPr>
    </a:lvl6pPr>
    <a:lvl7pPr marL="2743200" algn="l" defTabSz="914400" rtl="0" eaLnBrk="1" latinLnBrk="0" hangingPunct="1">
      <a:defRPr sz="1600" kern="1200">
        <a:solidFill>
          <a:schemeClr val="tx1"/>
        </a:solidFill>
        <a:latin typeface="Verdana" pitchFamily="34" charset="0"/>
        <a:ea typeface="+mn-ea"/>
        <a:cs typeface="Arial" charset="0"/>
      </a:defRPr>
    </a:lvl7pPr>
    <a:lvl8pPr marL="3200400" algn="l" defTabSz="914400" rtl="0" eaLnBrk="1" latinLnBrk="0" hangingPunct="1">
      <a:defRPr sz="1600" kern="1200">
        <a:solidFill>
          <a:schemeClr val="tx1"/>
        </a:solidFill>
        <a:latin typeface="Verdana" pitchFamily="34" charset="0"/>
        <a:ea typeface="+mn-ea"/>
        <a:cs typeface="Arial" charset="0"/>
      </a:defRPr>
    </a:lvl8pPr>
    <a:lvl9pPr marL="3657600" algn="l" defTabSz="914400" rtl="0" eaLnBrk="1" latinLnBrk="0" hangingPunct="1">
      <a:defRPr sz="16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80808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9645" autoAdjust="0"/>
  </p:normalViewPr>
  <p:slideViewPr>
    <p:cSldViewPr snapToGrid="0">
      <p:cViewPr>
        <p:scale>
          <a:sx n="80" d="100"/>
          <a:sy n="80" d="100"/>
        </p:scale>
        <p:origin x="-1770" y="-342"/>
      </p:cViewPr>
      <p:guideLst>
        <p:guide orient="horz" pos="1189"/>
        <p:guide pos="5375"/>
        <p:guide pos="3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dhl\Desktop\Data%20til%20afkobsgraf_energi,%20vand,%20co2,%20bnp.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2020</c:v>
                </c:pt>
              </c:strCache>
            </c:strRef>
          </c:tx>
          <c:spPr>
            <a:solidFill>
              <a:srgbClr val="00B0F0"/>
            </a:solidFill>
            <a:ln>
              <a:solidFill>
                <a:srgbClr val="00B0F0"/>
              </a:solidFill>
            </a:ln>
          </c:spPr>
          <c:invertIfNegative val="0"/>
          <c:cat>
            <c:strRef>
              <c:f>Sheet1!$A$2:$A$4</c:f>
              <c:strCache>
                <c:ptCount val="3"/>
                <c:pt idx="0">
                  <c:v>Denmark 丹麦</c:v>
                </c:pt>
                <c:pt idx="1">
                  <c:v>Germany 德国</c:v>
                </c:pt>
                <c:pt idx="2">
                  <c:v>E.U. 欧盟</c:v>
                </c:pt>
              </c:strCache>
            </c:strRef>
          </c:cat>
          <c:val>
            <c:numRef>
              <c:f>Sheet1!$B$2:$B$4</c:f>
              <c:numCache>
                <c:formatCode>0%</c:formatCode>
                <c:ptCount val="3"/>
                <c:pt idx="0">
                  <c:v>0.3</c:v>
                </c:pt>
                <c:pt idx="1">
                  <c:v>0.3</c:v>
                </c:pt>
                <c:pt idx="2">
                  <c:v>0.2</c:v>
                </c:pt>
              </c:numCache>
            </c:numRef>
          </c:val>
        </c:ser>
        <c:ser>
          <c:idx val="1"/>
          <c:order val="1"/>
          <c:tx>
            <c:strRef>
              <c:f>Sheet1!$C$1</c:f>
              <c:strCache>
                <c:ptCount val="1"/>
                <c:pt idx="0">
                  <c:v>2050</c:v>
                </c:pt>
              </c:strCache>
            </c:strRef>
          </c:tx>
          <c:spPr>
            <a:solidFill>
              <a:srgbClr val="92D050"/>
            </a:solidFill>
            <a:ln>
              <a:solidFill>
                <a:srgbClr val="92D050"/>
              </a:solidFill>
            </a:ln>
          </c:spPr>
          <c:invertIfNegative val="0"/>
          <c:dLbls>
            <c:dLbl>
              <c:idx val="0"/>
              <c:layout>
                <c:manualLayout>
                  <c:x val="3.4524727705142512E-2"/>
                  <c:y val="-8.0806291945759187E-17"/>
                </c:manualLayout>
              </c:layout>
              <c:showLegendKey val="0"/>
              <c:showVal val="1"/>
              <c:showCatName val="0"/>
              <c:showSerName val="0"/>
              <c:showPercent val="0"/>
              <c:showBubbleSize val="0"/>
            </c:dLbl>
            <c:dLbl>
              <c:idx val="1"/>
              <c:layout>
                <c:manualLayout>
                  <c:x val="3.2058675726203766E-2"/>
                  <c:y val="0"/>
                </c:manualLayout>
              </c:layout>
              <c:showLegendKey val="0"/>
              <c:showVal val="1"/>
              <c:showCatName val="0"/>
              <c:showSerName val="0"/>
              <c:showPercent val="0"/>
              <c:showBubbleSize val="0"/>
            </c:dLbl>
            <c:dLbl>
              <c:idx val="2"/>
              <c:layout>
                <c:manualLayout>
                  <c:x val="3.6990779684081265E-2"/>
                  <c:y val="2.0201572986439797E-17"/>
                </c:manualLayout>
              </c:layout>
              <c:showLegendKey val="0"/>
              <c:showVal val="1"/>
              <c:showCatName val="0"/>
              <c:showSerName val="0"/>
              <c:showPercent val="0"/>
              <c:showBubbleSize val="0"/>
            </c:dLbl>
            <c:txPr>
              <a:bodyPr/>
              <a:lstStyle/>
              <a:p>
                <a:pPr>
                  <a:defRPr sz="1200" b="1">
                    <a:latin typeface="Times New Roman" panose="02020603050405020304" pitchFamily="18" charset="0"/>
                    <a:cs typeface="Times New Roman" panose="02020603050405020304" pitchFamily="18" charset="0"/>
                  </a:defRPr>
                </a:pPr>
                <a:endParaRPr lang="zh-CN"/>
              </a:p>
            </c:txPr>
            <c:showLegendKey val="0"/>
            <c:showVal val="0"/>
            <c:showCatName val="0"/>
            <c:showSerName val="0"/>
            <c:showPercent val="0"/>
            <c:showBubbleSize val="0"/>
          </c:dLbls>
          <c:cat>
            <c:strRef>
              <c:f>Sheet1!$A$2:$A$4</c:f>
              <c:strCache>
                <c:ptCount val="3"/>
                <c:pt idx="0">
                  <c:v>Denmark 丹麦</c:v>
                </c:pt>
                <c:pt idx="1">
                  <c:v>Germany 德国</c:v>
                </c:pt>
                <c:pt idx="2">
                  <c:v>E.U. 欧盟</c:v>
                </c:pt>
              </c:strCache>
            </c:strRef>
          </c:cat>
          <c:val>
            <c:numRef>
              <c:f>Sheet1!$C$2:$C$4</c:f>
              <c:numCache>
                <c:formatCode>0%</c:formatCode>
                <c:ptCount val="3"/>
                <c:pt idx="0">
                  <c:v>1</c:v>
                </c:pt>
                <c:pt idx="1">
                  <c:v>0.6</c:v>
                </c:pt>
                <c:pt idx="2">
                  <c:v>0.55000000000000004</c:v>
                </c:pt>
              </c:numCache>
            </c:numRef>
          </c:val>
        </c:ser>
        <c:dLbls>
          <c:showLegendKey val="0"/>
          <c:showVal val="0"/>
          <c:showCatName val="0"/>
          <c:showSerName val="0"/>
          <c:showPercent val="0"/>
          <c:showBubbleSize val="0"/>
        </c:dLbls>
        <c:gapWidth val="150"/>
        <c:shape val="box"/>
        <c:axId val="31555968"/>
        <c:axId val="31557504"/>
        <c:axId val="0"/>
      </c:bar3DChart>
      <c:catAx>
        <c:axId val="31555968"/>
        <c:scaling>
          <c:orientation val="minMax"/>
        </c:scaling>
        <c:delete val="0"/>
        <c:axPos val="l"/>
        <c:majorTickMark val="out"/>
        <c:minorTickMark val="none"/>
        <c:tickLblPos val="nextTo"/>
        <c:txPr>
          <a:bodyPr/>
          <a:lstStyle/>
          <a:p>
            <a:pPr>
              <a:defRPr sz="1200">
                <a:latin typeface="Times New Roman" panose="02020603050405020304" pitchFamily="18" charset="0"/>
                <a:ea typeface="+mn-ea"/>
                <a:cs typeface="Times New Roman" panose="02020603050405020304" pitchFamily="18" charset="0"/>
              </a:defRPr>
            </a:pPr>
            <a:endParaRPr lang="zh-CN"/>
          </a:p>
        </c:txPr>
        <c:crossAx val="31557504"/>
        <c:crosses val="autoZero"/>
        <c:auto val="1"/>
        <c:lblAlgn val="ctr"/>
        <c:lblOffset val="100"/>
        <c:noMultiLvlLbl val="0"/>
      </c:catAx>
      <c:valAx>
        <c:axId val="31557504"/>
        <c:scaling>
          <c:orientation val="minMax"/>
        </c:scaling>
        <c:delete val="0"/>
        <c:axPos val="b"/>
        <c:majorGridlines/>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zh-CN"/>
          </a:p>
        </c:txPr>
        <c:crossAx val="31555968"/>
        <c:crosses val="autoZero"/>
        <c:crossBetween val="between"/>
      </c:valAx>
    </c:plotArea>
    <c:legend>
      <c:legendPos val="r"/>
      <c:layout>
        <c:manualLayout>
          <c:xMode val="edge"/>
          <c:yMode val="edge"/>
          <c:x val="0.86044806119161754"/>
          <c:y val="0.7823243110236221"/>
          <c:w val="0.12495477536365564"/>
          <c:h val="0.1728513779527559"/>
        </c:manualLayout>
      </c:layout>
      <c:overlay val="0"/>
      <c:txPr>
        <a:bodyPr/>
        <a:lstStyle/>
        <a:p>
          <a:pPr>
            <a:defRPr sz="1200">
              <a:latin typeface="Times New Roman" panose="02020603050405020304" pitchFamily="18" charset="0"/>
              <a:cs typeface="Times New Roman" panose="02020603050405020304" pitchFamily="18" charset="0"/>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2020</c:v>
                </c:pt>
              </c:strCache>
            </c:strRef>
          </c:tx>
          <c:spPr>
            <a:solidFill>
              <a:srgbClr val="00B0F0"/>
            </a:solidFill>
            <a:ln>
              <a:solidFill>
                <a:srgbClr val="00B0F0"/>
              </a:solidFill>
            </a:ln>
          </c:spPr>
          <c:invertIfNegative val="0"/>
          <c:cat>
            <c:numRef>
              <c:f>Sheet1!$A$2:$A$3</c:f>
              <c:numCache>
                <c:formatCode>General</c:formatCode>
                <c:ptCount val="2"/>
              </c:numCache>
            </c:numRef>
          </c:cat>
          <c:val>
            <c:numRef>
              <c:f>Sheet1!$B$2:$B$3</c:f>
              <c:numCache>
                <c:formatCode>0%</c:formatCode>
                <c:ptCount val="2"/>
                <c:pt idx="0">
                  <c:v>0.85</c:v>
                </c:pt>
                <c:pt idx="1">
                  <c:v>0.15</c:v>
                </c:pt>
              </c:numCache>
            </c:numRef>
          </c:val>
        </c:ser>
        <c:ser>
          <c:idx val="1"/>
          <c:order val="1"/>
          <c:tx>
            <c:strRef>
              <c:f>Sheet1!$C$1</c:f>
              <c:strCache>
                <c:ptCount val="1"/>
                <c:pt idx="0">
                  <c:v>2050</c:v>
                </c:pt>
              </c:strCache>
            </c:strRef>
          </c:tx>
          <c:spPr>
            <a:solidFill>
              <a:srgbClr val="92D050"/>
            </a:solidFill>
            <a:ln>
              <a:solidFill>
                <a:srgbClr val="92D050"/>
              </a:solidFill>
            </a:ln>
          </c:spPr>
          <c:invertIfNegative val="0"/>
          <c:cat>
            <c:numRef>
              <c:f>Sheet1!$A$2:$A$3</c:f>
              <c:numCache>
                <c:formatCode>General</c:formatCode>
                <c:ptCount val="2"/>
              </c:numCache>
            </c:numRef>
          </c:cat>
          <c:val>
            <c:numRef>
              <c:f>Sheet1!$C$2:$C$3</c:f>
              <c:numCache>
                <c:formatCode>0%</c:formatCode>
                <c:ptCount val="2"/>
                <c:pt idx="0">
                  <c:v>0.7</c:v>
                </c:pt>
                <c:pt idx="1">
                  <c:v>0.3</c:v>
                </c:pt>
              </c:numCache>
            </c:numRef>
          </c:val>
        </c:ser>
        <c:dLbls>
          <c:showLegendKey val="0"/>
          <c:showVal val="0"/>
          <c:showCatName val="0"/>
          <c:showSerName val="0"/>
          <c:showPercent val="0"/>
          <c:showBubbleSize val="0"/>
        </c:dLbls>
        <c:gapWidth val="150"/>
        <c:shape val="box"/>
        <c:axId val="31650176"/>
        <c:axId val="31651712"/>
        <c:axId val="0"/>
      </c:bar3DChart>
      <c:catAx>
        <c:axId val="31650176"/>
        <c:scaling>
          <c:orientation val="minMax"/>
        </c:scaling>
        <c:delete val="0"/>
        <c:axPos val="l"/>
        <c:numFmt formatCode="General" sourceLinked="1"/>
        <c:majorTickMark val="none"/>
        <c:minorTickMark val="none"/>
        <c:tickLblPos val="nextTo"/>
        <c:crossAx val="31651712"/>
        <c:crosses val="autoZero"/>
        <c:auto val="1"/>
        <c:lblAlgn val="ctr"/>
        <c:lblOffset val="100"/>
        <c:noMultiLvlLbl val="0"/>
      </c:catAx>
      <c:valAx>
        <c:axId val="31651712"/>
        <c:scaling>
          <c:orientation val="minMax"/>
        </c:scaling>
        <c:delete val="0"/>
        <c:axPos val="b"/>
        <c:majorGridlines/>
        <c:numFmt formatCode="0%" sourceLinked="1"/>
        <c:majorTickMark val="none"/>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zh-CN"/>
          </a:p>
        </c:txPr>
        <c:crossAx val="31650176"/>
        <c:crosses val="autoZero"/>
        <c:crossBetween val="between"/>
      </c:valAx>
      <c:spPr>
        <a:scene3d>
          <a:camera prst="orthographicFront"/>
          <a:lightRig rig="threePt" dir="t"/>
        </a:scene3d>
      </c:spPr>
    </c:plotArea>
    <c:legend>
      <c:legendPos val="r"/>
      <c:layout/>
      <c:overlay val="0"/>
      <c:txPr>
        <a:bodyPr/>
        <a:lstStyle/>
        <a:p>
          <a:pPr>
            <a:defRPr sz="1200">
              <a:latin typeface="Times New Roman" panose="02020603050405020304" pitchFamily="18" charset="0"/>
              <a:cs typeface="Times New Roman" panose="02020603050405020304" pitchFamily="18" charset="0"/>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2"/>
          <c:order val="0"/>
          <c:tx>
            <c:v>CO2+'Ark1'!$L$11:$AS$11</c:v>
          </c:tx>
          <c:spPr>
            <a:ln>
              <a:solidFill>
                <a:srgbClr val="00A77E"/>
              </a:solidFill>
            </a:ln>
          </c:spPr>
          <c:marker>
            <c:symbol val="none"/>
          </c:marker>
          <c:cat>
            <c:numRef>
              <c:f>'Ark1'!$L$8:$AS$8</c:f>
              <c:numCache>
                <c:formatCode>#;[Red]\-#</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'Ark1'!$L$11:$AS$11</c:f>
              <c:numCache>
                <c:formatCode>General</c:formatCode>
                <c:ptCount val="34"/>
                <c:pt idx="0">
                  <c:v>100</c:v>
                </c:pt>
                <c:pt idx="1">
                  <c:v>93.701962920973401</c:v>
                </c:pt>
                <c:pt idx="2">
                  <c:v>93.329947703502981</c:v>
                </c:pt>
                <c:pt idx="3">
                  <c:v>93.063903550381553</c:v>
                </c:pt>
                <c:pt idx="4">
                  <c:v>94.739790316375576</c:v>
                </c:pt>
                <c:pt idx="5">
                  <c:v>97.579014156483581</c:v>
                </c:pt>
                <c:pt idx="6">
                  <c:v>99.203350880338206</c:v>
                </c:pt>
                <c:pt idx="7">
                  <c:v>99.114876844524829</c:v>
                </c:pt>
                <c:pt idx="8">
                  <c:v>99.372882253451195</c:v>
                </c:pt>
                <c:pt idx="9">
                  <c:v>98.250616144222732</c:v>
                </c:pt>
                <c:pt idx="10">
                  <c:v>97.843032673667153</c:v>
                </c:pt>
                <c:pt idx="11">
                  <c:v>99.134367609220064</c:v>
                </c:pt>
                <c:pt idx="12">
                  <c:v>97.9542991012557</c:v>
                </c:pt>
                <c:pt idx="13">
                  <c:v>96.435183796954078</c:v>
                </c:pt>
                <c:pt idx="14">
                  <c:v>96.296706858260976</c:v>
                </c:pt>
                <c:pt idx="15">
                  <c:v>95.660114877482471</c:v>
                </c:pt>
                <c:pt idx="16">
                  <c:v>94.869255567627846</c:v>
                </c:pt>
                <c:pt idx="17">
                  <c:v>93.593312275226182</c:v>
                </c:pt>
                <c:pt idx="18">
                  <c:v>91.13053772180713</c:v>
                </c:pt>
                <c:pt idx="19">
                  <c:v>90.000982513179324</c:v>
                </c:pt>
                <c:pt idx="20">
                  <c:v>88.500034132762963</c:v>
                </c:pt>
                <c:pt idx="21">
                  <c:v>87.61851565226435</c:v>
                </c:pt>
                <c:pt idx="22">
                  <c:v>85.529574603693078</c:v>
                </c:pt>
                <c:pt idx="23">
                  <c:v>84.860221550341976</c:v>
                </c:pt>
                <c:pt idx="24">
                  <c:v>83.615874988595806</c:v>
                </c:pt>
                <c:pt idx="25">
                  <c:v>83.823430897742625</c:v>
                </c:pt>
                <c:pt idx="26">
                  <c:v>86.14027991417683</c:v>
                </c:pt>
                <c:pt idx="27">
                  <c:v>86.162912807059186</c:v>
                </c:pt>
                <c:pt idx="28">
                  <c:v>84.5345567111073</c:v>
                </c:pt>
                <c:pt idx="29">
                  <c:v>79.063712789705804</c:v>
                </c:pt>
                <c:pt idx="30">
                  <c:v>75.298374578683564</c:v>
                </c:pt>
                <c:pt idx="31">
                  <c:v>73.180755629194408</c:v>
                </c:pt>
                <c:pt idx="32">
                  <c:v>70.113304823437858</c:v>
                </c:pt>
                <c:pt idx="33">
                  <c:v>67.481652842365975</c:v>
                </c:pt>
              </c:numCache>
            </c:numRef>
          </c:val>
          <c:smooth val="0"/>
        </c:ser>
        <c:ser>
          <c:idx val="3"/>
          <c:order val="1"/>
          <c:tx>
            <c:v>GDP</c:v>
          </c:tx>
          <c:spPr>
            <a:ln>
              <a:solidFill>
                <a:schemeClr val="tx1"/>
              </a:solidFill>
            </a:ln>
          </c:spPr>
          <c:marker>
            <c:symbol val="none"/>
          </c:marker>
          <c:cat>
            <c:numRef>
              <c:f>'Ark1'!$L$8:$AS$8</c:f>
              <c:numCache>
                <c:formatCode>#;[Red]\-#</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'Ark1'!$L$17:$AS$17</c:f>
              <c:numCache>
                <c:formatCode>General</c:formatCode>
                <c:ptCount val="34"/>
                <c:pt idx="0">
                  <c:v>100</c:v>
                </c:pt>
                <c:pt idx="1">
                  <c:v>99.342230695900867</c:v>
                </c:pt>
                <c:pt idx="2">
                  <c:v>102.99332697807441</c:v>
                </c:pt>
                <c:pt idx="3">
                  <c:v>105.67206863679689</c:v>
                </c:pt>
                <c:pt idx="4">
                  <c:v>110.0762631077216</c:v>
                </c:pt>
                <c:pt idx="5">
                  <c:v>114.48045757864639</c:v>
                </c:pt>
                <c:pt idx="6">
                  <c:v>120.09532888465201</c:v>
                </c:pt>
                <c:pt idx="7">
                  <c:v>120.4003813155386</c:v>
                </c:pt>
                <c:pt idx="8">
                  <c:v>120.38131553860821</c:v>
                </c:pt>
                <c:pt idx="9">
                  <c:v>121.16301239275499</c:v>
                </c:pt>
                <c:pt idx="10">
                  <c:v>122.9456625357484</c:v>
                </c:pt>
                <c:pt idx="11">
                  <c:v>124.6615824594852</c:v>
                </c:pt>
                <c:pt idx="12">
                  <c:v>127.1020019065777</c:v>
                </c:pt>
                <c:pt idx="13">
                  <c:v>127.111534795043</c:v>
                </c:pt>
                <c:pt idx="14">
                  <c:v>133.88941849380359</c:v>
                </c:pt>
                <c:pt idx="15">
                  <c:v>137.95042897998101</c:v>
                </c:pt>
                <c:pt idx="16">
                  <c:v>141.94470924690179</c:v>
                </c:pt>
                <c:pt idx="17">
                  <c:v>146.57769304099139</c:v>
                </c:pt>
                <c:pt idx="18">
                  <c:v>149.82840800762639</c:v>
                </c:pt>
                <c:pt idx="19">
                  <c:v>154.2421353670162</c:v>
                </c:pt>
                <c:pt idx="20">
                  <c:v>160.02859866539561</c:v>
                </c:pt>
                <c:pt idx="21">
                  <c:v>161.34413727359399</c:v>
                </c:pt>
                <c:pt idx="22">
                  <c:v>162.09723546234511</c:v>
                </c:pt>
                <c:pt idx="23">
                  <c:v>162.72640610104861</c:v>
                </c:pt>
                <c:pt idx="24">
                  <c:v>167.025738798856</c:v>
                </c:pt>
                <c:pt idx="25">
                  <c:v>171.08674928503339</c:v>
                </c:pt>
                <c:pt idx="26">
                  <c:v>177.5881792183032</c:v>
                </c:pt>
                <c:pt idx="27">
                  <c:v>179.04671115347949</c:v>
                </c:pt>
                <c:pt idx="28">
                  <c:v>177.76930409914161</c:v>
                </c:pt>
                <c:pt idx="29">
                  <c:v>168.72259294566251</c:v>
                </c:pt>
                <c:pt idx="30">
                  <c:v>171.45853193517641</c:v>
                </c:pt>
                <c:pt idx="31">
                  <c:v>173.44137273593901</c:v>
                </c:pt>
                <c:pt idx="32">
                  <c:v>172.30695900857961</c:v>
                </c:pt>
                <c:pt idx="33">
                  <c:v>171.46806482364161</c:v>
                </c:pt>
              </c:numCache>
            </c:numRef>
          </c:val>
          <c:smooth val="0"/>
        </c:ser>
        <c:ser>
          <c:idx val="4"/>
          <c:order val="2"/>
          <c:tx>
            <c:v>Total Water Consumption</c:v>
          </c:tx>
          <c:spPr>
            <a:ln>
              <a:solidFill>
                <a:srgbClr val="0070C0"/>
              </a:solidFill>
            </a:ln>
          </c:spPr>
          <c:marker>
            <c:symbol val="none"/>
          </c:marker>
          <c:cat>
            <c:numRef>
              <c:f>'Ark1'!$L$8:$AS$8</c:f>
              <c:numCache>
                <c:formatCode>#;[Red]\-#</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'Ark1'!$L$20:$AS$20</c:f>
              <c:numCache>
                <c:formatCode>General</c:formatCode>
                <c:ptCount val="34"/>
                <c:pt idx="0">
                  <c:v>100</c:v>
                </c:pt>
                <c:pt idx="1">
                  <c:v>95.900857959961854</c:v>
                </c:pt>
                <c:pt idx="2">
                  <c:v>103.5271687321258</c:v>
                </c:pt>
                <c:pt idx="3">
                  <c:v>98.665395614871244</c:v>
                </c:pt>
                <c:pt idx="4">
                  <c:v>95.614871306005654</c:v>
                </c:pt>
                <c:pt idx="5">
                  <c:v>98.570066730219253</c:v>
                </c:pt>
                <c:pt idx="6">
                  <c:v>100.38131553860821</c:v>
                </c:pt>
                <c:pt idx="7">
                  <c:v>100</c:v>
                </c:pt>
                <c:pt idx="8">
                  <c:v>97.235462345090568</c:v>
                </c:pt>
                <c:pt idx="9">
                  <c:v>96.758817921830314</c:v>
                </c:pt>
                <c:pt idx="10">
                  <c:v>92.755004766444173</c:v>
                </c:pt>
                <c:pt idx="11">
                  <c:v>92.56434699714012</c:v>
                </c:pt>
                <c:pt idx="12">
                  <c:v>88.941849380362299</c:v>
                </c:pt>
                <c:pt idx="13">
                  <c:v>86.081982840800748</c:v>
                </c:pt>
                <c:pt idx="14">
                  <c:v>83.31744518589133</c:v>
                </c:pt>
                <c:pt idx="15">
                  <c:v>81.887511916110583</c:v>
                </c:pt>
                <c:pt idx="16">
                  <c:v>80.934223069590104</c:v>
                </c:pt>
                <c:pt idx="17">
                  <c:v>78.503336510962754</c:v>
                </c:pt>
                <c:pt idx="18">
                  <c:v>76.034318398474667</c:v>
                </c:pt>
                <c:pt idx="19">
                  <c:v>76.65395614871305</c:v>
                </c:pt>
                <c:pt idx="20">
                  <c:v>73.164918970448042</c:v>
                </c:pt>
                <c:pt idx="21">
                  <c:v>73.212583412774052</c:v>
                </c:pt>
                <c:pt idx="22">
                  <c:v>69.246901811248804</c:v>
                </c:pt>
                <c:pt idx="23">
                  <c:v>72.888465204957086</c:v>
                </c:pt>
                <c:pt idx="24">
                  <c:v>71.696854146806416</c:v>
                </c:pt>
                <c:pt idx="25">
                  <c:v>66.0533841754051</c:v>
                </c:pt>
                <c:pt idx="26">
                  <c:v>63.975214489990442</c:v>
                </c:pt>
                <c:pt idx="27">
                  <c:v>65.586272640610105</c:v>
                </c:pt>
                <c:pt idx="28">
                  <c:v>67.1115347950429</c:v>
                </c:pt>
                <c:pt idx="29">
                  <c:v>64.537654909437606</c:v>
                </c:pt>
                <c:pt idx="30">
                  <c:v>64.976167778836981</c:v>
                </c:pt>
                <c:pt idx="31">
                  <c:v>62.678741658722593</c:v>
                </c:pt>
                <c:pt idx="32">
                  <c:v>61.401334604385127</c:v>
                </c:pt>
                <c:pt idx="33">
                  <c:v>60.152526215443267</c:v>
                </c:pt>
              </c:numCache>
            </c:numRef>
          </c:val>
          <c:smooth val="0"/>
        </c:ser>
        <c:ser>
          <c:idx val="1"/>
          <c:order val="3"/>
          <c:tx>
            <c:strRef>
              <c:f>'Ark1'!$A$3:$C$3</c:f>
              <c:strCache>
                <c:ptCount val="1"/>
                <c:pt idx="0">
                  <c:v>Gross energy consumption</c:v>
                </c:pt>
              </c:strCache>
            </c:strRef>
          </c:tx>
          <c:marker>
            <c:symbol val="none"/>
          </c:marker>
          <c:cat>
            <c:numRef>
              <c:f>'Ark1'!$L$8:$AS$8</c:f>
              <c:numCache>
                <c:formatCode>#;[Red]\-#</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'Ark1'!$L$5:$AS$5</c:f>
              <c:numCache>
                <c:formatCode>General</c:formatCode>
                <c:ptCount val="34"/>
                <c:pt idx="0">
                  <c:v>100</c:v>
                </c:pt>
                <c:pt idx="1">
                  <c:v>92.481036494725473</c:v>
                </c:pt>
                <c:pt idx="2">
                  <c:v>92.063877519366187</c:v>
                </c:pt>
                <c:pt idx="3">
                  <c:v>91.3843024606808</c:v>
                </c:pt>
                <c:pt idx="4">
                  <c:v>93.043768194232371</c:v>
                </c:pt>
                <c:pt idx="5">
                  <c:v>95.998301140275103</c:v>
                </c:pt>
                <c:pt idx="6">
                  <c:v>99.553517813379159</c:v>
                </c:pt>
                <c:pt idx="7">
                  <c:v>99.241801004568103</c:v>
                </c:pt>
                <c:pt idx="8">
                  <c:v>100.20868283662</c:v>
                </c:pt>
                <c:pt idx="9">
                  <c:v>99.368695458314406</c:v>
                </c:pt>
                <c:pt idx="10">
                  <c:v>99.116509279627536</c:v>
                </c:pt>
                <c:pt idx="11">
                  <c:v>100.9434314653395</c:v>
                </c:pt>
                <c:pt idx="12">
                  <c:v>101.096161513724</c:v>
                </c:pt>
                <c:pt idx="13">
                  <c:v>101.1156304855423</c:v>
                </c:pt>
                <c:pt idx="14">
                  <c:v>102.959761090059</c:v>
                </c:pt>
                <c:pt idx="15">
                  <c:v>104.1931585134059</c:v>
                </c:pt>
                <c:pt idx="16">
                  <c:v>104.73381783207221</c:v>
                </c:pt>
                <c:pt idx="17">
                  <c:v>106.84633579202649</c:v>
                </c:pt>
                <c:pt idx="18">
                  <c:v>106.33897287721889</c:v>
                </c:pt>
                <c:pt idx="19">
                  <c:v>107.6540225253117</c:v>
                </c:pt>
                <c:pt idx="20">
                  <c:v>106.8050864411358</c:v>
                </c:pt>
                <c:pt idx="21">
                  <c:v>106.2146719897386</c:v>
                </c:pt>
                <c:pt idx="22">
                  <c:v>105.5969045187848</c:v>
                </c:pt>
                <c:pt idx="23">
                  <c:v>106.47454700149861</c:v>
                </c:pt>
                <c:pt idx="24">
                  <c:v>108.35308952224651</c:v>
                </c:pt>
                <c:pt idx="25">
                  <c:v>109.2865765228774</c:v>
                </c:pt>
                <c:pt idx="26">
                  <c:v>111.4858354125472</c:v>
                </c:pt>
                <c:pt idx="27">
                  <c:v>111.9298962811361</c:v>
                </c:pt>
                <c:pt idx="28">
                  <c:v>109.8617806349841</c:v>
                </c:pt>
                <c:pt idx="29">
                  <c:v>103.3127699017045</c:v>
                </c:pt>
                <c:pt idx="30">
                  <c:v>103.6962404034152</c:v>
                </c:pt>
                <c:pt idx="31">
                  <c:v>104.70034425860131</c:v>
                </c:pt>
                <c:pt idx="32">
                  <c:v>100.6189535230793</c:v>
                </c:pt>
                <c:pt idx="33">
                  <c:v>99.57941410501418</c:v>
                </c:pt>
              </c:numCache>
            </c:numRef>
          </c:val>
          <c:smooth val="0"/>
        </c:ser>
        <c:dLbls>
          <c:showLegendKey val="0"/>
          <c:showVal val="0"/>
          <c:showCatName val="0"/>
          <c:showSerName val="0"/>
          <c:showPercent val="0"/>
          <c:showBubbleSize val="0"/>
        </c:dLbls>
        <c:marker val="1"/>
        <c:smooth val="0"/>
        <c:axId val="116607232"/>
        <c:axId val="116625408"/>
      </c:lineChart>
      <c:catAx>
        <c:axId val="116607232"/>
        <c:scaling>
          <c:orientation val="minMax"/>
        </c:scaling>
        <c:delete val="0"/>
        <c:axPos val="b"/>
        <c:numFmt formatCode="#;[Red]\-#" sourceLinked="1"/>
        <c:majorTickMark val="out"/>
        <c:minorTickMark val="none"/>
        <c:tickLblPos val="nextTo"/>
        <c:txPr>
          <a:bodyPr/>
          <a:lstStyle/>
          <a:p>
            <a:pPr>
              <a:defRPr sz="800">
                <a:latin typeface="Soho Gothic Std" pitchFamily="34" charset="0"/>
              </a:defRPr>
            </a:pPr>
            <a:endParaRPr lang="zh-CN"/>
          </a:p>
        </c:txPr>
        <c:crossAx val="116625408"/>
        <c:crosses val="autoZero"/>
        <c:auto val="1"/>
        <c:lblAlgn val="ctr"/>
        <c:lblOffset val="100"/>
        <c:tickLblSkip val="3"/>
        <c:tickMarkSkip val="4"/>
        <c:noMultiLvlLbl val="0"/>
      </c:catAx>
      <c:valAx>
        <c:axId val="116625408"/>
        <c:scaling>
          <c:orientation val="minMax"/>
          <c:max val="200"/>
          <c:min val="0"/>
        </c:scaling>
        <c:delete val="0"/>
        <c:axPos val="l"/>
        <c:majorGridlines/>
        <c:numFmt formatCode="General" sourceLinked="1"/>
        <c:majorTickMark val="out"/>
        <c:minorTickMark val="none"/>
        <c:tickLblPos val="nextTo"/>
        <c:txPr>
          <a:bodyPr/>
          <a:lstStyle/>
          <a:p>
            <a:pPr>
              <a:defRPr sz="800">
                <a:latin typeface="Soho Gothic Std" pitchFamily="34" charset="0"/>
              </a:defRPr>
            </a:pPr>
            <a:endParaRPr lang="zh-CN"/>
          </a:p>
        </c:txPr>
        <c:crossAx val="116607232"/>
        <c:crosses val="autoZero"/>
        <c:crossBetween val="between"/>
      </c:valAx>
      <c:spPr>
        <a:solidFill>
          <a:schemeClr val="bg1">
            <a:alpha val="0"/>
          </a:schemeClr>
        </a:solidFill>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14B4239-D5AF-451C-ABA9-9950924E186B}" type="datetimeFigureOut">
              <a:rPr lang="en-US" smtClean="0"/>
              <a:t>11/26/2015</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E08F44B-4B46-4779-90FC-E5E1FC82C205}" type="slidenum">
              <a:rPr lang="en-US" smtClean="0"/>
              <a:t>‹#›</a:t>
            </a:fld>
            <a:endParaRPr lang="en-US" dirty="0"/>
          </a:p>
        </p:txBody>
      </p:sp>
    </p:spTree>
    <p:extLst>
      <p:ext uri="{BB962C8B-B14F-4D97-AF65-F5344CB8AC3E}">
        <p14:creationId xmlns:p14="http://schemas.microsoft.com/office/powerpoint/2010/main" val="3679820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200"/>
            </a:lvl1pPr>
          </a:lstStyle>
          <a:p>
            <a:endParaRPr lang="en-GB" dirty="0"/>
          </a:p>
        </p:txBody>
      </p:sp>
      <p:sp>
        <p:nvSpPr>
          <p:cNvPr id="8704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200"/>
            </a:lvl1pPr>
          </a:lstStyle>
          <a:p>
            <a:endParaRPr lang="en-GB" dirty="0"/>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p>
        </p:txBody>
      </p:sp>
      <p:sp>
        <p:nvSpPr>
          <p:cNvPr id="8704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defRPr sz="1200"/>
            </a:lvl1pPr>
          </a:lstStyle>
          <a:p>
            <a:endParaRPr lang="en-GB" dirty="0"/>
          </a:p>
        </p:txBody>
      </p:sp>
      <p:sp>
        <p:nvSpPr>
          <p:cNvPr id="8704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defRPr sz="1200"/>
            </a:lvl1pPr>
          </a:lstStyle>
          <a:p>
            <a:fld id="{A34DD61A-B966-4567-AD1A-C6B29495437E}" type="slidenum">
              <a:rPr lang="da-DK"/>
              <a:pPr/>
              <a:t>‹#›</a:t>
            </a:fld>
            <a:endParaRPr lang="da-DK" dirty="0"/>
          </a:p>
        </p:txBody>
      </p:sp>
    </p:spTree>
    <p:extLst>
      <p:ext uri="{BB962C8B-B14F-4D97-AF65-F5344CB8AC3E}">
        <p14:creationId xmlns:p14="http://schemas.microsoft.com/office/powerpoint/2010/main" val="3776478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DD61A-B966-4567-AD1A-C6B29495437E}" type="slidenum">
              <a:rPr lang="da-DK" smtClean="0">
                <a:solidFill>
                  <a:prstClr val="black"/>
                </a:solidFill>
              </a:rPr>
              <a:pPr/>
              <a:t>7</a:t>
            </a:fld>
            <a:endParaRPr lang="da-DK" dirty="0">
              <a:solidFill>
                <a:prstClr val="black"/>
              </a:solidFill>
            </a:endParaRPr>
          </a:p>
        </p:txBody>
      </p:sp>
    </p:spTree>
    <p:extLst>
      <p:ext uri="{BB962C8B-B14F-4D97-AF65-F5344CB8AC3E}">
        <p14:creationId xmlns:p14="http://schemas.microsoft.com/office/powerpoint/2010/main" val="114389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17575" y="744538"/>
            <a:ext cx="4962525" cy="3722687"/>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3F3C3371-5B7F-425D-8BF3-6E39AB3B9402}" type="slidenum">
              <a:rPr lang="zh-CN" altLang="da-DK" smtClean="0">
                <a:solidFill>
                  <a:prstClr val="black"/>
                </a:solidFill>
              </a:rPr>
              <a:pPr>
                <a:defRPr/>
              </a:pPr>
              <a:t>11</a:t>
            </a:fld>
            <a:endParaRPr lang="da-DK" altLang="zh-CN">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2950"/>
            <a:ext cx="4965700" cy="3724275"/>
          </a:xfrm>
        </p:spPr>
      </p:sp>
      <p:sp>
        <p:nvSpPr>
          <p:cNvPr id="3" name="Notes Placeholder 2"/>
          <p:cNvSpPr>
            <a:spLocks noGrp="1"/>
          </p:cNvSpPr>
          <p:nvPr>
            <p:ph type="body" idx="1"/>
          </p:nvPr>
        </p:nvSpPr>
        <p:spPr/>
        <p:txBody>
          <a:bodyPr/>
          <a:lstStyle/>
          <a:p>
            <a:r>
              <a:rPr lang="en-GB" dirty="0" smtClean="0"/>
              <a:t>y</a:t>
            </a:r>
            <a:endParaRPr lang="en-GB" dirty="0"/>
          </a:p>
        </p:txBody>
      </p:sp>
      <p:sp>
        <p:nvSpPr>
          <p:cNvPr id="4" name="Slide Number Placeholder 3"/>
          <p:cNvSpPr>
            <a:spLocks noGrp="1"/>
          </p:cNvSpPr>
          <p:nvPr>
            <p:ph type="sldNum" sz="quarter" idx="10"/>
          </p:nvPr>
        </p:nvSpPr>
        <p:spPr/>
        <p:txBody>
          <a:bodyPr/>
          <a:lstStyle/>
          <a:p>
            <a:fld id="{3E68CD2C-F294-434C-8F31-88265617A31A}" type="slidenum">
              <a:rPr lang="da-DK" smtClean="0">
                <a:solidFill>
                  <a:prstClr val="black"/>
                </a:solidFill>
              </a:rPr>
              <a:pPr/>
              <a:t>15</a:t>
            </a:fld>
            <a:endParaRPr lang="da-DK">
              <a:solidFill>
                <a:prstClr val="black"/>
              </a:solidFill>
            </a:endParaRPr>
          </a:p>
        </p:txBody>
      </p:sp>
    </p:spTree>
    <p:extLst>
      <p:ext uri="{BB962C8B-B14F-4D97-AF65-F5344CB8AC3E}">
        <p14:creationId xmlns:p14="http://schemas.microsoft.com/office/powerpoint/2010/main" val="212394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hemeOverride" Target="../theme/themeOverride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
    <p:spTree>
      <p:nvGrpSpPr>
        <p:cNvPr id="1" name=""/>
        <p:cNvGrpSpPr/>
        <p:nvPr/>
      </p:nvGrpSpPr>
      <p:grpSpPr>
        <a:xfrm>
          <a:off x="0" y="0"/>
          <a:ext cx="0" cy="0"/>
          <a:chOff x="0" y="0"/>
          <a:chExt cx="0" cy="0"/>
        </a:xfrm>
      </p:grpSpPr>
      <p:sp>
        <p:nvSpPr>
          <p:cNvPr id="2"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20688" y="1211264"/>
            <a:ext cx="8301037" cy="481647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43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9">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419581" y="1644869"/>
            <a:ext cx="8308494" cy="2172122"/>
          </a:xfrm>
        </p:spPr>
        <p:txBody>
          <a:bodyPr rtlCol="0">
            <a:noAutofit/>
          </a:bodyPr>
          <a:lstStyle/>
          <a:p>
            <a:pPr lvl="0"/>
            <a:endParaRPr lang="en-US" noProof="0" dirty="0"/>
          </a:p>
        </p:txBody>
      </p:sp>
      <p:sp>
        <p:nvSpPr>
          <p:cNvPr id="8" name="Text Placeholder 7"/>
          <p:cNvSpPr>
            <a:spLocks noGrp="1"/>
          </p:cNvSpPr>
          <p:nvPr>
            <p:ph type="body" sz="quarter" idx="13"/>
          </p:nvPr>
        </p:nvSpPr>
        <p:spPr>
          <a:xfrm>
            <a:off x="427839" y="3892492"/>
            <a:ext cx="8300236" cy="21082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20687" y="427039"/>
            <a:ext cx="8307387"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0171962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large pictur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0" y="0"/>
            <a:ext cx="9144000" cy="6392863"/>
          </a:xfrm>
        </p:spPr>
        <p:txBody>
          <a:bodyPr tIns="900000" anchor="ctr" anchorCtr="0"/>
          <a:lstStyle>
            <a:lvl1pPr marL="0" indent="0" algn="ctr">
              <a:buNone/>
              <a:defRPr/>
            </a:lvl1pPr>
          </a:lstStyle>
          <a:p>
            <a:r>
              <a:rPr lang="en-US" smtClean="0"/>
              <a:t>Click icon to add picture</a:t>
            </a:r>
            <a:endParaRPr lang="en-US" dirty="0"/>
          </a:p>
        </p:txBody>
      </p:sp>
      <p:sp>
        <p:nvSpPr>
          <p:cNvPr id="3" name="Title 1"/>
          <p:cNvSpPr>
            <a:spLocks noGrp="1"/>
          </p:cNvSpPr>
          <p:nvPr>
            <p:ph type="title"/>
          </p:nvPr>
        </p:nvSpPr>
        <p:spPr/>
        <p:txBody>
          <a:bodyPr/>
          <a:lstStyle/>
          <a:p>
            <a:r>
              <a:rPr lang="en-US" smtClean="0"/>
              <a:t>Click to edit Master title style</a:t>
            </a:r>
            <a:endParaRPr lang="en-GB" dirty="0"/>
          </a:p>
        </p:txBody>
      </p:sp>
      <p:sp>
        <p:nvSpPr>
          <p:cNvPr id="12" name="Date Placeholder 11"/>
          <p:cNvSpPr>
            <a:spLocks noGrp="1"/>
          </p:cNvSpPr>
          <p:nvPr>
            <p:ph type="dt" sz="half" idx="13"/>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18874359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3074" name="Picture 2" descr="U:\Danfoss\Jobs\5123_Hjaelp til PowerPoint skabeloner\Received\Nyeste grafikker\Ny Grafik til SD\Ny Grafik til SD\PPT_frontpage_4-3_full_red_backdrop.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0687" y="1694641"/>
            <a:ext cx="8307387" cy="1470025"/>
          </a:xfrm>
        </p:spPr>
        <p:txBody>
          <a:bodyPr anchor="b" anchorCtr="0"/>
          <a:lstStyle>
            <a:lvl1pPr>
              <a:defRPr>
                <a:solidFill>
                  <a:schemeClr val="bg1"/>
                </a:solidFill>
              </a:defRPr>
            </a:lvl1pPr>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3" name="Subtitle 2"/>
          <p:cNvSpPr>
            <a:spLocks noGrp="1"/>
          </p:cNvSpPr>
          <p:nvPr>
            <p:ph type="subTitle" idx="1" hasCustomPrompt="1"/>
          </p:nvPr>
        </p:nvSpPr>
        <p:spPr>
          <a:xfrm>
            <a:off x="419099" y="3614738"/>
            <a:ext cx="8308975" cy="543194"/>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insert text</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57532" y="188775"/>
            <a:ext cx="2289048" cy="585216"/>
          </a:xfrm>
          <a:prstGeom prst="rect">
            <a:avLst/>
          </a:prstGeom>
        </p:spPr>
      </p:pic>
    </p:spTree>
    <p:extLst>
      <p:ext uri="{BB962C8B-B14F-4D97-AF65-F5344CB8AC3E}">
        <p14:creationId xmlns:p14="http://schemas.microsoft.com/office/powerpoint/2010/main" val="22674026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sp>
        <p:nvSpPr>
          <p:cNvPr id="8" name="White background"/>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smtClean="0">
              <a:solidFill>
                <a:prstClr val="white"/>
              </a:solidFill>
            </a:endParaRPr>
          </a:p>
        </p:txBody>
      </p:sp>
      <p:pic>
        <p:nvPicPr>
          <p:cNvPr id="2051" name="Box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09519" y="2189486"/>
            <a:ext cx="3098210" cy="135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47864" y="3887526"/>
            <a:ext cx="2466000" cy="64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7157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Backpage_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37915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a-DK" dirty="0"/>
          </a:p>
        </p:txBody>
      </p:sp>
      <p:sp>
        <p:nvSpPr>
          <p:cNvPr id="6" name="Text Placeholder 5"/>
          <p:cNvSpPr>
            <a:spLocks noGrp="1"/>
          </p:cNvSpPr>
          <p:nvPr>
            <p:ph type="body" sz="quarter" idx="11"/>
          </p:nvPr>
        </p:nvSpPr>
        <p:spPr>
          <a:xfrm>
            <a:off x="626400" y="1893600"/>
            <a:ext cx="7888288" cy="4400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Tree>
    <p:extLst>
      <p:ext uri="{BB962C8B-B14F-4D97-AF65-F5344CB8AC3E}">
        <p14:creationId xmlns:p14="http://schemas.microsoft.com/office/powerpoint/2010/main" val="7110283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7827" y="355201"/>
            <a:ext cx="8700327" cy="895513"/>
          </a:xfrm>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265122" y="1320000"/>
            <a:ext cx="4172062" cy="4627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784359" y="1320000"/>
            <a:ext cx="4201379" cy="4627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57188" y="6351588"/>
            <a:ext cx="3154362" cy="506412"/>
          </a:xfrm>
          <a:prstGeom prst="rect">
            <a:avLst/>
          </a:prstGeom>
        </p:spPr>
        <p:txBody>
          <a:bodyPr/>
          <a:lstStyle>
            <a:lvl1pPr algn="l">
              <a:defRPr sz="700">
                <a:solidFill>
                  <a:schemeClr val="bg1"/>
                </a:solidFill>
              </a:defRPr>
            </a:lvl1pPr>
          </a:lstStyle>
          <a:p>
            <a:pPr fontAlgn="auto">
              <a:spcBef>
                <a:spcPts val="0"/>
              </a:spcBef>
              <a:spcAft>
                <a:spcPts val="0"/>
              </a:spcAft>
              <a:buClrTx/>
              <a:defRPr/>
            </a:pPr>
            <a:endParaRPr lang="en-US">
              <a:solidFill>
                <a:prstClr val="white"/>
              </a:solidFill>
              <a:latin typeface="Verdana"/>
              <a:cs typeface="+mn-cs"/>
            </a:endParaRPr>
          </a:p>
        </p:txBody>
      </p:sp>
    </p:spTree>
    <p:extLst>
      <p:ext uri="{BB962C8B-B14F-4D97-AF65-F5344CB8AC3E}">
        <p14:creationId xmlns:p14="http://schemas.microsoft.com/office/powerpoint/2010/main" val="1332481526"/>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Picture 1 lef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3750" y="1176338"/>
            <a:ext cx="5183188" cy="663575"/>
          </a:xfrm>
        </p:spPr>
        <p:txBody>
          <a:bodyPr/>
          <a:lstStyle/>
          <a:p>
            <a:r>
              <a:rPr lang="en-US" smtClean="0"/>
              <a:t>Click to edit Master title style</a:t>
            </a:r>
            <a:endParaRPr lang="da-DK" dirty="0"/>
          </a:p>
        </p:txBody>
      </p:sp>
      <p:sp>
        <p:nvSpPr>
          <p:cNvPr id="8" name="Text Placeholder 7"/>
          <p:cNvSpPr>
            <a:spLocks noGrp="1"/>
          </p:cNvSpPr>
          <p:nvPr>
            <p:ph type="body" sz="quarter" idx="11"/>
          </p:nvPr>
        </p:nvSpPr>
        <p:spPr>
          <a:xfrm>
            <a:off x="3338513" y="1905000"/>
            <a:ext cx="5187950"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icture Placeholder 6"/>
          <p:cNvSpPr>
            <a:spLocks noGrp="1"/>
          </p:cNvSpPr>
          <p:nvPr>
            <p:ph type="pic" sz="quarter" idx="12"/>
          </p:nvPr>
        </p:nvSpPr>
        <p:spPr>
          <a:xfrm>
            <a:off x="0" y="982800"/>
            <a:ext cx="3154363" cy="5500800"/>
          </a:xfrm>
        </p:spPr>
        <p:txBody>
          <a:bodyPr/>
          <a:lstStyle/>
          <a:p>
            <a:r>
              <a:rPr lang="en-US" smtClean="0"/>
              <a:t>Click icon to add picture</a:t>
            </a:r>
            <a:endParaRPr lang="da-DK" dirty="0"/>
          </a:p>
        </p:txBody>
      </p:sp>
    </p:spTree>
    <p:extLst>
      <p:ext uri="{BB962C8B-B14F-4D97-AF65-F5344CB8AC3E}">
        <p14:creationId xmlns:p14="http://schemas.microsoft.com/office/powerpoint/2010/main" val="274052455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5946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8673015"/>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983410"/>
            <a:ext cx="9144000" cy="5500800"/>
          </a:xfrm>
        </p:spPr>
        <p:txBody>
          <a:bodyPr/>
          <a:lstStyle/>
          <a:p>
            <a:r>
              <a:rPr lang="en-US" smtClean="0"/>
              <a:t>Click icon to add picture</a:t>
            </a:r>
            <a:endParaRPr lang="da-DK" dirty="0"/>
          </a:p>
        </p:txBody>
      </p:sp>
      <p:sp>
        <p:nvSpPr>
          <p:cNvPr id="2" name="Title 1"/>
          <p:cNvSpPr>
            <a:spLocks noGrp="1"/>
          </p:cNvSpPr>
          <p:nvPr>
            <p:ph type="title"/>
          </p:nvPr>
        </p:nvSpPr>
        <p:spPr/>
        <p:txBody>
          <a:bodyPr/>
          <a:lstStyle/>
          <a:p>
            <a:r>
              <a:rPr lang="en-US" smtClean="0"/>
              <a:t>Click to edit Master title style</a:t>
            </a:r>
            <a:endParaRPr lang="da-DK"/>
          </a:p>
        </p:txBody>
      </p:sp>
    </p:spTree>
    <p:extLst>
      <p:ext uri="{BB962C8B-B14F-4D97-AF65-F5344CB8AC3E}">
        <p14:creationId xmlns:p14="http://schemas.microsoft.com/office/powerpoint/2010/main" val="52829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9">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419581" y="1644868"/>
            <a:ext cx="8308494" cy="4382870"/>
          </a:xfrm>
        </p:spPr>
        <p:txBody>
          <a:bodyPr rtlCol="0">
            <a:noAutofit/>
          </a:bodyPr>
          <a:lstStyle/>
          <a:p>
            <a:pPr lvl="0"/>
            <a:endParaRPr lang="en-US" noProof="0" dirty="0"/>
          </a:p>
        </p:txBody>
      </p:sp>
      <p:sp>
        <p:nvSpPr>
          <p:cNvPr id="4" name="Title 1"/>
          <p:cNvSpPr>
            <a:spLocks noGrp="1"/>
          </p:cNvSpPr>
          <p:nvPr>
            <p:ph type="title"/>
          </p:nvPr>
        </p:nvSpPr>
        <p:spPr>
          <a:xfrm>
            <a:off x="420687" y="427039"/>
            <a:ext cx="8307387"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11274727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1">
    <p:spTree>
      <p:nvGrpSpPr>
        <p:cNvPr id="1" name=""/>
        <p:cNvGrpSpPr/>
        <p:nvPr/>
      </p:nvGrpSpPr>
      <p:grpSpPr>
        <a:xfrm>
          <a:off x="0" y="0"/>
          <a:ext cx="0" cy="0"/>
          <a:chOff x="0" y="0"/>
          <a:chExt cx="0" cy="0"/>
        </a:xfrm>
      </p:grpSpPr>
      <p:sp>
        <p:nvSpPr>
          <p:cNvPr id="2"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20688" y="1211264"/>
            <a:ext cx="8301037" cy="481647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48193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
    <p:bg>
      <p:bgPr>
        <a:solidFill>
          <a:schemeClr val="bg1"/>
        </a:solidFill>
        <a:effectLst/>
      </p:bgPr>
    </p:bg>
    <p:spTree>
      <p:nvGrpSpPr>
        <p:cNvPr id="1" name=""/>
        <p:cNvGrpSpPr/>
        <p:nvPr/>
      </p:nvGrpSpPr>
      <p:grpSpPr>
        <a:xfrm>
          <a:off x="0" y="0"/>
          <a:ext cx="0" cy="0"/>
          <a:chOff x="0" y="0"/>
          <a:chExt cx="0" cy="0"/>
        </a:xfrm>
      </p:grpSpPr>
      <p:pic>
        <p:nvPicPr>
          <p:cNvPr id="28"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Placeholder 1"/>
          <p:cNvSpPr>
            <a:spLocks noGrp="1"/>
          </p:cNvSpPr>
          <p:nvPr>
            <p:ph type="title"/>
          </p:nvPr>
        </p:nvSpPr>
        <p:spPr bwMode="auto">
          <a:xfrm>
            <a:off x="420688" y="427038"/>
            <a:ext cx="82915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30" name="Text Placeholder 2"/>
          <p:cNvSpPr>
            <a:spLocks noGrp="1"/>
          </p:cNvSpPr>
          <p:nvPr>
            <p:ph idx="1"/>
          </p:nvPr>
        </p:nvSpPr>
        <p:spPr bwMode="auto">
          <a:xfrm>
            <a:off x="420688" y="1204913"/>
            <a:ext cx="8291512"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cxnSp>
        <p:nvCxnSpPr>
          <p:cNvPr id="31" name="Straight Connector 30"/>
          <p:cNvCxnSpPr/>
          <p:nvPr userDrawn="1"/>
        </p:nvCxnSpPr>
        <p:spPr>
          <a:xfrm flipH="1">
            <a:off x="-195263" y="42703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H="1">
            <a:off x="-195263" y="1211263"/>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a:off x="-195263" y="1639888"/>
            <a:ext cx="1301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Group 25"/>
          <p:cNvGrpSpPr>
            <a:grpSpLocks/>
          </p:cNvGrpSpPr>
          <p:nvPr userDrawn="1"/>
        </p:nvGrpSpPr>
        <p:grpSpPr bwMode="auto">
          <a:xfrm>
            <a:off x="9209088" y="427038"/>
            <a:ext cx="130175" cy="1212850"/>
            <a:chOff x="-478971" y="427038"/>
            <a:chExt cx="413657" cy="1212850"/>
          </a:xfrm>
        </p:grpSpPr>
        <p:cxnSp>
          <p:nvCxnSpPr>
            <p:cNvPr id="35" name="Straight Connector 34"/>
            <p:cNvCxnSpPr/>
            <p:nvPr userDrawn="1"/>
          </p:nvCxnSpPr>
          <p:spPr>
            <a:xfrm flipH="1">
              <a:off x="-478971" y="427038"/>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a:off x="-478971" y="1211263"/>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a:off x="-478971" y="1639888"/>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userDrawn="1"/>
        </p:nvCxnSpPr>
        <p:spPr>
          <a:xfrm rot="5400000" flipH="1">
            <a:off x="86463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rot="5400000" flipH="1">
            <a:off x="354806"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flipH="1">
            <a:off x="568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rot="5400000" flipH="1">
            <a:off x="55125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rot="5400000" flipH="1">
            <a:off x="4591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rot="5400000" flipH="1">
            <a:off x="441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5400000" flipH="1">
            <a:off x="35028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rot="5400000" flipH="1">
            <a:off x="3328193" y="-177006"/>
            <a:ext cx="131763"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bmkFldAdditionalInfo"/>
          <p:cNvSpPr txBox="1">
            <a:spLocks noChangeArrowheads="1"/>
          </p:cNvSpPr>
          <p:nvPr userDrawn="1"/>
        </p:nvSpPr>
        <p:spPr bwMode="auto">
          <a:xfrm>
            <a:off x="485774" y="6619875"/>
            <a:ext cx="7845425"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eaLnBrk="1" hangingPunct="1">
              <a:spcBef>
                <a:spcPct val="50000"/>
              </a:spcBef>
              <a:defRPr/>
            </a:pPr>
            <a:r>
              <a:rPr lang="en-US" altLang="zh-CN" sz="800" b="0" dirty="0" err="1" smtClean="0">
                <a:solidFill>
                  <a:srgbClr val="FFFFFF"/>
                </a:solidFill>
                <a:ea typeface="微软雅黑" pitchFamily="34" charset="-122"/>
              </a:rPr>
              <a:t>Danfoss</a:t>
            </a:r>
            <a:r>
              <a:rPr lang="en-US" altLang="zh-CN" sz="800" b="0" dirty="0" smtClean="0">
                <a:solidFill>
                  <a:srgbClr val="FFFFFF"/>
                </a:solidFill>
                <a:ea typeface="微软雅黑" pitchFamily="34" charset="-122"/>
              </a:rPr>
              <a:t>			                  Property of </a:t>
            </a:r>
            <a:r>
              <a:rPr lang="en-US" altLang="zh-CN" sz="800" b="0" dirty="0" err="1" smtClean="0">
                <a:solidFill>
                  <a:srgbClr val="FFFFFF"/>
                </a:solidFill>
                <a:ea typeface="微软雅黑" pitchFamily="34" charset="-122"/>
              </a:rPr>
              <a:t>Danfoss</a:t>
            </a:r>
            <a:r>
              <a:rPr lang="en-US" altLang="zh-CN" sz="800" b="0" dirty="0" smtClean="0">
                <a:solidFill>
                  <a:srgbClr val="FFFFFF"/>
                </a:solidFill>
                <a:ea typeface="微软雅黑" pitchFamily="34" charset="-122"/>
              </a:rPr>
              <a:t>		</a:t>
            </a:r>
            <a:endParaRPr lang="en-GB" altLang="zh-CN" sz="800" b="0" dirty="0" smtClean="0">
              <a:solidFill>
                <a:srgbClr val="FFFFFF"/>
              </a:solidFill>
            </a:endParaRPr>
          </a:p>
        </p:txBody>
      </p:sp>
      <p:sp>
        <p:nvSpPr>
          <p:cNvPr id="47" name="bmkFldAdditionalInfo"/>
          <p:cNvSpPr txBox="1">
            <a:spLocks noChangeArrowheads="1"/>
          </p:cNvSpPr>
          <p:nvPr userDrawn="1"/>
        </p:nvSpPr>
        <p:spPr bwMode="auto">
          <a:xfrm>
            <a:off x="65088" y="6621463"/>
            <a:ext cx="381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algn="r" eaLnBrk="1" hangingPunct="1">
              <a:defRPr/>
            </a:pPr>
            <a:fld id="{B2C244B4-6085-4E33-A33B-EF7F66D63BA2}" type="slidenum">
              <a:rPr lang="da-DK" altLang="zh-CN" sz="800" smtClean="0">
                <a:solidFill>
                  <a:srgbClr val="FFFFFF"/>
                </a:solidFill>
              </a:rPr>
              <a:pPr algn="r" eaLnBrk="1" hangingPunct="1">
                <a:defRPr/>
              </a:pPr>
              <a:t>‹#›</a:t>
            </a:fld>
            <a:r>
              <a:rPr lang="da-DK" altLang="zh-CN" sz="800" b="0" smtClean="0">
                <a:solidFill>
                  <a:srgbClr val="869199"/>
                </a:solidFill>
              </a:rPr>
              <a:t> </a:t>
            </a:r>
            <a:r>
              <a:rPr lang="da-DK" altLang="zh-CN" sz="800" b="0" smtClean="0">
                <a:solidFill>
                  <a:srgbClr val="FFFFFF"/>
                </a:solidFill>
              </a:rPr>
              <a:t>|</a:t>
            </a:r>
          </a:p>
        </p:txBody>
      </p:sp>
      <p:cxnSp>
        <p:nvCxnSpPr>
          <p:cNvPr id="48" name="Straight Connector 47"/>
          <p:cNvCxnSpPr/>
          <p:nvPr userDrawn="1"/>
        </p:nvCxnSpPr>
        <p:spPr>
          <a:xfrm flipH="1">
            <a:off x="-195263"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H="1">
            <a:off x="-188913" y="6394450"/>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204325"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H="1">
            <a:off x="9210675" y="6394450"/>
            <a:ext cx="1301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529097"/>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2_2">
    <p:bg>
      <p:bgPr>
        <a:solidFill>
          <a:schemeClr val="bg1"/>
        </a:solidFill>
        <a:effectLst/>
      </p:bgPr>
    </p:bg>
    <p:spTree>
      <p:nvGrpSpPr>
        <p:cNvPr id="1" name=""/>
        <p:cNvGrpSpPr/>
        <p:nvPr/>
      </p:nvGrpSpPr>
      <p:grpSpPr>
        <a:xfrm>
          <a:off x="0" y="0"/>
          <a:ext cx="0" cy="0"/>
          <a:chOff x="0" y="0"/>
          <a:chExt cx="0" cy="0"/>
        </a:xfrm>
      </p:grpSpPr>
      <p:pic>
        <p:nvPicPr>
          <p:cNvPr id="27"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itle Placeholder 1"/>
          <p:cNvSpPr>
            <a:spLocks noGrp="1"/>
          </p:cNvSpPr>
          <p:nvPr>
            <p:ph type="title"/>
          </p:nvPr>
        </p:nvSpPr>
        <p:spPr bwMode="auto">
          <a:xfrm>
            <a:off x="420688" y="427038"/>
            <a:ext cx="82915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29" name="Text Placeholder 2"/>
          <p:cNvSpPr>
            <a:spLocks noGrp="1"/>
          </p:cNvSpPr>
          <p:nvPr>
            <p:ph idx="1"/>
          </p:nvPr>
        </p:nvSpPr>
        <p:spPr bwMode="auto">
          <a:xfrm>
            <a:off x="420688" y="1204913"/>
            <a:ext cx="8291512"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cxnSp>
        <p:nvCxnSpPr>
          <p:cNvPr id="30" name="Straight Connector 29"/>
          <p:cNvCxnSpPr/>
          <p:nvPr userDrawn="1"/>
        </p:nvCxnSpPr>
        <p:spPr>
          <a:xfrm flipH="1">
            <a:off x="-195263" y="42703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a:off x="-195263" y="1211263"/>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H="1">
            <a:off x="-195263" y="1639888"/>
            <a:ext cx="1301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3" name="Group 25"/>
          <p:cNvGrpSpPr>
            <a:grpSpLocks/>
          </p:cNvGrpSpPr>
          <p:nvPr userDrawn="1"/>
        </p:nvGrpSpPr>
        <p:grpSpPr bwMode="auto">
          <a:xfrm>
            <a:off x="9209088" y="427038"/>
            <a:ext cx="130175" cy="1212850"/>
            <a:chOff x="-478971" y="427038"/>
            <a:chExt cx="413657" cy="1212850"/>
          </a:xfrm>
        </p:grpSpPr>
        <p:cxnSp>
          <p:nvCxnSpPr>
            <p:cNvPr id="34" name="Straight Connector 33"/>
            <p:cNvCxnSpPr/>
            <p:nvPr userDrawn="1"/>
          </p:nvCxnSpPr>
          <p:spPr>
            <a:xfrm flipH="1">
              <a:off x="-478971" y="427038"/>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a:off x="-478971" y="1211263"/>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a:off x="-478971" y="1639888"/>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userDrawn="1"/>
        </p:nvCxnSpPr>
        <p:spPr>
          <a:xfrm rot="5400000" flipH="1">
            <a:off x="86463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rot="5400000" flipH="1">
            <a:off x="354806"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rot="5400000" flipH="1">
            <a:off x="568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flipH="1">
            <a:off x="55125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rot="5400000" flipH="1">
            <a:off x="4591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rot="5400000" flipH="1">
            <a:off x="441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rot="5400000" flipH="1">
            <a:off x="35028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5400000" flipH="1">
            <a:off x="3328193" y="-177006"/>
            <a:ext cx="131763"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bmkFldAdditionalInfo"/>
          <p:cNvSpPr txBox="1">
            <a:spLocks noChangeArrowheads="1"/>
          </p:cNvSpPr>
          <p:nvPr userDrawn="1"/>
        </p:nvSpPr>
        <p:spPr bwMode="auto">
          <a:xfrm>
            <a:off x="485774" y="6619875"/>
            <a:ext cx="7845425"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eaLnBrk="1" hangingPunct="1">
              <a:spcBef>
                <a:spcPct val="50000"/>
              </a:spcBef>
              <a:defRPr/>
            </a:pPr>
            <a:r>
              <a:rPr lang="en-US" altLang="zh-CN" sz="800" b="0" dirty="0" err="1" smtClean="0">
                <a:solidFill>
                  <a:srgbClr val="FFFFFF"/>
                </a:solidFill>
                <a:ea typeface="微软雅黑" pitchFamily="34" charset="-122"/>
              </a:rPr>
              <a:t>Danfoss</a:t>
            </a:r>
            <a:r>
              <a:rPr lang="en-US" altLang="zh-CN" sz="800" b="0" dirty="0" smtClean="0">
                <a:solidFill>
                  <a:srgbClr val="FFFFFF"/>
                </a:solidFill>
                <a:ea typeface="微软雅黑" pitchFamily="34" charset="-122"/>
              </a:rPr>
              <a:t>			                  Confidential of </a:t>
            </a:r>
            <a:r>
              <a:rPr lang="en-US" altLang="zh-CN" sz="800" b="0" dirty="0" err="1" smtClean="0">
                <a:solidFill>
                  <a:srgbClr val="FFFFFF"/>
                </a:solidFill>
                <a:ea typeface="微软雅黑" pitchFamily="34" charset="-122"/>
              </a:rPr>
              <a:t>Danfoss</a:t>
            </a:r>
            <a:r>
              <a:rPr lang="en-US" altLang="zh-CN" sz="800" b="0" dirty="0" smtClean="0">
                <a:solidFill>
                  <a:srgbClr val="FFFFFF"/>
                </a:solidFill>
                <a:ea typeface="微软雅黑" pitchFamily="34" charset="-122"/>
              </a:rPr>
              <a:t>		</a:t>
            </a:r>
            <a:endParaRPr lang="en-GB" altLang="zh-CN" sz="800" b="0" dirty="0" smtClean="0">
              <a:solidFill>
                <a:srgbClr val="FFFFFF"/>
              </a:solidFill>
            </a:endParaRPr>
          </a:p>
        </p:txBody>
      </p:sp>
      <p:sp>
        <p:nvSpPr>
          <p:cNvPr id="46" name="bmkFldAdditionalInfo"/>
          <p:cNvSpPr txBox="1">
            <a:spLocks noChangeArrowheads="1"/>
          </p:cNvSpPr>
          <p:nvPr userDrawn="1"/>
        </p:nvSpPr>
        <p:spPr bwMode="auto">
          <a:xfrm>
            <a:off x="65088" y="6621463"/>
            <a:ext cx="381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algn="r" eaLnBrk="1" hangingPunct="1">
              <a:defRPr/>
            </a:pPr>
            <a:fld id="{B2C244B4-6085-4E33-A33B-EF7F66D63BA2}" type="slidenum">
              <a:rPr lang="da-DK" altLang="zh-CN" sz="800" smtClean="0">
                <a:solidFill>
                  <a:srgbClr val="FFFFFF"/>
                </a:solidFill>
              </a:rPr>
              <a:pPr algn="r" eaLnBrk="1" hangingPunct="1">
                <a:defRPr/>
              </a:pPr>
              <a:t>‹#›</a:t>
            </a:fld>
            <a:r>
              <a:rPr lang="da-DK" altLang="zh-CN" sz="800" b="0" smtClean="0">
                <a:solidFill>
                  <a:srgbClr val="869199"/>
                </a:solidFill>
              </a:rPr>
              <a:t> </a:t>
            </a:r>
            <a:r>
              <a:rPr lang="da-DK" altLang="zh-CN" sz="800" b="0" smtClean="0">
                <a:solidFill>
                  <a:srgbClr val="FFFFFF"/>
                </a:solidFill>
              </a:rPr>
              <a:t>|</a:t>
            </a:r>
          </a:p>
        </p:txBody>
      </p:sp>
      <p:cxnSp>
        <p:nvCxnSpPr>
          <p:cNvPr id="47" name="Straight Connector 46"/>
          <p:cNvCxnSpPr/>
          <p:nvPr userDrawn="1"/>
        </p:nvCxnSpPr>
        <p:spPr>
          <a:xfrm flipH="1">
            <a:off x="-195263"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H="1">
            <a:off x="-188913" y="6394450"/>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H="1">
            <a:off x="9204325"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210675" y="6394450"/>
            <a:ext cx="1301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029195"/>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7" name="Content Placeholder 2"/>
          <p:cNvSpPr>
            <a:spLocks noGrp="1"/>
          </p:cNvSpPr>
          <p:nvPr>
            <p:ph idx="1"/>
          </p:nvPr>
        </p:nvSpPr>
        <p:spPr>
          <a:xfrm>
            <a:off x="5746070" y="1210988"/>
            <a:ext cx="2975655" cy="4789762"/>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0688" y="1211263"/>
            <a:ext cx="5159374" cy="4789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084955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20687" y="1211263"/>
            <a:ext cx="8307388" cy="4789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813330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415088"/>
          </a:xfrm>
        </p:spPr>
        <p:txBody>
          <a:bodyPr rtlCol="0">
            <a:noAutofit/>
          </a:bodyPr>
          <a:lstStyle/>
          <a:p>
            <a:pPr lvl="0"/>
            <a:r>
              <a:rPr lang="en-US" noProof="0" dirty="0" smtClean="0"/>
              <a:t>Click icon to add picture</a:t>
            </a:r>
            <a:endParaRPr lang="en-US" noProof="0" dirty="0"/>
          </a:p>
        </p:txBody>
      </p:sp>
      <p:sp>
        <p:nvSpPr>
          <p:cNvPr id="4"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590929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2" name="Title 1"/>
          <p:cNvSpPr>
            <a:spLocks noGrp="1"/>
          </p:cNvSpPr>
          <p:nvPr>
            <p:ph type="title"/>
          </p:nvPr>
        </p:nvSpPr>
        <p:spPr>
          <a:xfrm>
            <a:off x="420687" y="427038"/>
            <a:ext cx="4067175" cy="1133247"/>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4664075" y="0"/>
            <a:ext cx="4479925" cy="6393543"/>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5449" y="1647825"/>
            <a:ext cx="4062413" cy="43529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92305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2" name="Title 1"/>
          <p:cNvSpPr>
            <a:spLocks noGrp="1"/>
          </p:cNvSpPr>
          <p:nvPr>
            <p:ph type="title"/>
          </p:nvPr>
        </p:nvSpPr>
        <p:spPr>
          <a:xfrm>
            <a:off x="4660901" y="427038"/>
            <a:ext cx="4067174" cy="1133247"/>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0" y="0"/>
            <a:ext cx="4479925" cy="6393543"/>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660901" y="1647825"/>
            <a:ext cx="4067174" cy="43529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72265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7" name="Content Placeholder 2"/>
          <p:cNvSpPr>
            <a:spLocks noGrp="1"/>
          </p:cNvSpPr>
          <p:nvPr>
            <p:ph idx="1"/>
          </p:nvPr>
        </p:nvSpPr>
        <p:spPr>
          <a:xfrm>
            <a:off x="420688" y="1647825"/>
            <a:ext cx="2975655" cy="4350766"/>
          </a:xfrm>
        </p:spPr>
        <p:txBody>
          <a:bodyPr/>
          <a:lstStyle/>
          <a:p>
            <a:pPr lvl="0"/>
            <a:r>
              <a:rPr lang="en-US" smtClean="0"/>
              <a:t>Click to edit Master text styles</a:t>
            </a:r>
          </a:p>
        </p:txBody>
      </p:sp>
      <p:sp>
        <p:nvSpPr>
          <p:cNvPr id="2"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
        <p:nvSpPr>
          <p:cNvPr id="8" name="Text Placeholder 7"/>
          <p:cNvSpPr>
            <a:spLocks noGrp="1"/>
          </p:cNvSpPr>
          <p:nvPr>
            <p:ph type="body" sz="quarter" idx="13"/>
          </p:nvPr>
        </p:nvSpPr>
        <p:spPr>
          <a:xfrm>
            <a:off x="3563939" y="1647836"/>
            <a:ext cx="5159374" cy="4352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95002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9">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419581" y="1644869"/>
            <a:ext cx="8308494" cy="2172122"/>
          </a:xfrm>
        </p:spPr>
        <p:txBody>
          <a:bodyPr rtlCol="0">
            <a:noAutofit/>
          </a:bodyPr>
          <a:lstStyle/>
          <a:p>
            <a:pPr lvl="0"/>
            <a:endParaRPr lang="en-US" noProof="0" dirty="0"/>
          </a:p>
        </p:txBody>
      </p:sp>
      <p:sp>
        <p:nvSpPr>
          <p:cNvPr id="8" name="Text Placeholder 7"/>
          <p:cNvSpPr>
            <a:spLocks noGrp="1"/>
          </p:cNvSpPr>
          <p:nvPr>
            <p:ph type="body" sz="quarter" idx="13"/>
          </p:nvPr>
        </p:nvSpPr>
        <p:spPr>
          <a:xfrm>
            <a:off x="427839" y="3892492"/>
            <a:ext cx="8300236" cy="21082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20687" y="427039"/>
            <a:ext cx="8307387"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867388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9">
    <p:spTree>
      <p:nvGrpSpPr>
        <p:cNvPr id="1" name=""/>
        <p:cNvGrpSpPr/>
        <p:nvPr/>
      </p:nvGrpSpPr>
      <p:grpSpPr>
        <a:xfrm>
          <a:off x="0" y="0"/>
          <a:ext cx="0" cy="0"/>
          <a:chOff x="0" y="0"/>
          <a:chExt cx="0" cy="0"/>
        </a:xfrm>
      </p:grpSpPr>
      <p:sp>
        <p:nvSpPr>
          <p:cNvPr id="7" name="Content Placeholder 2"/>
          <p:cNvSpPr>
            <a:spLocks noGrp="1"/>
          </p:cNvSpPr>
          <p:nvPr>
            <p:ph idx="1"/>
          </p:nvPr>
        </p:nvSpPr>
        <p:spPr>
          <a:xfrm>
            <a:off x="420687" y="1647825"/>
            <a:ext cx="4067176" cy="4350766"/>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653280" y="1647836"/>
            <a:ext cx="4063277" cy="43529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36891482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9">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419581" y="1644868"/>
            <a:ext cx="8308494" cy="4382870"/>
          </a:xfrm>
        </p:spPr>
        <p:txBody>
          <a:bodyPr rtlCol="0">
            <a:noAutofit/>
          </a:bodyPr>
          <a:lstStyle/>
          <a:p>
            <a:pPr lvl="0"/>
            <a:endParaRPr lang="en-US" noProof="0" dirty="0"/>
          </a:p>
        </p:txBody>
      </p:sp>
      <p:sp>
        <p:nvSpPr>
          <p:cNvPr id="4" name="Title 1"/>
          <p:cNvSpPr>
            <a:spLocks noGrp="1"/>
          </p:cNvSpPr>
          <p:nvPr>
            <p:ph type="title"/>
          </p:nvPr>
        </p:nvSpPr>
        <p:spPr>
          <a:xfrm>
            <a:off x="420687" y="427039"/>
            <a:ext cx="8307387"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9372287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9">
    <p:spTree>
      <p:nvGrpSpPr>
        <p:cNvPr id="1" name=""/>
        <p:cNvGrpSpPr/>
        <p:nvPr/>
      </p:nvGrpSpPr>
      <p:grpSpPr>
        <a:xfrm>
          <a:off x="0" y="0"/>
          <a:ext cx="0" cy="0"/>
          <a:chOff x="0" y="0"/>
          <a:chExt cx="0" cy="0"/>
        </a:xfrm>
      </p:grpSpPr>
      <p:sp>
        <p:nvSpPr>
          <p:cNvPr id="7" name="Content Placeholder 2"/>
          <p:cNvSpPr>
            <a:spLocks noGrp="1"/>
          </p:cNvSpPr>
          <p:nvPr>
            <p:ph idx="1"/>
          </p:nvPr>
        </p:nvSpPr>
        <p:spPr>
          <a:xfrm>
            <a:off x="420687" y="1647825"/>
            <a:ext cx="4067176" cy="4350766"/>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653280" y="1647836"/>
            <a:ext cx="4063277" cy="43529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5889228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9">
    <p:spTree>
      <p:nvGrpSpPr>
        <p:cNvPr id="1" name=""/>
        <p:cNvGrpSpPr/>
        <p:nvPr/>
      </p:nvGrpSpPr>
      <p:grpSpPr>
        <a:xfrm>
          <a:off x="0" y="0"/>
          <a:ext cx="0" cy="0"/>
          <a:chOff x="0" y="0"/>
          <a:chExt cx="0" cy="0"/>
        </a:xfrm>
      </p:grpSpPr>
      <p:sp>
        <p:nvSpPr>
          <p:cNvPr id="7" name="Content Placeholder 2"/>
          <p:cNvSpPr>
            <a:spLocks noGrp="1"/>
          </p:cNvSpPr>
          <p:nvPr>
            <p:ph idx="1"/>
          </p:nvPr>
        </p:nvSpPr>
        <p:spPr>
          <a:xfrm>
            <a:off x="4660899" y="1647825"/>
            <a:ext cx="4067175" cy="4350766"/>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7837" y="1647836"/>
            <a:ext cx="4060025" cy="43529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35472666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7" name="Content Placeholder 2"/>
          <p:cNvSpPr>
            <a:spLocks noGrp="1"/>
          </p:cNvSpPr>
          <p:nvPr>
            <p:ph idx="1"/>
          </p:nvPr>
        </p:nvSpPr>
        <p:spPr>
          <a:xfrm>
            <a:off x="5746070" y="1647574"/>
            <a:ext cx="2975655" cy="4353175"/>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0688" y="1647825"/>
            <a:ext cx="5159374" cy="4352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6901478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420688" y="1647825"/>
            <a:ext cx="40640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5"/>
          </p:nvPr>
        </p:nvSpPr>
        <p:spPr>
          <a:xfrm>
            <a:off x="4659313" y="1647825"/>
            <a:ext cx="4062412"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1031044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688" y="1647825"/>
            <a:ext cx="8301037"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16289997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25450" y="1647825"/>
            <a:ext cx="8302625" cy="4352925"/>
          </a:xfrm>
        </p:spPr>
        <p:txBody>
          <a:bodyPr wrap="none" numCol="2" spcCol="1764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12083720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211264"/>
            <a:ext cx="8301037" cy="51927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779092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647824"/>
            <a:ext cx="8301037" cy="47561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41752097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1_1">
    <p:spTree>
      <p:nvGrpSpPr>
        <p:cNvPr id="1" name=""/>
        <p:cNvGrpSpPr/>
        <p:nvPr/>
      </p:nvGrpSpPr>
      <p:grpSpPr>
        <a:xfrm>
          <a:off x="0" y="0"/>
          <a:ext cx="0" cy="0"/>
          <a:chOff x="0" y="0"/>
          <a:chExt cx="0" cy="0"/>
        </a:xfrm>
      </p:grpSpPr>
      <p:sp>
        <p:nvSpPr>
          <p:cNvPr id="2"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20688" y="1211264"/>
            <a:ext cx="8301037" cy="481647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9178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9">
    <p:spTree>
      <p:nvGrpSpPr>
        <p:cNvPr id="1" name=""/>
        <p:cNvGrpSpPr/>
        <p:nvPr/>
      </p:nvGrpSpPr>
      <p:grpSpPr>
        <a:xfrm>
          <a:off x="0" y="0"/>
          <a:ext cx="0" cy="0"/>
          <a:chOff x="0" y="0"/>
          <a:chExt cx="0" cy="0"/>
        </a:xfrm>
      </p:grpSpPr>
      <p:sp>
        <p:nvSpPr>
          <p:cNvPr id="7" name="Content Placeholder 2"/>
          <p:cNvSpPr>
            <a:spLocks noGrp="1"/>
          </p:cNvSpPr>
          <p:nvPr>
            <p:ph idx="1"/>
          </p:nvPr>
        </p:nvSpPr>
        <p:spPr>
          <a:xfrm>
            <a:off x="4660899" y="1647825"/>
            <a:ext cx="4067175" cy="4350766"/>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7837" y="1647836"/>
            <a:ext cx="4060025" cy="43529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3423641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2">
    <p:spTree>
      <p:nvGrpSpPr>
        <p:cNvPr id="1" name=""/>
        <p:cNvGrpSpPr/>
        <p:nvPr/>
      </p:nvGrpSpPr>
      <p:grpSpPr>
        <a:xfrm>
          <a:off x="0" y="0"/>
          <a:ext cx="0" cy="0"/>
          <a:chOff x="0" y="0"/>
          <a:chExt cx="0" cy="0"/>
        </a:xfrm>
      </p:grpSpPr>
      <p:pic>
        <p:nvPicPr>
          <p:cNvPr id="6" name="Picture 3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mkFldAdditionalInfo"/>
          <p:cNvSpPr txBox="1">
            <a:spLocks noChangeArrowheads="1"/>
          </p:cNvSpPr>
          <p:nvPr userDrawn="1"/>
        </p:nvSpPr>
        <p:spPr bwMode="auto">
          <a:xfrm>
            <a:off x="485775" y="6619875"/>
            <a:ext cx="21590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eaLnBrk="1" hangingPunct="1">
              <a:spcBef>
                <a:spcPct val="50000"/>
              </a:spcBef>
              <a:defRPr/>
            </a:pPr>
            <a:r>
              <a:rPr lang="en-GB" altLang="zh-CN" sz="800" b="0" smtClean="0">
                <a:solidFill>
                  <a:srgbClr val="FFFFFF"/>
                </a:solidFill>
              </a:rPr>
              <a:t>RC Power Point Guideline</a:t>
            </a:r>
          </a:p>
        </p:txBody>
      </p:sp>
      <p:sp>
        <p:nvSpPr>
          <p:cNvPr id="10" name="bmkFldAdditionalInfo"/>
          <p:cNvSpPr txBox="1">
            <a:spLocks noChangeArrowheads="1"/>
          </p:cNvSpPr>
          <p:nvPr userDrawn="1"/>
        </p:nvSpPr>
        <p:spPr bwMode="auto">
          <a:xfrm>
            <a:off x="65088" y="6621463"/>
            <a:ext cx="381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algn="r" eaLnBrk="1" hangingPunct="1">
              <a:defRPr/>
            </a:pPr>
            <a:fld id="{AEF85EAA-DD80-4F81-BD16-D5DDBF22CCB5}" type="slidenum">
              <a:rPr lang="da-DK" altLang="zh-CN" sz="800" smtClean="0">
                <a:solidFill>
                  <a:srgbClr val="FFFFFF"/>
                </a:solidFill>
              </a:rPr>
              <a:pPr algn="r" eaLnBrk="1" hangingPunct="1">
                <a:defRPr/>
              </a:pPr>
              <a:t>‹#›</a:t>
            </a:fld>
            <a:r>
              <a:rPr lang="da-DK" altLang="zh-CN" sz="800" b="0" smtClean="0">
                <a:solidFill>
                  <a:srgbClr val="869199"/>
                </a:solidFill>
              </a:rPr>
              <a:t> </a:t>
            </a:r>
            <a:r>
              <a:rPr lang="da-DK" altLang="zh-CN" sz="800" b="0" smtClean="0">
                <a:solidFill>
                  <a:srgbClr val="FFFFFF"/>
                </a:solidFill>
              </a:rPr>
              <a:t>|</a:t>
            </a:r>
          </a:p>
        </p:txBody>
      </p:sp>
      <p:cxnSp>
        <p:nvCxnSpPr>
          <p:cNvPr id="11" name="Straight Connector 10"/>
          <p:cNvCxnSpPr/>
          <p:nvPr userDrawn="1"/>
        </p:nvCxnSpPr>
        <p:spPr>
          <a:xfrm flipH="1">
            <a:off x="-195263" y="42703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195263" y="1211263"/>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195263" y="1639888"/>
            <a:ext cx="1301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49"/>
          <p:cNvGrpSpPr>
            <a:grpSpLocks/>
          </p:cNvGrpSpPr>
          <p:nvPr userDrawn="1"/>
        </p:nvGrpSpPr>
        <p:grpSpPr bwMode="auto">
          <a:xfrm>
            <a:off x="9209088" y="427038"/>
            <a:ext cx="130175" cy="1212850"/>
            <a:chOff x="-478971" y="427038"/>
            <a:chExt cx="413657" cy="1212850"/>
          </a:xfrm>
        </p:grpSpPr>
        <p:cxnSp>
          <p:nvCxnSpPr>
            <p:cNvPr id="15" name="Straight Connector 14"/>
            <p:cNvCxnSpPr/>
            <p:nvPr userDrawn="1"/>
          </p:nvCxnSpPr>
          <p:spPr>
            <a:xfrm flipH="1">
              <a:off x="-478971" y="427038"/>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478971" y="1211263"/>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639888"/>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userDrawn="1"/>
        </p:nvCxnSpPr>
        <p:spPr>
          <a:xfrm rot="5400000" flipH="1">
            <a:off x="8655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flipH="1">
            <a:off x="354806"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5400000" flipH="1">
            <a:off x="568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5400000" flipH="1">
            <a:off x="55125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flipH="1">
            <a:off x="4591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flipH="1">
            <a:off x="441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5400000" flipH="1">
            <a:off x="35028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rot="5400000" flipH="1">
            <a:off x="33281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H="1">
            <a:off x="-195263" y="6021388"/>
            <a:ext cx="13017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420688" y="1211263"/>
            <a:ext cx="2975655" cy="4810025"/>
          </a:xfrm>
        </p:spPr>
        <p:txBody>
          <a:bodyPr/>
          <a:lstStyle/>
          <a:p>
            <a:pPr lvl="0"/>
            <a:r>
              <a:rPr lang="en-US" dirty="0" smtClean="0"/>
              <a:t>Click to edit Master text styles</a:t>
            </a:r>
          </a:p>
        </p:txBody>
      </p:sp>
      <p:sp>
        <p:nvSpPr>
          <p:cNvPr id="8" name="Text Placeholder 7"/>
          <p:cNvSpPr>
            <a:spLocks noGrp="1"/>
          </p:cNvSpPr>
          <p:nvPr>
            <p:ph type="body" sz="quarter" idx="13"/>
          </p:nvPr>
        </p:nvSpPr>
        <p:spPr>
          <a:xfrm>
            <a:off x="3563939" y="1211058"/>
            <a:ext cx="5157786" cy="48102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246434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5746070" y="1210988"/>
            <a:ext cx="2975655" cy="4789762"/>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0688" y="1211263"/>
            <a:ext cx="5159374" cy="4789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358706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4">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6" name="Text Placeholder 5"/>
          <p:cNvSpPr>
            <a:spLocks noGrp="1"/>
          </p:cNvSpPr>
          <p:nvPr>
            <p:ph type="body" sz="quarter" idx="12"/>
          </p:nvPr>
        </p:nvSpPr>
        <p:spPr>
          <a:xfrm>
            <a:off x="420687" y="1211263"/>
            <a:ext cx="8307388" cy="4789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182957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6">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6" name="Picture Placeholder 5"/>
          <p:cNvSpPr>
            <a:spLocks noGrp="1"/>
          </p:cNvSpPr>
          <p:nvPr>
            <p:ph type="pic" sz="quarter" idx="12"/>
          </p:nvPr>
        </p:nvSpPr>
        <p:spPr>
          <a:xfrm>
            <a:off x="0" y="0"/>
            <a:ext cx="9144000" cy="6415088"/>
          </a:xfrm>
        </p:spPr>
        <p:txBody>
          <a:bodyPr rtlCol="0">
            <a:noAutofit/>
          </a:bodyPr>
          <a:lstStyle/>
          <a:p>
            <a:pPr lvl="0"/>
            <a:r>
              <a:rPr lang="en-US" noProof="0" dirty="0" smtClean="0"/>
              <a:t>Click icon to add picture</a:t>
            </a:r>
            <a:endParaRPr lang="en-US" noProof="0" dirty="0"/>
          </a:p>
        </p:txBody>
      </p:sp>
      <p:sp>
        <p:nvSpPr>
          <p:cNvPr id="4"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70179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7">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2" name="Title 1"/>
          <p:cNvSpPr>
            <a:spLocks noGrp="1"/>
          </p:cNvSpPr>
          <p:nvPr>
            <p:ph type="title"/>
          </p:nvPr>
        </p:nvSpPr>
        <p:spPr>
          <a:xfrm>
            <a:off x="420687" y="427038"/>
            <a:ext cx="4067175" cy="1133247"/>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4664075" y="0"/>
            <a:ext cx="4479925" cy="6393543"/>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5449" y="1647825"/>
            <a:ext cx="4062413" cy="43529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12912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8">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2" name="Title 1"/>
          <p:cNvSpPr>
            <a:spLocks noGrp="1"/>
          </p:cNvSpPr>
          <p:nvPr>
            <p:ph type="title"/>
          </p:nvPr>
        </p:nvSpPr>
        <p:spPr>
          <a:xfrm>
            <a:off x="4660901" y="427038"/>
            <a:ext cx="4067174" cy="1133247"/>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0" y="0"/>
            <a:ext cx="4479925" cy="6393543"/>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660901" y="1647825"/>
            <a:ext cx="4067174" cy="43529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77107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_9">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420688" y="1647825"/>
            <a:ext cx="2975655" cy="4350766"/>
          </a:xfrm>
        </p:spPr>
        <p:txBody>
          <a:bodyPr/>
          <a:lstStyle/>
          <a:p>
            <a:pPr lvl="0"/>
            <a:r>
              <a:rPr lang="en-US" smtClean="0"/>
              <a:t>Click to edit Master text styles</a:t>
            </a:r>
          </a:p>
        </p:txBody>
      </p:sp>
      <p:sp>
        <p:nvSpPr>
          <p:cNvPr id="2"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
        <p:nvSpPr>
          <p:cNvPr id="8" name="Text Placeholder 7"/>
          <p:cNvSpPr>
            <a:spLocks noGrp="1"/>
          </p:cNvSpPr>
          <p:nvPr>
            <p:ph type="body" sz="quarter" idx="13"/>
          </p:nvPr>
        </p:nvSpPr>
        <p:spPr>
          <a:xfrm>
            <a:off x="3563939" y="1647836"/>
            <a:ext cx="5159374" cy="4352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57052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6_9">
    <p:spTree>
      <p:nvGrpSpPr>
        <p:cNvPr id="1" name=""/>
        <p:cNvGrpSpPr/>
        <p:nvPr/>
      </p:nvGrpSpPr>
      <p:grpSpPr>
        <a:xfrm>
          <a:off x="0" y="0"/>
          <a:ext cx="0" cy="0"/>
          <a:chOff x="0" y="0"/>
          <a:chExt cx="0" cy="0"/>
        </a:xfrm>
      </p:grpSpPr>
      <p:sp>
        <p:nvSpPr>
          <p:cNvPr id="7" name="Rectangle 6"/>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5" name="Table Placeholder 4"/>
          <p:cNvSpPr>
            <a:spLocks noGrp="1"/>
          </p:cNvSpPr>
          <p:nvPr>
            <p:ph type="tbl" sz="quarter" idx="14"/>
          </p:nvPr>
        </p:nvSpPr>
        <p:spPr>
          <a:xfrm>
            <a:off x="419581" y="1644869"/>
            <a:ext cx="8308494" cy="2172122"/>
          </a:xfrm>
        </p:spPr>
        <p:txBody>
          <a:bodyPr rtlCol="0">
            <a:noAutofit/>
          </a:bodyPr>
          <a:lstStyle/>
          <a:p>
            <a:pPr lvl="0"/>
            <a:endParaRPr lang="en-US" noProof="0" dirty="0"/>
          </a:p>
        </p:txBody>
      </p:sp>
      <p:sp>
        <p:nvSpPr>
          <p:cNvPr id="8" name="Text Placeholder 7"/>
          <p:cNvSpPr>
            <a:spLocks noGrp="1"/>
          </p:cNvSpPr>
          <p:nvPr>
            <p:ph type="body" sz="quarter" idx="13"/>
          </p:nvPr>
        </p:nvSpPr>
        <p:spPr>
          <a:xfrm>
            <a:off x="427839" y="3892492"/>
            <a:ext cx="8300236" cy="21082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20687" y="427039"/>
            <a:ext cx="8307387"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7675109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_9">
    <p:spTree>
      <p:nvGrpSpPr>
        <p:cNvPr id="1" name=""/>
        <p:cNvGrpSpPr/>
        <p:nvPr/>
      </p:nvGrpSpPr>
      <p:grpSpPr>
        <a:xfrm>
          <a:off x="0" y="0"/>
          <a:ext cx="0" cy="0"/>
          <a:chOff x="0" y="0"/>
          <a:chExt cx="0" cy="0"/>
        </a:xfrm>
      </p:grpSpPr>
      <p:sp>
        <p:nvSpPr>
          <p:cNvPr id="6" name="Rectangle 5"/>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5" name="Table Placeholder 4"/>
          <p:cNvSpPr>
            <a:spLocks noGrp="1"/>
          </p:cNvSpPr>
          <p:nvPr>
            <p:ph type="tbl" sz="quarter" idx="14"/>
          </p:nvPr>
        </p:nvSpPr>
        <p:spPr>
          <a:xfrm>
            <a:off x="419581" y="1644868"/>
            <a:ext cx="8308494" cy="4382870"/>
          </a:xfrm>
        </p:spPr>
        <p:txBody>
          <a:bodyPr rtlCol="0">
            <a:noAutofit/>
          </a:bodyPr>
          <a:lstStyle/>
          <a:p>
            <a:pPr lvl="0"/>
            <a:endParaRPr lang="en-US" noProof="0" dirty="0"/>
          </a:p>
        </p:txBody>
      </p:sp>
      <p:sp>
        <p:nvSpPr>
          <p:cNvPr id="4" name="Title 1"/>
          <p:cNvSpPr>
            <a:spLocks noGrp="1"/>
          </p:cNvSpPr>
          <p:nvPr>
            <p:ph type="title"/>
          </p:nvPr>
        </p:nvSpPr>
        <p:spPr>
          <a:xfrm>
            <a:off x="420687" y="427039"/>
            <a:ext cx="8307387"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41184606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8_9">
    <p:spTree>
      <p:nvGrpSpPr>
        <p:cNvPr id="1" name=""/>
        <p:cNvGrpSpPr/>
        <p:nvPr/>
      </p:nvGrpSpPr>
      <p:grpSpPr>
        <a:xfrm>
          <a:off x="0" y="0"/>
          <a:ext cx="0" cy="0"/>
          <a:chOff x="0" y="0"/>
          <a:chExt cx="0" cy="0"/>
        </a:xfrm>
      </p:grpSpPr>
      <p:sp>
        <p:nvSpPr>
          <p:cNvPr id="6" name="Rectangle 5"/>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420687" y="1647825"/>
            <a:ext cx="4067176" cy="4350766"/>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653280" y="1647836"/>
            <a:ext cx="4063277" cy="43529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101146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7" name="Content Placeholder 2"/>
          <p:cNvSpPr>
            <a:spLocks noGrp="1"/>
          </p:cNvSpPr>
          <p:nvPr>
            <p:ph idx="1"/>
          </p:nvPr>
        </p:nvSpPr>
        <p:spPr>
          <a:xfrm>
            <a:off x="5746070" y="1647574"/>
            <a:ext cx="2975655" cy="4353175"/>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0688" y="1647825"/>
            <a:ext cx="5159374" cy="4352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7108293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9_9">
    <p:spTree>
      <p:nvGrpSpPr>
        <p:cNvPr id="1" name=""/>
        <p:cNvGrpSpPr/>
        <p:nvPr/>
      </p:nvGrpSpPr>
      <p:grpSpPr>
        <a:xfrm>
          <a:off x="0" y="0"/>
          <a:ext cx="0" cy="0"/>
          <a:chOff x="0" y="0"/>
          <a:chExt cx="0" cy="0"/>
        </a:xfrm>
      </p:grpSpPr>
      <p:sp>
        <p:nvSpPr>
          <p:cNvPr id="6" name="Rectangle 5"/>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4660899" y="1647825"/>
            <a:ext cx="4067175" cy="4350766"/>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7837" y="1647836"/>
            <a:ext cx="4060025" cy="43529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41793364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5746070" y="1647574"/>
            <a:ext cx="2975655" cy="4353175"/>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0688" y="1647825"/>
            <a:ext cx="5159374" cy="4352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35143588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11">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6"/>
          <p:cNvSpPr>
            <a:spLocks noGrp="1"/>
          </p:cNvSpPr>
          <p:nvPr>
            <p:ph sz="quarter" idx="14"/>
          </p:nvPr>
        </p:nvSpPr>
        <p:spPr>
          <a:xfrm>
            <a:off x="420688" y="1647825"/>
            <a:ext cx="40640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5"/>
          </p:nvPr>
        </p:nvSpPr>
        <p:spPr>
          <a:xfrm>
            <a:off x="4659313" y="1647825"/>
            <a:ext cx="4062412"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33739285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12">
    <p:spTree>
      <p:nvGrpSpPr>
        <p:cNvPr id="1" name=""/>
        <p:cNvGrpSpPr/>
        <p:nvPr/>
      </p:nvGrpSpPr>
      <p:grpSpPr>
        <a:xfrm>
          <a:off x="0" y="0"/>
          <a:ext cx="0" cy="0"/>
          <a:chOff x="0" y="0"/>
          <a:chExt cx="0" cy="0"/>
        </a:xfrm>
      </p:grpSpPr>
      <p:sp>
        <p:nvSpPr>
          <p:cNvPr id="4" name="Rectangle 3"/>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647825"/>
            <a:ext cx="8301037"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182392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13">
    <p:spTree>
      <p:nvGrpSpPr>
        <p:cNvPr id="1" name=""/>
        <p:cNvGrpSpPr/>
        <p:nvPr/>
      </p:nvGrpSpPr>
      <p:grpSpPr>
        <a:xfrm>
          <a:off x="0" y="0"/>
          <a:ext cx="0" cy="0"/>
          <a:chOff x="0" y="0"/>
          <a:chExt cx="0" cy="0"/>
        </a:xfrm>
      </p:grpSpPr>
      <p:sp>
        <p:nvSpPr>
          <p:cNvPr id="4" name="Rectangle 3"/>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6" name="Text Placeholder 5"/>
          <p:cNvSpPr>
            <a:spLocks noGrp="1"/>
          </p:cNvSpPr>
          <p:nvPr>
            <p:ph type="body" sz="quarter" idx="12"/>
          </p:nvPr>
        </p:nvSpPr>
        <p:spPr>
          <a:xfrm>
            <a:off x="425450" y="1647825"/>
            <a:ext cx="8302625" cy="4352925"/>
          </a:xfrm>
        </p:spPr>
        <p:txBody>
          <a:bodyPr wrap="none" numCol="2" spcCol="1764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7294717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14">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211264"/>
            <a:ext cx="8301037" cy="51927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673570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15">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647824"/>
            <a:ext cx="8301037" cy="47561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41603587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Background">
    <p:spTree>
      <p:nvGrpSpPr>
        <p:cNvPr id="1" name=""/>
        <p:cNvGrpSpPr/>
        <p:nvPr/>
      </p:nvGrpSpPr>
      <p:grpSpPr>
        <a:xfrm>
          <a:off x="0" y="0"/>
          <a:ext cx="0" cy="0"/>
          <a:chOff x="0" y="0"/>
          <a:chExt cx="0" cy="0"/>
        </a:xfrm>
      </p:grpSpPr>
      <p:sp>
        <p:nvSpPr>
          <p:cNvPr id="3" name="Rectangle 2"/>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cxnSp>
        <p:nvCxnSpPr>
          <p:cNvPr id="4" name="Straight Connector 3"/>
          <p:cNvCxnSpPr/>
          <p:nvPr userDrawn="1"/>
        </p:nvCxnSpPr>
        <p:spPr>
          <a:xfrm flipV="1">
            <a:off x="0" y="990600"/>
            <a:ext cx="9144000" cy="12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20689" y="427038"/>
            <a:ext cx="8301036" cy="545419"/>
          </a:xfrm>
        </p:spPr>
        <p:txBody>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773022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12_Background">
    <p:spTree>
      <p:nvGrpSpPr>
        <p:cNvPr id="1" name=""/>
        <p:cNvGrpSpPr/>
        <p:nvPr/>
      </p:nvGrpSpPr>
      <p:grpSpPr>
        <a:xfrm>
          <a:off x="0" y="0"/>
          <a:ext cx="0" cy="0"/>
          <a:chOff x="0" y="0"/>
          <a:chExt cx="0" cy="0"/>
        </a:xfrm>
      </p:grpSpPr>
      <p:sp>
        <p:nvSpPr>
          <p:cNvPr id="4" name="Rectangle 3"/>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2" name="Title 1"/>
          <p:cNvSpPr>
            <a:spLocks noGrp="1"/>
          </p:cNvSpPr>
          <p:nvPr>
            <p:ph type="title"/>
          </p:nvPr>
        </p:nvSpPr>
        <p:spPr>
          <a:xfrm>
            <a:off x="420689" y="427038"/>
            <a:ext cx="8269286" cy="930048"/>
          </a:xfrm>
        </p:spPr>
        <p:txBody>
          <a:bodyPr/>
          <a:lstStyle>
            <a:lvl1pPr>
              <a:defRPr/>
            </a:lvl1pPr>
          </a:lstStyle>
          <a:p>
            <a:r>
              <a:rPr lang="en-US" altLang="zh-CN" smtClean="0"/>
              <a:t>Click to edit Master title style</a:t>
            </a:r>
            <a:endParaRPr lang="en-US" dirty="0"/>
          </a:p>
        </p:txBody>
      </p:sp>
      <p:sp>
        <p:nvSpPr>
          <p:cNvPr id="3" name="Content Placeholder 2"/>
          <p:cNvSpPr>
            <a:spLocks noGrp="1"/>
          </p:cNvSpPr>
          <p:nvPr>
            <p:ph idx="1"/>
          </p:nvPr>
        </p:nvSpPr>
        <p:spPr>
          <a:xfrm>
            <a:off x="420688" y="1647825"/>
            <a:ext cx="8301037"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01764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ackpage_slide">
    <p:spTree>
      <p:nvGrpSpPr>
        <p:cNvPr id="1" name=""/>
        <p:cNvGrpSpPr/>
        <p:nvPr/>
      </p:nvGrpSpPr>
      <p:grpSpPr>
        <a:xfrm>
          <a:off x="0" y="0"/>
          <a:ext cx="0" cy="0"/>
          <a:chOff x="0" y="0"/>
          <a:chExt cx="0" cy="0"/>
        </a:xfrm>
      </p:grpSpPr>
      <p:pic>
        <p:nvPicPr>
          <p:cNvPr id="2" name="Picture 3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052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420688" y="1647825"/>
            <a:ext cx="40640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5"/>
          </p:nvPr>
        </p:nvSpPr>
        <p:spPr>
          <a:xfrm>
            <a:off x="4659313" y="1647825"/>
            <a:ext cx="4062412"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317665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187"/>
            <a:ext cx="7905750" cy="663575"/>
          </a:xfrm>
        </p:spPr>
        <p:txBody>
          <a:bodyPr/>
          <a:lstStyle>
            <a:lvl1pPr>
              <a:defRPr/>
            </a:lvl1pPr>
          </a:lstStyle>
          <a:p>
            <a:r>
              <a:rPr lang="en-US" altLang="zh-CN" noProof="0" smtClean="0"/>
              <a:t>Click to edit Master title style</a:t>
            </a:r>
            <a:endParaRPr lang="en-US" dirty="0"/>
          </a:p>
        </p:txBody>
      </p:sp>
      <p:sp>
        <p:nvSpPr>
          <p:cNvPr id="4" name="Text Placeholder 3"/>
          <p:cNvSpPr>
            <a:spLocks noGrp="1"/>
          </p:cNvSpPr>
          <p:nvPr>
            <p:ph type="body" sz="quarter" idx="10"/>
          </p:nvPr>
        </p:nvSpPr>
        <p:spPr>
          <a:xfrm>
            <a:off x="611188" y="2025650"/>
            <a:ext cx="7921625" cy="4283075"/>
          </a:xfrm>
        </p:spPr>
        <p:txBody>
          <a:bodyPr/>
          <a:lstStyle>
            <a:lvl1pPr>
              <a:defRPr/>
            </a:lvl1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Date Placeholder 9"/>
          <p:cNvSpPr>
            <a:spLocks noGrp="1"/>
          </p:cNvSpPr>
          <p:nvPr>
            <p:ph type="dt" sz="half" idx="11"/>
          </p:nvPr>
        </p:nvSpPr>
        <p:spPr>
          <a:xfrm>
            <a:off x="6127750" y="6613525"/>
            <a:ext cx="2097088" cy="122238"/>
          </a:xfrm>
          <a:prstGeom prst="rect">
            <a:avLst/>
          </a:prstGeom>
        </p:spPr>
        <p:txBody>
          <a:bodyPr anchor="ctr"/>
          <a:lstStyle>
            <a:lvl1pPr fontAlgn="auto">
              <a:spcBef>
                <a:spcPct val="50000"/>
              </a:spcBef>
              <a:spcAft>
                <a:spcPts val="0"/>
              </a:spcAft>
              <a:buClr>
                <a:srgbClr val="808080"/>
              </a:buClr>
              <a:defRPr sz="1800" b="0">
                <a:solidFill>
                  <a:srgbClr val="000000"/>
                </a:solidFill>
                <a:latin typeface="Verdana"/>
                <a:ea typeface="+mn-ea"/>
              </a:defRPr>
            </a:lvl1pPr>
          </a:lstStyle>
          <a:p>
            <a:pPr>
              <a:defRPr/>
            </a:pPr>
            <a:r>
              <a:rPr lang="en-US"/>
              <a:t>MMM YYYY</a:t>
            </a:r>
          </a:p>
        </p:txBody>
      </p:sp>
      <p:sp>
        <p:nvSpPr>
          <p:cNvPr id="6" name="Footer Placeholder 10"/>
          <p:cNvSpPr>
            <a:spLocks noGrp="1"/>
          </p:cNvSpPr>
          <p:nvPr>
            <p:ph type="ftr" sz="quarter" idx="12"/>
          </p:nvPr>
        </p:nvSpPr>
        <p:spPr>
          <a:xfrm>
            <a:off x="3124200" y="6613525"/>
            <a:ext cx="2895600" cy="122238"/>
          </a:xfrm>
          <a:prstGeom prst="rect">
            <a:avLst/>
          </a:prstGeom>
        </p:spPr>
        <p:txBody>
          <a:bodyPr anchor="ctr"/>
          <a:lstStyle>
            <a:lvl1pPr fontAlgn="auto">
              <a:spcBef>
                <a:spcPts val="0"/>
              </a:spcBef>
              <a:spcAft>
                <a:spcPts val="0"/>
              </a:spcAft>
              <a:defRPr sz="1800" b="0">
                <a:solidFill>
                  <a:srgbClr val="000000"/>
                </a:solidFill>
                <a:latin typeface="Verdana"/>
                <a:ea typeface="+mn-ea"/>
              </a:defRPr>
            </a:lvl1pPr>
          </a:lstStyle>
          <a:p>
            <a:pPr>
              <a:buClrTx/>
              <a:defRPr/>
            </a:pPr>
            <a:r>
              <a:rPr lang="en-GB"/>
              <a:t>EKE 347 level controller </a:t>
            </a:r>
          </a:p>
        </p:txBody>
      </p:sp>
      <p:sp>
        <p:nvSpPr>
          <p:cNvPr id="7" name="Slide Number Placeholder 11"/>
          <p:cNvSpPr>
            <a:spLocks noGrp="1"/>
          </p:cNvSpPr>
          <p:nvPr>
            <p:ph type="sldNum" sz="quarter" idx="13"/>
          </p:nvPr>
        </p:nvSpPr>
        <p:spPr>
          <a:xfrm>
            <a:off x="8242300" y="6613525"/>
            <a:ext cx="261938" cy="122238"/>
          </a:xfrm>
          <a:prstGeom prst="rect">
            <a:avLst/>
          </a:prstGeom>
        </p:spPr>
        <p:txBody>
          <a:bodyPr anchor="ctr"/>
          <a:lstStyle>
            <a:lvl1pPr fontAlgn="auto">
              <a:spcBef>
                <a:spcPct val="50000"/>
              </a:spcBef>
              <a:spcAft>
                <a:spcPts val="0"/>
              </a:spcAft>
              <a:buClr>
                <a:srgbClr val="808080"/>
              </a:buClr>
              <a:defRPr sz="1800" b="0">
                <a:solidFill>
                  <a:srgbClr val="FFFFFF"/>
                </a:solidFill>
                <a:latin typeface="Verdana"/>
                <a:ea typeface="+mn-ea"/>
                <a:cs typeface="Verdana" pitchFamily="34" charset="0"/>
              </a:defRPr>
            </a:lvl1pPr>
          </a:lstStyle>
          <a:p>
            <a:pPr>
              <a:defRPr/>
            </a:pPr>
            <a:r>
              <a:rPr lang="en-US"/>
              <a:t>| </a:t>
            </a:r>
            <a:fld id="{7C3AEF9F-9D91-426E-8107-CE630D7DF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78146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Tree>
    <p:extLst>
      <p:ext uri="{BB962C8B-B14F-4D97-AF65-F5344CB8AC3E}">
        <p14:creationId xmlns:p14="http://schemas.microsoft.com/office/powerpoint/2010/main" val="11475929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6" name="Text Placeholder 5"/>
          <p:cNvSpPr>
            <a:spLocks noGrp="1"/>
          </p:cNvSpPr>
          <p:nvPr>
            <p:ph type="body" sz="quarter" idx="11"/>
          </p:nvPr>
        </p:nvSpPr>
        <p:spPr>
          <a:xfrm>
            <a:off x="626400" y="1893600"/>
            <a:ext cx="7888288"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Tree>
    <p:extLst>
      <p:ext uri="{BB962C8B-B14F-4D97-AF65-F5344CB8AC3E}">
        <p14:creationId xmlns:p14="http://schemas.microsoft.com/office/powerpoint/2010/main" val="439749340"/>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itle, Picture 1 lef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3750" y="1176356"/>
            <a:ext cx="5183188" cy="663575"/>
          </a:xfrm>
        </p:spPr>
        <p:txBody>
          <a:bodyPr/>
          <a:lstStyle/>
          <a:p>
            <a:r>
              <a:rPr lang="en-US" smtClean="0"/>
              <a:t>Click to edit Master title style</a:t>
            </a:r>
            <a:endParaRPr lang="da-DK" dirty="0"/>
          </a:p>
        </p:txBody>
      </p:sp>
      <p:sp>
        <p:nvSpPr>
          <p:cNvPr id="8" name="Text Placeholder 7"/>
          <p:cNvSpPr>
            <a:spLocks noGrp="1"/>
          </p:cNvSpPr>
          <p:nvPr>
            <p:ph type="body" sz="quarter" idx="11"/>
          </p:nvPr>
        </p:nvSpPr>
        <p:spPr>
          <a:xfrm>
            <a:off x="3338519" y="1905000"/>
            <a:ext cx="5187950"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icture Placeholder 6"/>
          <p:cNvSpPr>
            <a:spLocks noGrp="1"/>
          </p:cNvSpPr>
          <p:nvPr>
            <p:ph type="pic" sz="quarter" idx="12"/>
          </p:nvPr>
        </p:nvSpPr>
        <p:spPr>
          <a:xfrm>
            <a:off x="9" y="982800"/>
            <a:ext cx="3154363" cy="550080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1910445158"/>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Title, Picture 2 lef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367" y="1176356"/>
            <a:ext cx="3841571" cy="663575"/>
          </a:xfrm>
        </p:spPr>
        <p:txBody>
          <a:bodyPr/>
          <a:lstStyle/>
          <a:p>
            <a:r>
              <a:rPr lang="en-US" smtClean="0"/>
              <a:t>Click to edit Master title style</a:t>
            </a:r>
            <a:endParaRPr lang="da-DK" dirty="0"/>
          </a:p>
        </p:txBody>
      </p:sp>
      <p:sp>
        <p:nvSpPr>
          <p:cNvPr id="8" name="Picture Placeholder 7"/>
          <p:cNvSpPr>
            <a:spLocks noGrp="1"/>
          </p:cNvSpPr>
          <p:nvPr>
            <p:ph type="pic" sz="quarter" idx="11"/>
          </p:nvPr>
        </p:nvSpPr>
        <p:spPr>
          <a:xfrm>
            <a:off x="0" y="982800"/>
            <a:ext cx="4491038" cy="5502275"/>
          </a:xfrm>
        </p:spPr>
        <p:txBody>
          <a:bodyPr/>
          <a:lstStyle/>
          <a:p>
            <a:r>
              <a:rPr lang="en-US" dirty="0" smtClean="0"/>
              <a:t>Click icon to add picture</a:t>
            </a:r>
            <a:endParaRPr lang="da-DK" dirty="0"/>
          </a:p>
        </p:txBody>
      </p:sp>
      <p:sp>
        <p:nvSpPr>
          <p:cNvPr id="11" name="Text Placeholder 10"/>
          <p:cNvSpPr>
            <a:spLocks noGrp="1"/>
          </p:cNvSpPr>
          <p:nvPr>
            <p:ph type="body" sz="quarter" idx="12"/>
          </p:nvPr>
        </p:nvSpPr>
        <p:spPr>
          <a:xfrm>
            <a:off x="4676400" y="1904400"/>
            <a:ext cx="3837600" cy="439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471466622"/>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Picture 3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5113"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0688" y="2323438"/>
            <a:ext cx="8295973" cy="987029"/>
          </a:xfrm>
        </p:spPr>
        <p:txBody>
          <a:bodyPr>
            <a:noAutofit/>
          </a:bodyPr>
          <a:lstStyle>
            <a:lvl1pPr>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88685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983410"/>
            <a:ext cx="9144000" cy="5500800"/>
          </a:xfrm>
        </p:spPr>
        <p:txBody>
          <a:bodyPr/>
          <a:lstStyle/>
          <a:p>
            <a:r>
              <a:rPr lang="en-US" dirty="0" smtClean="0"/>
              <a:t>Click icon to add picture</a:t>
            </a:r>
            <a:endParaRPr lang="da-DK" dirty="0"/>
          </a:p>
        </p:txBody>
      </p:sp>
      <p:sp>
        <p:nvSpPr>
          <p:cNvPr id="2" name="Title 1"/>
          <p:cNvSpPr>
            <a:spLocks noGrp="1"/>
          </p:cNvSpPr>
          <p:nvPr>
            <p:ph type="title"/>
          </p:nvPr>
        </p:nvSpPr>
        <p:spPr/>
        <p:txBody>
          <a:bodyPr/>
          <a:lstStyle/>
          <a:p>
            <a:r>
              <a:rPr lang="en-US" smtClean="0"/>
              <a:t>Click to edit Master title style</a:t>
            </a:r>
            <a:endParaRPr lang="da-DK"/>
          </a:p>
        </p:txBody>
      </p:sp>
    </p:spTree>
    <p:extLst>
      <p:ext uri="{BB962C8B-B14F-4D97-AF65-F5344CB8AC3E}">
        <p14:creationId xmlns:p14="http://schemas.microsoft.com/office/powerpoint/2010/main" val="321981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Content and Picture 1 right">
    <p:spTree>
      <p:nvGrpSpPr>
        <p:cNvPr id="1" name=""/>
        <p:cNvGrpSpPr/>
        <p:nvPr/>
      </p:nvGrpSpPr>
      <p:grpSpPr>
        <a:xfrm>
          <a:off x="0" y="0"/>
          <a:ext cx="0" cy="0"/>
          <a:chOff x="0" y="0"/>
          <a:chExt cx="0" cy="0"/>
        </a:xfrm>
      </p:grpSpPr>
      <p:sp>
        <p:nvSpPr>
          <p:cNvPr id="2" name="Title 1"/>
          <p:cNvSpPr>
            <a:spLocks noGrp="1"/>
          </p:cNvSpPr>
          <p:nvPr>
            <p:ph type="title"/>
          </p:nvPr>
        </p:nvSpPr>
        <p:spPr>
          <a:xfrm>
            <a:off x="625485" y="1176356"/>
            <a:ext cx="5213349" cy="663575"/>
          </a:xfrm>
        </p:spPr>
        <p:txBody>
          <a:bodyPr/>
          <a:lstStyle/>
          <a:p>
            <a:r>
              <a:rPr lang="en-US" smtClean="0"/>
              <a:t>Click to edit Master title style</a:t>
            </a:r>
            <a:endParaRPr lang="da-DK"/>
          </a:p>
        </p:txBody>
      </p:sp>
      <p:sp>
        <p:nvSpPr>
          <p:cNvPr id="8" name="Text Placeholder 7"/>
          <p:cNvSpPr>
            <a:spLocks noGrp="1"/>
          </p:cNvSpPr>
          <p:nvPr>
            <p:ph type="body" sz="quarter" idx="11"/>
          </p:nvPr>
        </p:nvSpPr>
        <p:spPr>
          <a:xfrm>
            <a:off x="626409" y="1893600"/>
            <a:ext cx="5211763"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icture Placeholder 6"/>
          <p:cNvSpPr>
            <a:spLocks noGrp="1"/>
          </p:cNvSpPr>
          <p:nvPr>
            <p:ph type="pic" sz="quarter" idx="12"/>
          </p:nvPr>
        </p:nvSpPr>
        <p:spPr>
          <a:xfrm>
            <a:off x="6010284" y="982800"/>
            <a:ext cx="3133725" cy="550080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338811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Content and Picture 2 right">
    <p:spTree>
      <p:nvGrpSpPr>
        <p:cNvPr id="1" name=""/>
        <p:cNvGrpSpPr/>
        <p:nvPr/>
      </p:nvGrpSpPr>
      <p:grpSpPr>
        <a:xfrm>
          <a:off x="0" y="0"/>
          <a:ext cx="0" cy="0"/>
          <a:chOff x="0" y="0"/>
          <a:chExt cx="0" cy="0"/>
        </a:xfrm>
      </p:grpSpPr>
      <p:sp>
        <p:nvSpPr>
          <p:cNvPr id="2" name="Title 1"/>
          <p:cNvSpPr>
            <a:spLocks noGrp="1"/>
          </p:cNvSpPr>
          <p:nvPr>
            <p:ph type="title"/>
          </p:nvPr>
        </p:nvSpPr>
        <p:spPr>
          <a:xfrm>
            <a:off x="625482" y="1176356"/>
            <a:ext cx="3870325" cy="663575"/>
          </a:xfrm>
        </p:spPr>
        <p:txBody>
          <a:bodyPr/>
          <a:lstStyle/>
          <a:p>
            <a:r>
              <a:rPr lang="en-US" smtClean="0"/>
              <a:t>Click to edit Master title style</a:t>
            </a:r>
            <a:endParaRPr lang="da-DK" dirty="0"/>
          </a:p>
        </p:txBody>
      </p:sp>
      <p:sp>
        <p:nvSpPr>
          <p:cNvPr id="7" name="Picture Placeholder 6"/>
          <p:cNvSpPr>
            <a:spLocks noGrp="1"/>
          </p:cNvSpPr>
          <p:nvPr>
            <p:ph type="pic" sz="quarter" idx="11"/>
          </p:nvPr>
        </p:nvSpPr>
        <p:spPr>
          <a:xfrm>
            <a:off x="4676780" y="982800"/>
            <a:ext cx="4467225" cy="5500800"/>
          </a:xfrm>
        </p:spPr>
        <p:txBody>
          <a:bodyPr/>
          <a:lstStyle/>
          <a:p>
            <a:r>
              <a:rPr lang="en-US" dirty="0" smtClean="0"/>
              <a:t>Click icon to add picture</a:t>
            </a:r>
            <a:endParaRPr lang="da-DK" dirty="0"/>
          </a:p>
        </p:txBody>
      </p:sp>
      <p:sp>
        <p:nvSpPr>
          <p:cNvPr id="10" name="Text Placeholder 9"/>
          <p:cNvSpPr>
            <a:spLocks noGrp="1"/>
          </p:cNvSpPr>
          <p:nvPr>
            <p:ph type="body" sz="quarter" idx="12"/>
          </p:nvPr>
        </p:nvSpPr>
        <p:spPr>
          <a:xfrm>
            <a:off x="626400" y="1893600"/>
            <a:ext cx="3837600" cy="439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Tree>
    <p:extLst>
      <p:ext uri="{BB962C8B-B14F-4D97-AF65-F5344CB8AC3E}">
        <p14:creationId xmlns:p14="http://schemas.microsoft.com/office/powerpoint/2010/main" val="114977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content and Picture 1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8" name="Text Placeholder 7"/>
          <p:cNvSpPr>
            <a:spLocks noGrp="1"/>
          </p:cNvSpPr>
          <p:nvPr>
            <p:ph type="body" sz="quarter" idx="11"/>
          </p:nvPr>
        </p:nvSpPr>
        <p:spPr>
          <a:xfrm>
            <a:off x="626400" y="1893604"/>
            <a:ext cx="7875588"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icture Placeholder 6"/>
          <p:cNvSpPr>
            <a:spLocks noGrp="1"/>
          </p:cNvSpPr>
          <p:nvPr>
            <p:ph type="pic" sz="quarter" idx="12"/>
          </p:nvPr>
        </p:nvSpPr>
        <p:spPr>
          <a:xfrm>
            <a:off x="0" y="4197368"/>
            <a:ext cx="9144000" cy="2282825"/>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1646664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688" y="1647825"/>
            <a:ext cx="8301037"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848208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5" name="Picture Placeholder 34"/>
          <p:cNvSpPr>
            <a:spLocks noGrp="1"/>
          </p:cNvSpPr>
          <p:nvPr>
            <p:ph type="pic" sz="quarter" idx="11"/>
          </p:nvPr>
        </p:nvSpPr>
        <p:spPr>
          <a:xfrm>
            <a:off x="626400" y="1893600"/>
            <a:ext cx="1158820" cy="961200"/>
          </a:xfrm>
        </p:spPr>
        <p:txBody>
          <a:bodyPr/>
          <a:lstStyle/>
          <a:p>
            <a:r>
              <a:rPr lang="en-US" dirty="0" smtClean="0"/>
              <a:t>Click icon to add picture</a:t>
            </a:r>
            <a:endParaRPr lang="da-DK" dirty="0"/>
          </a:p>
        </p:txBody>
      </p:sp>
      <p:sp>
        <p:nvSpPr>
          <p:cNvPr id="36" name="Picture Placeholder 34"/>
          <p:cNvSpPr>
            <a:spLocks noGrp="1"/>
          </p:cNvSpPr>
          <p:nvPr>
            <p:ph type="pic" sz="quarter" idx="12"/>
          </p:nvPr>
        </p:nvSpPr>
        <p:spPr>
          <a:xfrm>
            <a:off x="1995543" y="1893600"/>
            <a:ext cx="1158820" cy="961200"/>
          </a:xfrm>
        </p:spPr>
        <p:txBody>
          <a:bodyPr/>
          <a:lstStyle/>
          <a:p>
            <a:r>
              <a:rPr lang="en-US" dirty="0" smtClean="0"/>
              <a:t>Click icon to add picture</a:t>
            </a:r>
            <a:endParaRPr lang="da-DK" dirty="0"/>
          </a:p>
        </p:txBody>
      </p:sp>
      <p:sp>
        <p:nvSpPr>
          <p:cNvPr id="37" name="Picture Placeholder 34"/>
          <p:cNvSpPr>
            <a:spLocks noGrp="1"/>
          </p:cNvSpPr>
          <p:nvPr>
            <p:ph type="pic" sz="quarter" idx="13"/>
          </p:nvPr>
        </p:nvSpPr>
        <p:spPr>
          <a:xfrm>
            <a:off x="3332218" y="1893600"/>
            <a:ext cx="1158820" cy="961200"/>
          </a:xfrm>
        </p:spPr>
        <p:txBody>
          <a:bodyPr/>
          <a:lstStyle/>
          <a:p>
            <a:r>
              <a:rPr lang="en-US" dirty="0" smtClean="0"/>
              <a:t>Click icon to add picture</a:t>
            </a:r>
            <a:endParaRPr lang="da-DK" dirty="0"/>
          </a:p>
        </p:txBody>
      </p:sp>
      <p:sp>
        <p:nvSpPr>
          <p:cNvPr id="38" name="Picture Placeholder 34"/>
          <p:cNvSpPr>
            <a:spLocks noGrp="1"/>
          </p:cNvSpPr>
          <p:nvPr>
            <p:ph type="pic" sz="quarter" idx="14"/>
          </p:nvPr>
        </p:nvSpPr>
        <p:spPr>
          <a:xfrm>
            <a:off x="4676775" y="1893600"/>
            <a:ext cx="1158820" cy="961200"/>
          </a:xfrm>
        </p:spPr>
        <p:txBody>
          <a:bodyPr/>
          <a:lstStyle/>
          <a:p>
            <a:r>
              <a:rPr lang="en-US" dirty="0" smtClean="0"/>
              <a:t>Click icon to add picture</a:t>
            </a:r>
            <a:endParaRPr lang="da-DK" dirty="0"/>
          </a:p>
        </p:txBody>
      </p:sp>
      <p:sp>
        <p:nvSpPr>
          <p:cNvPr id="39" name="Picture Placeholder 34"/>
          <p:cNvSpPr>
            <a:spLocks noGrp="1"/>
          </p:cNvSpPr>
          <p:nvPr>
            <p:ph type="pic" sz="quarter" idx="15"/>
          </p:nvPr>
        </p:nvSpPr>
        <p:spPr>
          <a:xfrm>
            <a:off x="6010275" y="1893600"/>
            <a:ext cx="1158820" cy="961200"/>
          </a:xfrm>
        </p:spPr>
        <p:txBody>
          <a:bodyPr/>
          <a:lstStyle/>
          <a:p>
            <a:r>
              <a:rPr lang="en-US" dirty="0" smtClean="0"/>
              <a:t>Click icon to add picture</a:t>
            </a:r>
            <a:endParaRPr lang="da-DK" dirty="0"/>
          </a:p>
        </p:txBody>
      </p:sp>
      <p:sp>
        <p:nvSpPr>
          <p:cNvPr id="40" name="Picture Placeholder 34"/>
          <p:cNvSpPr>
            <a:spLocks noGrp="1"/>
          </p:cNvSpPr>
          <p:nvPr>
            <p:ph type="pic" sz="quarter" idx="16"/>
          </p:nvPr>
        </p:nvSpPr>
        <p:spPr>
          <a:xfrm>
            <a:off x="7366000" y="1893600"/>
            <a:ext cx="1158820" cy="961200"/>
          </a:xfrm>
        </p:spPr>
        <p:txBody>
          <a:bodyPr/>
          <a:lstStyle/>
          <a:p>
            <a:r>
              <a:rPr lang="en-US" dirty="0" smtClean="0"/>
              <a:t>Click icon to add picture</a:t>
            </a:r>
            <a:endParaRPr lang="da-DK" dirty="0"/>
          </a:p>
        </p:txBody>
      </p:sp>
      <p:sp>
        <p:nvSpPr>
          <p:cNvPr id="41" name="Picture Placeholder 34"/>
          <p:cNvSpPr>
            <a:spLocks noGrp="1"/>
          </p:cNvSpPr>
          <p:nvPr>
            <p:ph type="pic" sz="quarter" idx="17"/>
          </p:nvPr>
        </p:nvSpPr>
        <p:spPr>
          <a:xfrm>
            <a:off x="626400" y="3043850"/>
            <a:ext cx="1158820" cy="961200"/>
          </a:xfrm>
        </p:spPr>
        <p:txBody>
          <a:bodyPr/>
          <a:lstStyle/>
          <a:p>
            <a:r>
              <a:rPr lang="en-US" dirty="0" smtClean="0"/>
              <a:t>Click icon to add picture</a:t>
            </a:r>
            <a:endParaRPr lang="da-DK" dirty="0"/>
          </a:p>
        </p:txBody>
      </p:sp>
      <p:sp>
        <p:nvSpPr>
          <p:cNvPr id="42" name="Picture Placeholder 34"/>
          <p:cNvSpPr>
            <a:spLocks noGrp="1"/>
          </p:cNvSpPr>
          <p:nvPr>
            <p:ph type="pic" sz="quarter" idx="18"/>
          </p:nvPr>
        </p:nvSpPr>
        <p:spPr>
          <a:xfrm>
            <a:off x="1995543" y="3043850"/>
            <a:ext cx="1158820" cy="961200"/>
          </a:xfrm>
        </p:spPr>
        <p:txBody>
          <a:bodyPr/>
          <a:lstStyle/>
          <a:p>
            <a:r>
              <a:rPr lang="en-US" dirty="0" smtClean="0"/>
              <a:t>Click icon to add picture</a:t>
            </a:r>
            <a:endParaRPr lang="da-DK" dirty="0"/>
          </a:p>
        </p:txBody>
      </p:sp>
      <p:sp>
        <p:nvSpPr>
          <p:cNvPr id="43" name="Picture Placeholder 34"/>
          <p:cNvSpPr>
            <a:spLocks noGrp="1"/>
          </p:cNvSpPr>
          <p:nvPr>
            <p:ph type="pic" sz="quarter" idx="19"/>
          </p:nvPr>
        </p:nvSpPr>
        <p:spPr>
          <a:xfrm>
            <a:off x="3332218" y="3043850"/>
            <a:ext cx="1158820" cy="961200"/>
          </a:xfrm>
        </p:spPr>
        <p:txBody>
          <a:bodyPr/>
          <a:lstStyle/>
          <a:p>
            <a:r>
              <a:rPr lang="en-US" dirty="0" smtClean="0"/>
              <a:t>Click icon to add picture</a:t>
            </a:r>
            <a:endParaRPr lang="da-DK" dirty="0"/>
          </a:p>
        </p:txBody>
      </p:sp>
      <p:sp>
        <p:nvSpPr>
          <p:cNvPr id="44" name="Picture Placeholder 34"/>
          <p:cNvSpPr>
            <a:spLocks noGrp="1"/>
          </p:cNvSpPr>
          <p:nvPr>
            <p:ph type="pic" sz="quarter" idx="20"/>
          </p:nvPr>
        </p:nvSpPr>
        <p:spPr>
          <a:xfrm>
            <a:off x="4676775" y="3043850"/>
            <a:ext cx="1158820" cy="961200"/>
          </a:xfrm>
        </p:spPr>
        <p:txBody>
          <a:bodyPr/>
          <a:lstStyle/>
          <a:p>
            <a:r>
              <a:rPr lang="en-US" dirty="0" smtClean="0"/>
              <a:t>Click icon to add picture</a:t>
            </a:r>
            <a:endParaRPr lang="da-DK" dirty="0"/>
          </a:p>
        </p:txBody>
      </p:sp>
      <p:sp>
        <p:nvSpPr>
          <p:cNvPr id="45" name="Picture Placeholder 34"/>
          <p:cNvSpPr>
            <a:spLocks noGrp="1"/>
          </p:cNvSpPr>
          <p:nvPr>
            <p:ph type="pic" sz="quarter" idx="21"/>
          </p:nvPr>
        </p:nvSpPr>
        <p:spPr>
          <a:xfrm>
            <a:off x="6010275" y="3043850"/>
            <a:ext cx="1158820" cy="961200"/>
          </a:xfrm>
        </p:spPr>
        <p:txBody>
          <a:bodyPr/>
          <a:lstStyle/>
          <a:p>
            <a:r>
              <a:rPr lang="en-US" dirty="0" smtClean="0"/>
              <a:t>Click icon to add picture</a:t>
            </a:r>
            <a:endParaRPr lang="da-DK" dirty="0"/>
          </a:p>
        </p:txBody>
      </p:sp>
      <p:sp>
        <p:nvSpPr>
          <p:cNvPr id="46" name="Picture Placeholder 34"/>
          <p:cNvSpPr>
            <a:spLocks noGrp="1"/>
          </p:cNvSpPr>
          <p:nvPr>
            <p:ph type="pic" sz="quarter" idx="22"/>
          </p:nvPr>
        </p:nvSpPr>
        <p:spPr>
          <a:xfrm>
            <a:off x="7366000" y="3043850"/>
            <a:ext cx="1158820" cy="961200"/>
          </a:xfrm>
        </p:spPr>
        <p:txBody>
          <a:bodyPr/>
          <a:lstStyle/>
          <a:p>
            <a:r>
              <a:rPr lang="en-US" dirty="0" smtClean="0"/>
              <a:t>Click icon to add picture</a:t>
            </a:r>
            <a:endParaRPr lang="da-DK" dirty="0"/>
          </a:p>
        </p:txBody>
      </p:sp>
      <p:sp>
        <p:nvSpPr>
          <p:cNvPr id="47" name="Picture Placeholder 34"/>
          <p:cNvSpPr>
            <a:spLocks noGrp="1"/>
          </p:cNvSpPr>
          <p:nvPr>
            <p:ph type="pic" sz="quarter" idx="23"/>
          </p:nvPr>
        </p:nvSpPr>
        <p:spPr>
          <a:xfrm>
            <a:off x="626400" y="4194100"/>
            <a:ext cx="1158820" cy="961200"/>
          </a:xfrm>
        </p:spPr>
        <p:txBody>
          <a:bodyPr/>
          <a:lstStyle/>
          <a:p>
            <a:r>
              <a:rPr lang="en-US" dirty="0" smtClean="0"/>
              <a:t>Click icon to add picture</a:t>
            </a:r>
            <a:endParaRPr lang="da-DK" dirty="0"/>
          </a:p>
        </p:txBody>
      </p:sp>
      <p:sp>
        <p:nvSpPr>
          <p:cNvPr id="48" name="Picture Placeholder 34"/>
          <p:cNvSpPr>
            <a:spLocks noGrp="1"/>
          </p:cNvSpPr>
          <p:nvPr>
            <p:ph type="pic" sz="quarter" idx="24"/>
          </p:nvPr>
        </p:nvSpPr>
        <p:spPr>
          <a:xfrm>
            <a:off x="1995543" y="4194100"/>
            <a:ext cx="1158820" cy="961200"/>
          </a:xfrm>
        </p:spPr>
        <p:txBody>
          <a:bodyPr/>
          <a:lstStyle/>
          <a:p>
            <a:r>
              <a:rPr lang="en-US" dirty="0" smtClean="0"/>
              <a:t>Click icon to add picture</a:t>
            </a:r>
            <a:endParaRPr lang="da-DK" dirty="0"/>
          </a:p>
        </p:txBody>
      </p:sp>
      <p:sp>
        <p:nvSpPr>
          <p:cNvPr id="49" name="Picture Placeholder 34"/>
          <p:cNvSpPr>
            <a:spLocks noGrp="1"/>
          </p:cNvSpPr>
          <p:nvPr>
            <p:ph type="pic" sz="quarter" idx="25"/>
          </p:nvPr>
        </p:nvSpPr>
        <p:spPr>
          <a:xfrm>
            <a:off x="3332218" y="4194100"/>
            <a:ext cx="1158820" cy="961200"/>
          </a:xfrm>
        </p:spPr>
        <p:txBody>
          <a:bodyPr/>
          <a:lstStyle/>
          <a:p>
            <a:r>
              <a:rPr lang="en-US" dirty="0" smtClean="0"/>
              <a:t>Click icon to add picture</a:t>
            </a:r>
            <a:endParaRPr lang="da-DK" dirty="0"/>
          </a:p>
        </p:txBody>
      </p:sp>
      <p:sp>
        <p:nvSpPr>
          <p:cNvPr id="50" name="Picture Placeholder 34"/>
          <p:cNvSpPr>
            <a:spLocks noGrp="1"/>
          </p:cNvSpPr>
          <p:nvPr>
            <p:ph type="pic" sz="quarter" idx="26"/>
          </p:nvPr>
        </p:nvSpPr>
        <p:spPr>
          <a:xfrm>
            <a:off x="4676775" y="4194100"/>
            <a:ext cx="1158820" cy="961200"/>
          </a:xfrm>
        </p:spPr>
        <p:txBody>
          <a:bodyPr/>
          <a:lstStyle/>
          <a:p>
            <a:r>
              <a:rPr lang="en-US" dirty="0" smtClean="0"/>
              <a:t>Click icon to add picture</a:t>
            </a:r>
            <a:endParaRPr lang="da-DK" dirty="0"/>
          </a:p>
        </p:txBody>
      </p:sp>
      <p:sp>
        <p:nvSpPr>
          <p:cNvPr id="51" name="Picture Placeholder 34"/>
          <p:cNvSpPr>
            <a:spLocks noGrp="1"/>
          </p:cNvSpPr>
          <p:nvPr>
            <p:ph type="pic" sz="quarter" idx="27"/>
          </p:nvPr>
        </p:nvSpPr>
        <p:spPr>
          <a:xfrm>
            <a:off x="6010275" y="4194100"/>
            <a:ext cx="1158820" cy="961200"/>
          </a:xfrm>
        </p:spPr>
        <p:txBody>
          <a:bodyPr/>
          <a:lstStyle/>
          <a:p>
            <a:r>
              <a:rPr lang="en-US" dirty="0" smtClean="0"/>
              <a:t>Click icon to add picture</a:t>
            </a:r>
            <a:endParaRPr lang="da-DK" dirty="0"/>
          </a:p>
        </p:txBody>
      </p:sp>
      <p:sp>
        <p:nvSpPr>
          <p:cNvPr id="52" name="Picture Placeholder 34"/>
          <p:cNvSpPr>
            <a:spLocks noGrp="1"/>
          </p:cNvSpPr>
          <p:nvPr>
            <p:ph type="pic" sz="quarter" idx="28"/>
          </p:nvPr>
        </p:nvSpPr>
        <p:spPr>
          <a:xfrm>
            <a:off x="7366000" y="4194100"/>
            <a:ext cx="1158820" cy="961200"/>
          </a:xfrm>
        </p:spPr>
        <p:txBody>
          <a:bodyPr/>
          <a:lstStyle/>
          <a:p>
            <a:r>
              <a:rPr lang="en-US" dirty="0" smtClean="0"/>
              <a:t>Click icon to add picture</a:t>
            </a:r>
            <a:endParaRPr lang="da-DK" dirty="0"/>
          </a:p>
        </p:txBody>
      </p:sp>
      <p:sp>
        <p:nvSpPr>
          <p:cNvPr id="53" name="Picture Placeholder 34"/>
          <p:cNvSpPr>
            <a:spLocks noGrp="1"/>
          </p:cNvSpPr>
          <p:nvPr>
            <p:ph type="pic" sz="quarter" idx="29"/>
          </p:nvPr>
        </p:nvSpPr>
        <p:spPr>
          <a:xfrm>
            <a:off x="626400" y="5344350"/>
            <a:ext cx="1158820" cy="961200"/>
          </a:xfrm>
        </p:spPr>
        <p:txBody>
          <a:bodyPr/>
          <a:lstStyle/>
          <a:p>
            <a:r>
              <a:rPr lang="en-US" dirty="0" smtClean="0"/>
              <a:t>Click icon to add picture</a:t>
            </a:r>
            <a:endParaRPr lang="da-DK" dirty="0"/>
          </a:p>
        </p:txBody>
      </p:sp>
      <p:sp>
        <p:nvSpPr>
          <p:cNvPr id="54" name="Picture Placeholder 34"/>
          <p:cNvSpPr>
            <a:spLocks noGrp="1"/>
          </p:cNvSpPr>
          <p:nvPr>
            <p:ph type="pic" sz="quarter" idx="30"/>
          </p:nvPr>
        </p:nvSpPr>
        <p:spPr>
          <a:xfrm>
            <a:off x="1995543" y="5344350"/>
            <a:ext cx="1158820" cy="961200"/>
          </a:xfrm>
        </p:spPr>
        <p:txBody>
          <a:bodyPr/>
          <a:lstStyle/>
          <a:p>
            <a:r>
              <a:rPr lang="en-US" dirty="0" smtClean="0"/>
              <a:t>Click icon to add picture</a:t>
            </a:r>
            <a:endParaRPr lang="da-DK" dirty="0"/>
          </a:p>
        </p:txBody>
      </p:sp>
      <p:sp>
        <p:nvSpPr>
          <p:cNvPr id="55" name="Picture Placeholder 34"/>
          <p:cNvSpPr>
            <a:spLocks noGrp="1"/>
          </p:cNvSpPr>
          <p:nvPr>
            <p:ph type="pic" sz="quarter" idx="31"/>
          </p:nvPr>
        </p:nvSpPr>
        <p:spPr>
          <a:xfrm>
            <a:off x="3332218" y="5344350"/>
            <a:ext cx="1158820" cy="961200"/>
          </a:xfrm>
        </p:spPr>
        <p:txBody>
          <a:bodyPr/>
          <a:lstStyle/>
          <a:p>
            <a:r>
              <a:rPr lang="en-US" dirty="0" smtClean="0"/>
              <a:t>Click icon to add picture</a:t>
            </a:r>
            <a:endParaRPr lang="da-DK" dirty="0"/>
          </a:p>
        </p:txBody>
      </p:sp>
      <p:sp>
        <p:nvSpPr>
          <p:cNvPr id="56" name="Picture Placeholder 34"/>
          <p:cNvSpPr>
            <a:spLocks noGrp="1"/>
          </p:cNvSpPr>
          <p:nvPr>
            <p:ph type="pic" sz="quarter" idx="32"/>
          </p:nvPr>
        </p:nvSpPr>
        <p:spPr>
          <a:xfrm>
            <a:off x="4676775" y="5344350"/>
            <a:ext cx="1158820" cy="961200"/>
          </a:xfrm>
        </p:spPr>
        <p:txBody>
          <a:bodyPr/>
          <a:lstStyle/>
          <a:p>
            <a:r>
              <a:rPr lang="en-US" dirty="0" smtClean="0"/>
              <a:t>Click icon to add picture</a:t>
            </a:r>
            <a:endParaRPr lang="da-DK" dirty="0"/>
          </a:p>
        </p:txBody>
      </p:sp>
      <p:sp>
        <p:nvSpPr>
          <p:cNvPr id="57" name="Picture Placeholder 34"/>
          <p:cNvSpPr>
            <a:spLocks noGrp="1"/>
          </p:cNvSpPr>
          <p:nvPr>
            <p:ph type="pic" sz="quarter" idx="33"/>
          </p:nvPr>
        </p:nvSpPr>
        <p:spPr>
          <a:xfrm>
            <a:off x="6010275" y="5344350"/>
            <a:ext cx="1158820" cy="961200"/>
          </a:xfrm>
        </p:spPr>
        <p:txBody>
          <a:bodyPr/>
          <a:lstStyle/>
          <a:p>
            <a:r>
              <a:rPr lang="en-US" dirty="0" smtClean="0"/>
              <a:t>Click icon to add picture</a:t>
            </a:r>
            <a:endParaRPr lang="da-DK" dirty="0"/>
          </a:p>
        </p:txBody>
      </p:sp>
      <p:sp>
        <p:nvSpPr>
          <p:cNvPr id="58" name="Picture Placeholder 34"/>
          <p:cNvSpPr>
            <a:spLocks noGrp="1"/>
          </p:cNvSpPr>
          <p:nvPr>
            <p:ph type="pic" sz="quarter" idx="34"/>
          </p:nvPr>
        </p:nvSpPr>
        <p:spPr>
          <a:xfrm>
            <a:off x="7366000" y="5344350"/>
            <a:ext cx="1158820" cy="96120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413987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Picture 1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7" name="Text Placeholder 6"/>
          <p:cNvSpPr>
            <a:spLocks noGrp="1"/>
          </p:cNvSpPr>
          <p:nvPr>
            <p:ph type="body" sz="quarter" idx="11"/>
          </p:nvPr>
        </p:nvSpPr>
        <p:spPr>
          <a:xfrm>
            <a:off x="4676775" y="1893600"/>
            <a:ext cx="3849688"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8" name="Picture Placeholder 7"/>
          <p:cNvSpPr>
            <a:spLocks noGrp="1"/>
          </p:cNvSpPr>
          <p:nvPr>
            <p:ph type="pic" sz="quarter" idx="12"/>
          </p:nvPr>
        </p:nvSpPr>
        <p:spPr>
          <a:xfrm>
            <a:off x="626409" y="1893600"/>
            <a:ext cx="3852863" cy="440055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5886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Content and Pictur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7" name="Text Placeholder 6"/>
          <p:cNvSpPr>
            <a:spLocks noGrp="1"/>
          </p:cNvSpPr>
          <p:nvPr>
            <p:ph type="body" sz="quarter" idx="11"/>
          </p:nvPr>
        </p:nvSpPr>
        <p:spPr>
          <a:xfrm>
            <a:off x="626400" y="1893600"/>
            <a:ext cx="3857625"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8" name="Picture Placeholder 7"/>
          <p:cNvSpPr>
            <a:spLocks noGrp="1"/>
          </p:cNvSpPr>
          <p:nvPr>
            <p:ph type="pic" sz="quarter" idx="12"/>
          </p:nvPr>
        </p:nvSpPr>
        <p:spPr>
          <a:xfrm>
            <a:off x="4676775" y="1893600"/>
            <a:ext cx="3849688" cy="440055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355400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Content and Pictur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7" name="Text Placeholder 6"/>
          <p:cNvSpPr>
            <a:spLocks noGrp="1"/>
          </p:cNvSpPr>
          <p:nvPr>
            <p:ph type="body" sz="quarter" idx="11"/>
          </p:nvPr>
        </p:nvSpPr>
        <p:spPr>
          <a:xfrm>
            <a:off x="626406" y="1893600"/>
            <a:ext cx="2519363" cy="440055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Picture Placeholder 7"/>
          <p:cNvSpPr>
            <a:spLocks noGrp="1"/>
          </p:cNvSpPr>
          <p:nvPr>
            <p:ph type="pic" sz="quarter" idx="12"/>
          </p:nvPr>
        </p:nvSpPr>
        <p:spPr>
          <a:xfrm>
            <a:off x="3338519" y="1893600"/>
            <a:ext cx="5187950" cy="440055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365593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Content and Pictur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7" name="Text Placeholder 6"/>
          <p:cNvSpPr>
            <a:spLocks noGrp="1"/>
          </p:cNvSpPr>
          <p:nvPr>
            <p:ph type="body" sz="quarter" idx="11"/>
          </p:nvPr>
        </p:nvSpPr>
        <p:spPr>
          <a:xfrm>
            <a:off x="626400" y="1893604"/>
            <a:ext cx="7888288" cy="96837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Picture Placeholder 7"/>
          <p:cNvSpPr>
            <a:spLocks noGrp="1"/>
          </p:cNvSpPr>
          <p:nvPr>
            <p:ph type="pic" sz="quarter" idx="12"/>
          </p:nvPr>
        </p:nvSpPr>
        <p:spPr>
          <a:xfrm>
            <a:off x="626400" y="3054350"/>
            <a:ext cx="7888288" cy="325120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758844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Picture and Content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7" name="Text Placeholder 6"/>
          <p:cNvSpPr>
            <a:spLocks noGrp="1"/>
          </p:cNvSpPr>
          <p:nvPr>
            <p:ph type="body" sz="quarter" idx="11"/>
          </p:nvPr>
        </p:nvSpPr>
        <p:spPr>
          <a:xfrm>
            <a:off x="626400" y="5338781"/>
            <a:ext cx="7888288" cy="9667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Picture Placeholder 7"/>
          <p:cNvSpPr>
            <a:spLocks noGrp="1"/>
          </p:cNvSpPr>
          <p:nvPr>
            <p:ph type="pic" sz="quarter" idx="12"/>
          </p:nvPr>
        </p:nvSpPr>
        <p:spPr>
          <a:xfrm>
            <a:off x="626400" y="1893600"/>
            <a:ext cx="7888288" cy="3275013"/>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227576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bg1"/>
          </a:solidFill>
          <a:ln w="6350" cap="flat" cmpd="sng" algn="ctr">
            <a:solidFill>
              <a:srgbClr val="5F5F5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smtClean="0">
              <a:solidFill>
                <a:srgbClr val="000000"/>
              </a:solidFill>
            </a:endParaRPr>
          </a:p>
        </p:txBody>
      </p:sp>
    </p:spTree>
    <p:extLst>
      <p:ext uri="{BB962C8B-B14F-4D97-AF65-F5344CB8AC3E}">
        <p14:creationId xmlns:p14="http://schemas.microsoft.com/office/powerpoint/2010/main" val="140644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Plain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6"/>
          <p:cNvSpPr>
            <a:spLocks noGrp="1"/>
          </p:cNvSpPr>
          <p:nvPr>
            <p:ph type="body" sz="quarter" idx="13"/>
          </p:nvPr>
        </p:nvSpPr>
        <p:spPr>
          <a:xfrm>
            <a:off x="419820" y="544470"/>
            <a:ext cx="8304363" cy="253041"/>
          </a:xfrm>
        </p:spPr>
        <p:txBody>
          <a:bodyPr lIns="18000">
            <a:normAutofit/>
          </a:bodyPr>
          <a:lstStyle>
            <a:lvl1pPr marL="0" indent="0">
              <a:buNone/>
              <a:defRPr sz="1000" cap="none" baseline="0">
                <a:solidFill>
                  <a:schemeClr val="tx1">
                    <a:lumMod val="90000"/>
                    <a:lumOff val="10000"/>
                  </a:schemeClr>
                </a:solidFill>
              </a:defRPr>
            </a:lvl1pPr>
          </a:lstStyle>
          <a:p>
            <a:pPr lvl="0"/>
            <a:r>
              <a:rPr lang="en-US" altLang="zh-CN" dirty="0" smtClean="0"/>
              <a:t>Click to edit Master text styles</a:t>
            </a:r>
          </a:p>
        </p:txBody>
      </p:sp>
      <p:sp>
        <p:nvSpPr>
          <p:cNvPr id="8" name="Content Placeholder 8"/>
          <p:cNvSpPr>
            <a:spLocks noGrp="1"/>
          </p:cNvSpPr>
          <p:nvPr>
            <p:ph sz="quarter" idx="15"/>
          </p:nvPr>
        </p:nvSpPr>
        <p:spPr>
          <a:xfrm>
            <a:off x="419823" y="1947654"/>
            <a:ext cx="8304360" cy="3764951"/>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6"/>
          </p:nvPr>
        </p:nvSpPr>
        <p:spPr>
          <a:xfrm>
            <a:off x="717550" y="6070601"/>
            <a:ext cx="1957388" cy="88900"/>
          </a:xfrm>
          <a:prstGeom prst="rect">
            <a:avLst/>
          </a:prstGeom>
        </p:spPr>
        <p:txBody>
          <a:bodyPr numCol="1" compatLnSpc="1">
            <a:prstTxWarp prst="textNoShape">
              <a:avLst/>
            </a:prstTxWarp>
          </a:bodyPr>
          <a:lstStyle>
            <a:lvl1pPr fontAlgn="base">
              <a:spcBef>
                <a:spcPct val="0"/>
              </a:spcBef>
              <a:spcAft>
                <a:spcPct val="0"/>
              </a:spcAft>
              <a:defRPr cap="none">
                <a:ea typeface="宋体" charset="-122"/>
              </a:defRPr>
            </a:lvl1pPr>
          </a:lstStyle>
          <a:p>
            <a:pPr>
              <a:defRPr/>
            </a:pPr>
            <a:r>
              <a:rPr lang="da-DK" altLang="zh-CN" dirty="0" smtClean="0">
                <a:solidFill>
                  <a:srgbClr val="000000"/>
                </a:solidFill>
              </a:rPr>
              <a:t>1 March 2012</a:t>
            </a:r>
            <a:endParaRPr lang="da-DK" altLang="zh-CN" dirty="0">
              <a:solidFill>
                <a:srgbClr val="000000"/>
              </a:solidFill>
            </a:endParaRPr>
          </a:p>
        </p:txBody>
      </p:sp>
      <p:sp>
        <p:nvSpPr>
          <p:cNvPr id="7" name="Footer Placeholder 3"/>
          <p:cNvSpPr>
            <a:spLocks noGrp="1"/>
          </p:cNvSpPr>
          <p:nvPr>
            <p:ph type="ftr" sz="quarter" idx="17"/>
          </p:nvPr>
        </p:nvSpPr>
        <p:spPr>
          <a:xfrm>
            <a:off x="717550" y="6195484"/>
            <a:ext cx="1957388" cy="91016"/>
          </a:xfrm>
          <a:prstGeom prst="rect">
            <a:avLst/>
          </a:prstGeom>
        </p:spPr>
        <p:txBody>
          <a:bodyPr/>
          <a:lstStyle>
            <a:lvl1pPr>
              <a:defRPr/>
            </a:lvl1pPr>
          </a:lstStyle>
          <a:p>
            <a:pPr>
              <a:defRPr/>
            </a:pPr>
            <a:r>
              <a:rPr lang="da-DK" dirty="0" smtClean="0">
                <a:solidFill>
                  <a:srgbClr val="000000"/>
                </a:solidFill>
                <a:ea typeface="SimHei" pitchFamily="49" charset="-122"/>
              </a:rPr>
              <a:t>Anshan District Heating System</a:t>
            </a:r>
            <a:endParaRPr lang="da-DK" dirty="0">
              <a:solidFill>
                <a:srgbClr val="000000"/>
              </a:solidFill>
              <a:ea typeface="SimHei" pitchFamily="49" charset="-122"/>
            </a:endParaRPr>
          </a:p>
        </p:txBody>
      </p:sp>
      <p:sp>
        <p:nvSpPr>
          <p:cNvPr id="9" name="Slide Number Placeholder 4"/>
          <p:cNvSpPr>
            <a:spLocks noGrp="1"/>
          </p:cNvSpPr>
          <p:nvPr>
            <p:ph type="sldNum" sz="quarter" idx="18"/>
          </p:nvPr>
        </p:nvSpPr>
        <p:spPr>
          <a:xfrm>
            <a:off x="6553200" y="6356350"/>
            <a:ext cx="2133600" cy="365125"/>
          </a:xfrm>
          <a:prstGeom prst="rect">
            <a:avLst/>
          </a:prstGeom>
        </p:spPr>
        <p:txBody>
          <a:bodyPr/>
          <a:lstStyle>
            <a:lvl1pPr>
              <a:defRPr/>
            </a:lvl1pPr>
          </a:lstStyle>
          <a:p>
            <a:pPr>
              <a:defRPr/>
            </a:pPr>
            <a:fld id="{5602E158-1E3A-493A-A66F-0540F17F20F0}" type="slidenum">
              <a:rPr lang="da-DK" altLang="zh-CN">
                <a:solidFill>
                  <a:srgbClr val="FF0000"/>
                </a:solidFill>
              </a:rPr>
              <a:pPr>
                <a:defRPr/>
              </a:pPr>
              <a:t>‹#›</a:t>
            </a:fld>
            <a:endParaRPr lang="da-DK" altLang="zh-CN" dirty="0">
              <a:solidFill>
                <a:srgbClr val="FF0000"/>
              </a:solidFill>
            </a:endParaRPr>
          </a:p>
        </p:txBody>
      </p:sp>
    </p:spTree>
    <p:extLst>
      <p:ext uri="{BB962C8B-B14F-4D97-AF65-F5344CB8AC3E}">
        <p14:creationId xmlns:p14="http://schemas.microsoft.com/office/powerpoint/2010/main" val="1036092763"/>
      </p:ext>
    </p:extLst>
  </p:cSld>
  <p:clrMapOvr>
    <a:masterClrMapping/>
  </p:clrMapOvr>
  <p:transition spd="med">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1">
    <p:spTree>
      <p:nvGrpSpPr>
        <p:cNvPr id="1" name=""/>
        <p:cNvGrpSpPr/>
        <p:nvPr/>
      </p:nvGrpSpPr>
      <p:grpSpPr>
        <a:xfrm>
          <a:off x="0" y="0"/>
          <a:ext cx="0" cy="0"/>
          <a:chOff x="0" y="0"/>
          <a:chExt cx="0" cy="0"/>
        </a:xfrm>
      </p:grpSpPr>
      <p:sp>
        <p:nvSpPr>
          <p:cNvPr id="2"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20688" y="1211264"/>
            <a:ext cx="8301037" cy="481647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61560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2">
    <p:bg>
      <p:bgPr>
        <a:solidFill>
          <a:schemeClr val="bg1"/>
        </a:solidFill>
        <a:effectLst/>
      </p:bgPr>
    </p:bg>
    <p:spTree>
      <p:nvGrpSpPr>
        <p:cNvPr id="1" name=""/>
        <p:cNvGrpSpPr/>
        <p:nvPr/>
      </p:nvGrpSpPr>
      <p:grpSpPr>
        <a:xfrm>
          <a:off x="0" y="0"/>
          <a:ext cx="0" cy="0"/>
          <a:chOff x="0" y="0"/>
          <a:chExt cx="0" cy="0"/>
        </a:xfrm>
      </p:grpSpPr>
      <p:pic>
        <p:nvPicPr>
          <p:cNvPr id="28"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Placeholder 1"/>
          <p:cNvSpPr>
            <a:spLocks noGrp="1"/>
          </p:cNvSpPr>
          <p:nvPr>
            <p:ph type="title"/>
          </p:nvPr>
        </p:nvSpPr>
        <p:spPr bwMode="auto">
          <a:xfrm>
            <a:off x="420688" y="427038"/>
            <a:ext cx="82915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30" name="Text Placeholder 2"/>
          <p:cNvSpPr>
            <a:spLocks noGrp="1"/>
          </p:cNvSpPr>
          <p:nvPr>
            <p:ph idx="1"/>
          </p:nvPr>
        </p:nvSpPr>
        <p:spPr bwMode="auto">
          <a:xfrm>
            <a:off x="420688" y="1204913"/>
            <a:ext cx="8291512"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cxnSp>
        <p:nvCxnSpPr>
          <p:cNvPr id="31" name="Straight Connector 30"/>
          <p:cNvCxnSpPr/>
          <p:nvPr userDrawn="1"/>
        </p:nvCxnSpPr>
        <p:spPr>
          <a:xfrm flipH="1">
            <a:off x="-195263" y="42703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H="1">
            <a:off x="-195263" y="1211263"/>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a:off x="-195263" y="1639888"/>
            <a:ext cx="1301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Group 25"/>
          <p:cNvGrpSpPr>
            <a:grpSpLocks/>
          </p:cNvGrpSpPr>
          <p:nvPr userDrawn="1"/>
        </p:nvGrpSpPr>
        <p:grpSpPr bwMode="auto">
          <a:xfrm>
            <a:off x="9209088" y="427038"/>
            <a:ext cx="130175" cy="1212850"/>
            <a:chOff x="-478971" y="427038"/>
            <a:chExt cx="413657" cy="1212850"/>
          </a:xfrm>
        </p:grpSpPr>
        <p:cxnSp>
          <p:nvCxnSpPr>
            <p:cNvPr id="35" name="Straight Connector 34"/>
            <p:cNvCxnSpPr/>
            <p:nvPr userDrawn="1"/>
          </p:nvCxnSpPr>
          <p:spPr>
            <a:xfrm flipH="1">
              <a:off x="-478971" y="427038"/>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a:off x="-478971" y="1211263"/>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a:off x="-478971" y="1639888"/>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userDrawn="1"/>
        </p:nvCxnSpPr>
        <p:spPr>
          <a:xfrm rot="5400000" flipH="1">
            <a:off x="86463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rot="5400000" flipH="1">
            <a:off x="354806"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flipH="1">
            <a:off x="568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rot="5400000" flipH="1">
            <a:off x="55125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rot="5400000" flipH="1">
            <a:off x="4591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rot="5400000" flipH="1">
            <a:off x="441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5400000" flipH="1">
            <a:off x="35028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rot="5400000" flipH="1">
            <a:off x="3328193" y="-177006"/>
            <a:ext cx="131763"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bmkFldAdditionalInfo"/>
          <p:cNvSpPr txBox="1">
            <a:spLocks noChangeArrowheads="1"/>
          </p:cNvSpPr>
          <p:nvPr userDrawn="1"/>
        </p:nvSpPr>
        <p:spPr bwMode="auto">
          <a:xfrm>
            <a:off x="485774" y="6619875"/>
            <a:ext cx="7845425"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eaLnBrk="1" hangingPunct="1">
              <a:spcBef>
                <a:spcPct val="50000"/>
              </a:spcBef>
              <a:defRPr/>
            </a:pPr>
            <a:r>
              <a:rPr lang="en-US" altLang="zh-CN" sz="800" b="0" dirty="0" err="1" smtClean="0">
                <a:solidFill>
                  <a:srgbClr val="FFFFFF"/>
                </a:solidFill>
                <a:ea typeface="微软雅黑" pitchFamily="34" charset="-122"/>
              </a:rPr>
              <a:t>Danfoss</a:t>
            </a:r>
            <a:r>
              <a:rPr lang="en-US" altLang="zh-CN" sz="800" b="0" dirty="0" smtClean="0">
                <a:solidFill>
                  <a:srgbClr val="FFFFFF"/>
                </a:solidFill>
                <a:ea typeface="微软雅黑" pitchFamily="34" charset="-122"/>
              </a:rPr>
              <a:t>			                  Property of </a:t>
            </a:r>
            <a:r>
              <a:rPr lang="en-US" altLang="zh-CN" sz="800" b="0" dirty="0" err="1" smtClean="0">
                <a:solidFill>
                  <a:srgbClr val="FFFFFF"/>
                </a:solidFill>
                <a:ea typeface="微软雅黑" pitchFamily="34" charset="-122"/>
              </a:rPr>
              <a:t>Danfoss</a:t>
            </a:r>
            <a:r>
              <a:rPr lang="en-US" altLang="zh-CN" sz="800" b="0" dirty="0" smtClean="0">
                <a:solidFill>
                  <a:srgbClr val="FFFFFF"/>
                </a:solidFill>
                <a:ea typeface="微软雅黑" pitchFamily="34" charset="-122"/>
              </a:rPr>
              <a:t>		</a:t>
            </a:r>
            <a:endParaRPr lang="en-GB" altLang="zh-CN" sz="800" b="0" dirty="0" smtClean="0">
              <a:solidFill>
                <a:srgbClr val="FFFFFF"/>
              </a:solidFill>
            </a:endParaRPr>
          </a:p>
        </p:txBody>
      </p:sp>
      <p:sp>
        <p:nvSpPr>
          <p:cNvPr id="47" name="bmkFldAdditionalInfo"/>
          <p:cNvSpPr txBox="1">
            <a:spLocks noChangeArrowheads="1"/>
          </p:cNvSpPr>
          <p:nvPr userDrawn="1"/>
        </p:nvSpPr>
        <p:spPr bwMode="auto">
          <a:xfrm>
            <a:off x="65088" y="6621463"/>
            <a:ext cx="381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algn="r" eaLnBrk="1" hangingPunct="1">
              <a:defRPr/>
            </a:pPr>
            <a:fld id="{B2C244B4-6085-4E33-A33B-EF7F66D63BA2}" type="slidenum">
              <a:rPr lang="da-DK" altLang="zh-CN" sz="800" smtClean="0">
                <a:solidFill>
                  <a:srgbClr val="FFFFFF"/>
                </a:solidFill>
              </a:rPr>
              <a:pPr algn="r" eaLnBrk="1" hangingPunct="1">
                <a:defRPr/>
              </a:pPr>
              <a:t>‹#›</a:t>
            </a:fld>
            <a:r>
              <a:rPr lang="da-DK" altLang="zh-CN" sz="800" b="0" smtClean="0">
                <a:solidFill>
                  <a:srgbClr val="869199"/>
                </a:solidFill>
              </a:rPr>
              <a:t> </a:t>
            </a:r>
            <a:r>
              <a:rPr lang="da-DK" altLang="zh-CN" sz="800" b="0" smtClean="0">
                <a:solidFill>
                  <a:srgbClr val="FFFFFF"/>
                </a:solidFill>
              </a:rPr>
              <a:t>|</a:t>
            </a:r>
          </a:p>
        </p:txBody>
      </p:sp>
      <p:cxnSp>
        <p:nvCxnSpPr>
          <p:cNvPr id="48" name="Straight Connector 47"/>
          <p:cNvCxnSpPr/>
          <p:nvPr userDrawn="1"/>
        </p:nvCxnSpPr>
        <p:spPr>
          <a:xfrm flipH="1">
            <a:off x="-195263"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H="1">
            <a:off x="-188913" y="6394450"/>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204325"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H="1">
            <a:off x="9210675" y="6394450"/>
            <a:ext cx="1301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01154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25450" y="1647825"/>
            <a:ext cx="8302625" cy="4352925"/>
          </a:xfrm>
        </p:spPr>
        <p:txBody>
          <a:bodyPr wrap="none" numCol="2" spcCol="1764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9419915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2_2">
    <p:bg>
      <p:bgPr>
        <a:solidFill>
          <a:schemeClr val="bg1"/>
        </a:solidFill>
        <a:effectLst/>
      </p:bgPr>
    </p:bg>
    <p:spTree>
      <p:nvGrpSpPr>
        <p:cNvPr id="1" name=""/>
        <p:cNvGrpSpPr/>
        <p:nvPr/>
      </p:nvGrpSpPr>
      <p:grpSpPr>
        <a:xfrm>
          <a:off x="0" y="0"/>
          <a:ext cx="0" cy="0"/>
          <a:chOff x="0" y="0"/>
          <a:chExt cx="0" cy="0"/>
        </a:xfrm>
      </p:grpSpPr>
      <p:pic>
        <p:nvPicPr>
          <p:cNvPr id="27"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itle Placeholder 1"/>
          <p:cNvSpPr>
            <a:spLocks noGrp="1"/>
          </p:cNvSpPr>
          <p:nvPr>
            <p:ph type="title"/>
          </p:nvPr>
        </p:nvSpPr>
        <p:spPr bwMode="auto">
          <a:xfrm>
            <a:off x="420688" y="427038"/>
            <a:ext cx="82915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29" name="Text Placeholder 2"/>
          <p:cNvSpPr>
            <a:spLocks noGrp="1"/>
          </p:cNvSpPr>
          <p:nvPr>
            <p:ph idx="1"/>
          </p:nvPr>
        </p:nvSpPr>
        <p:spPr bwMode="auto">
          <a:xfrm>
            <a:off x="420688" y="1204913"/>
            <a:ext cx="8291512"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cxnSp>
        <p:nvCxnSpPr>
          <p:cNvPr id="30" name="Straight Connector 29"/>
          <p:cNvCxnSpPr/>
          <p:nvPr userDrawn="1"/>
        </p:nvCxnSpPr>
        <p:spPr>
          <a:xfrm flipH="1">
            <a:off x="-195263" y="42703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a:off x="-195263" y="1211263"/>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H="1">
            <a:off x="-195263" y="1639888"/>
            <a:ext cx="1301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3" name="Group 25"/>
          <p:cNvGrpSpPr>
            <a:grpSpLocks/>
          </p:cNvGrpSpPr>
          <p:nvPr userDrawn="1"/>
        </p:nvGrpSpPr>
        <p:grpSpPr bwMode="auto">
          <a:xfrm>
            <a:off x="9209088" y="427038"/>
            <a:ext cx="130175" cy="1212850"/>
            <a:chOff x="-478971" y="427038"/>
            <a:chExt cx="413657" cy="1212850"/>
          </a:xfrm>
        </p:grpSpPr>
        <p:cxnSp>
          <p:nvCxnSpPr>
            <p:cNvPr id="34" name="Straight Connector 33"/>
            <p:cNvCxnSpPr/>
            <p:nvPr userDrawn="1"/>
          </p:nvCxnSpPr>
          <p:spPr>
            <a:xfrm flipH="1">
              <a:off x="-478971" y="427038"/>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a:off x="-478971" y="1211263"/>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a:off x="-478971" y="1639888"/>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userDrawn="1"/>
        </p:nvCxnSpPr>
        <p:spPr>
          <a:xfrm rot="5400000" flipH="1">
            <a:off x="86463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rot="5400000" flipH="1">
            <a:off x="354806"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rot="5400000" flipH="1">
            <a:off x="568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flipH="1">
            <a:off x="55125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rot="5400000" flipH="1">
            <a:off x="4591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rot="5400000" flipH="1">
            <a:off x="441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rot="5400000" flipH="1">
            <a:off x="35028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5400000" flipH="1">
            <a:off x="3328193" y="-177006"/>
            <a:ext cx="131763"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bmkFldAdditionalInfo"/>
          <p:cNvSpPr txBox="1">
            <a:spLocks noChangeArrowheads="1"/>
          </p:cNvSpPr>
          <p:nvPr userDrawn="1"/>
        </p:nvSpPr>
        <p:spPr bwMode="auto">
          <a:xfrm>
            <a:off x="485774" y="6619875"/>
            <a:ext cx="7845425"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eaLnBrk="1" hangingPunct="1">
              <a:spcBef>
                <a:spcPct val="50000"/>
              </a:spcBef>
              <a:defRPr/>
            </a:pPr>
            <a:r>
              <a:rPr lang="en-US" altLang="zh-CN" sz="800" b="0" dirty="0" err="1" smtClean="0">
                <a:solidFill>
                  <a:srgbClr val="FFFFFF"/>
                </a:solidFill>
                <a:ea typeface="微软雅黑" pitchFamily="34" charset="-122"/>
              </a:rPr>
              <a:t>Danfoss</a:t>
            </a:r>
            <a:r>
              <a:rPr lang="en-US" altLang="zh-CN" sz="800" b="0" dirty="0" smtClean="0">
                <a:solidFill>
                  <a:srgbClr val="FFFFFF"/>
                </a:solidFill>
                <a:ea typeface="微软雅黑" pitchFamily="34" charset="-122"/>
              </a:rPr>
              <a:t>			                  Confidential of </a:t>
            </a:r>
            <a:r>
              <a:rPr lang="en-US" altLang="zh-CN" sz="800" b="0" dirty="0" err="1" smtClean="0">
                <a:solidFill>
                  <a:srgbClr val="FFFFFF"/>
                </a:solidFill>
                <a:ea typeface="微软雅黑" pitchFamily="34" charset="-122"/>
              </a:rPr>
              <a:t>Danfoss</a:t>
            </a:r>
            <a:r>
              <a:rPr lang="en-US" altLang="zh-CN" sz="800" b="0" dirty="0" smtClean="0">
                <a:solidFill>
                  <a:srgbClr val="FFFFFF"/>
                </a:solidFill>
                <a:ea typeface="微软雅黑" pitchFamily="34" charset="-122"/>
              </a:rPr>
              <a:t>		</a:t>
            </a:r>
            <a:endParaRPr lang="en-GB" altLang="zh-CN" sz="800" b="0" dirty="0" smtClean="0">
              <a:solidFill>
                <a:srgbClr val="FFFFFF"/>
              </a:solidFill>
            </a:endParaRPr>
          </a:p>
        </p:txBody>
      </p:sp>
      <p:sp>
        <p:nvSpPr>
          <p:cNvPr id="46" name="bmkFldAdditionalInfo"/>
          <p:cNvSpPr txBox="1">
            <a:spLocks noChangeArrowheads="1"/>
          </p:cNvSpPr>
          <p:nvPr userDrawn="1"/>
        </p:nvSpPr>
        <p:spPr bwMode="auto">
          <a:xfrm>
            <a:off x="65088" y="6621463"/>
            <a:ext cx="381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algn="r" eaLnBrk="1" hangingPunct="1">
              <a:defRPr/>
            </a:pPr>
            <a:fld id="{B2C244B4-6085-4E33-A33B-EF7F66D63BA2}" type="slidenum">
              <a:rPr lang="da-DK" altLang="zh-CN" sz="800" smtClean="0">
                <a:solidFill>
                  <a:srgbClr val="FFFFFF"/>
                </a:solidFill>
              </a:rPr>
              <a:pPr algn="r" eaLnBrk="1" hangingPunct="1">
                <a:defRPr/>
              </a:pPr>
              <a:t>‹#›</a:t>
            </a:fld>
            <a:r>
              <a:rPr lang="da-DK" altLang="zh-CN" sz="800" b="0" smtClean="0">
                <a:solidFill>
                  <a:srgbClr val="869199"/>
                </a:solidFill>
              </a:rPr>
              <a:t> </a:t>
            </a:r>
            <a:r>
              <a:rPr lang="da-DK" altLang="zh-CN" sz="800" b="0" smtClean="0">
                <a:solidFill>
                  <a:srgbClr val="FFFFFF"/>
                </a:solidFill>
              </a:rPr>
              <a:t>|</a:t>
            </a:r>
          </a:p>
        </p:txBody>
      </p:sp>
      <p:cxnSp>
        <p:nvCxnSpPr>
          <p:cNvPr id="47" name="Straight Connector 46"/>
          <p:cNvCxnSpPr/>
          <p:nvPr userDrawn="1"/>
        </p:nvCxnSpPr>
        <p:spPr>
          <a:xfrm flipH="1">
            <a:off x="-195263"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H="1">
            <a:off x="-188913" y="6394450"/>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H="1">
            <a:off x="9204325"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210675" y="6394450"/>
            <a:ext cx="1301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330779"/>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7" name="Content Placeholder 2"/>
          <p:cNvSpPr>
            <a:spLocks noGrp="1"/>
          </p:cNvSpPr>
          <p:nvPr>
            <p:ph idx="1"/>
          </p:nvPr>
        </p:nvSpPr>
        <p:spPr>
          <a:xfrm>
            <a:off x="5746070" y="1210988"/>
            <a:ext cx="2975655" cy="4789762"/>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0688" y="1211263"/>
            <a:ext cx="5159374" cy="4789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3223567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20687" y="1211263"/>
            <a:ext cx="8307388" cy="4789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3057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415088"/>
          </a:xfrm>
        </p:spPr>
        <p:txBody>
          <a:bodyPr rtlCol="0">
            <a:noAutofit/>
          </a:bodyPr>
          <a:lstStyle/>
          <a:p>
            <a:pPr lvl="0"/>
            <a:r>
              <a:rPr lang="en-US" noProof="0" dirty="0" smtClean="0"/>
              <a:t>Click icon to add picture</a:t>
            </a:r>
            <a:endParaRPr lang="en-US" noProof="0" dirty="0"/>
          </a:p>
        </p:txBody>
      </p:sp>
      <p:sp>
        <p:nvSpPr>
          <p:cNvPr id="4"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2354774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2" name="Title 1"/>
          <p:cNvSpPr>
            <a:spLocks noGrp="1"/>
          </p:cNvSpPr>
          <p:nvPr>
            <p:ph type="title"/>
          </p:nvPr>
        </p:nvSpPr>
        <p:spPr>
          <a:xfrm>
            <a:off x="420687" y="427038"/>
            <a:ext cx="4067175" cy="1133247"/>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4664075" y="0"/>
            <a:ext cx="4479925" cy="6393543"/>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5449" y="1647825"/>
            <a:ext cx="4062413" cy="43529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9218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2" name="Title 1"/>
          <p:cNvSpPr>
            <a:spLocks noGrp="1"/>
          </p:cNvSpPr>
          <p:nvPr>
            <p:ph type="title"/>
          </p:nvPr>
        </p:nvSpPr>
        <p:spPr>
          <a:xfrm>
            <a:off x="4660901" y="427038"/>
            <a:ext cx="4067174" cy="1133247"/>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0" y="0"/>
            <a:ext cx="4479925" cy="6393543"/>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660901" y="1647825"/>
            <a:ext cx="4067174" cy="43529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74635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7" name="Content Placeholder 2"/>
          <p:cNvSpPr>
            <a:spLocks noGrp="1"/>
          </p:cNvSpPr>
          <p:nvPr>
            <p:ph idx="1"/>
          </p:nvPr>
        </p:nvSpPr>
        <p:spPr>
          <a:xfrm>
            <a:off x="420688" y="1647825"/>
            <a:ext cx="2975655" cy="4350766"/>
          </a:xfrm>
        </p:spPr>
        <p:txBody>
          <a:bodyPr/>
          <a:lstStyle/>
          <a:p>
            <a:pPr lvl="0"/>
            <a:r>
              <a:rPr lang="en-US" smtClean="0"/>
              <a:t>Click to edit Master text styles</a:t>
            </a:r>
          </a:p>
        </p:txBody>
      </p:sp>
      <p:sp>
        <p:nvSpPr>
          <p:cNvPr id="2"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
        <p:nvSpPr>
          <p:cNvPr id="8" name="Text Placeholder 7"/>
          <p:cNvSpPr>
            <a:spLocks noGrp="1"/>
          </p:cNvSpPr>
          <p:nvPr>
            <p:ph type="body" sz="quarter" idx="13"/>
          </p:nvPr>
        </p:nvSpPr>
        <p:spPr>
          <a:xfrm>
            <a:off x="3563939" y="1647836"/>
            <a:ext cx="5159374" cy="4352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84749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9">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419581" y="1644869"/>
            <a:ext cx="8308494" cy="2172122"/>
          </a:xfrm>
        </p:spPr>
        <p:txBody>
          <a:bodyPr rtlCol="0">
            <a:noAutofit/>
          </a:bodyPr>
          <a:lstStyle/>
          <a:p>
            <a:pPr lvl="0"/>
            <a:endParaRPr lang="en-US" noProof="0" dirty="0"/>
          </a:p>
        </p:txBody>
      </p:sp>
      <p:sp>
        <p:nvSpPr>
          <p:cNvPr id="8" name="Text Placeholder 7"/>
          <p:cNvSpPr>
            <a:spLocks noGrp="1"/>
          </p:cNvSpPr>
          <p:nvPr>
            <p:ph type="body" sz="quarter" idx="13"/>
          </p:nvPr>
        </p:nvSpPr>
        <p:spPr>
          <a:xfrm>
            <a:off x="427839" y="3892492"/>
            <a:ext cx="8300236" cy="21082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20687" y="427039"/>
            <a:ext cx="8307387"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51503665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_9">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419581" y="1644868"/>
            <a:ext cx="8308494" cy="4382870"/>
          </a:xfrm>
        </p:spPr>
        <p:txBody>
          <a:bodyPr rtlCol="0">
            <a:noAutofit/>
          </a:bodyPr>
          <a:lstStyle/>
          <a:p>
            <a:pPr lvl="0"/>
            <a:endParaRPr lang="en-US" noProof="0" dirty="0"/>
          </a:p>
        </p:txBody>
      </p:sp>
      <p:sp>
        <p:nvSpPr>
          <p:cNvPr id="4" name="Title 1"/>
          <p:cNvSpPr>
            <a:spLocks noGrp="1"/>
          </p:cNvSpPr>
          <p:nvPr>
            <p:ph type="title"/>
          </p:nvPr>
        </p:nvSpPr>
        <p:spPr>
          <a:xfrm>
            <a:off x="420687" y="427039"/>
            <a:ext cx="8307387"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35530793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9">
    <p:spTree>
      <p:nvGrpSpPr>
        <p:cNvPr id="1" name=""/>
        <p:cNvGrpSpPr/>
        <p:nvPr/>
      </p:nvGrpSpPr>
      <p:grpSpPr>
        <a:xfrm>
          <a:off x="0" y="0"/>
          <a:ext cx="0" cy="0"/>
          <a:chOff x="0" y="0"/>
          <a:chExt cx="0" cy="0"/>
        </a:xfrm>
      </p:grpSpPr>
      <p:sp>
        <p:nvSpPr>
          <p:cNvPr id="7" name="Content Placeholder 2"/>
          <p:cNvSpPr>
            <a:spLocks noGrp="1"/>
          </p:cNvSpPr>
          <p:nvPr>
            <p:ph idx="1"/>
          </p:nvPr>
        </p:nvSpPr>
        <p:spPr>
          <a:xfrm>
            <a:off x="420687" y="1647825"/>
            <a:ext cx="4067176" cy="4350766"/>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653280" y="1647836"/>
            <a:ext cx="4063277" cy="43529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983421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211264"/>
            <a:ext cx="8301037" cy="51927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8909647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_9">
    <p:spTree>
      <p:nvGrpSpPr>
        <p:cNvPr id="1" name=""/>
        <p:cNvGrpSpPr/>
        <p:nvPr/>
      </p:nvGrpSpPr>
      <p:grpSpPr>
        <a:xfrm>
          <a:off x="0" y="0"/>
          <a:ext cx="0" cy="0"/>
          <a:chOff x="0" y="0"/>
          <a:chExt cx="0" cy="0"/>
        </a:xfrm>
      </p:grpSpPr>
      <p:sp>
        <p:nvSpPr>
          <p:cNvPr id="7" name="Content Placeholder 2"/>
          <p:cNvSpPr>
            <a:spLocks noGrp="1"/>
          </p:cNvSpPr>
          <p:nvPr>
            <p:ph idx="1"/>
          </p:nvPr>
        </p:nvSpPr>
        <p:spPr>
          <a:xfrm>
            <a:off x="4660899" y="1647825"/>
            <a:ext cx="4067175" cy="4350766"/>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7837" y="1647836"/>
            <a:ext cx="4060025" cy="43529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36524249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7" name="Content Placeholder 2"/>
          <p:cNvSpPr>
            <a:spLocks noGrp="1"/>
          </p:cNvSpPr>
          <p:nvPr>
            <p:ph idx="1"/>
          </p:nvPr>
        </p:nvSpPr>
        <p:spPr>
          <a:xfrm>
            <a:off x="5746070" y="1647574"/>
            <a:ext cx="2975655" cy="4353175"/>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0688" y="1647825"/>
            <a:ext cx="5159374" cy="4352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177746258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420688" y="1647825"/>
            <a:ext cx="40640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5"/>
          </p:nvPr>
        </p:nvSpPr>
        <p:spPr>
          <a:xfrm>
            <a:off x="4659313" y="1647825"/>
            <a:ext cx="4062412"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8823041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688" y="1647825"/>
            <a:ext cx="8301037"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6157400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25450" y="1647825"/>
            <a:ext cx="8302625" cy="4352925"/>
          </a:xfrm>
        </p:spPr>
        <p:txBody>
          <a:bodyPr wrap="none" numCol="2" spcCol="1764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417502489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211264"/>
            <a:ext cx="8301037" cy="51927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0760535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647824"/>
            <a:ext cx="8301037" cy="47561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413246281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1_1">
    <p:spTree>
      <p:nvGrpSpPr>
        <p:cNvPr id="1" name=""/>
        <p:cNvGrpSpPr/>
        <p:nvPr/>
      </p:nvGrpSpPr>
      <p:grpSpPr>
        <a:xfrm>
          <a:off x="0" y="0"/>
          <a:ext cx="0" cy="0"/>
          <a:chOff x="0" y="0"/>
          <a:chExt cx="0" cy="0"/>
        </a:xfrm>
      </p:grpSpPr>
      <p:sp>
        <p:nvSpPr>
          <p:cNvPr id="2"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20688" y="1211264"/>
            <a:ext cx="8301037" cy="481647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20082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_2">
    <p:spTree>
      <p:nvGrpSpPr>
        <p:cNvPr id="1" name=""/>
        <p:cNvGrpSpPr/>
        <p:nvPr/>
      </p:nvGrpSpPr>
      <p:grpSpPr>
        <a:xfrm>
          <a:off x="0" y="0"/>
          <a:ext cx="0" cy="0"/>
          <a:chOff x="0" y="0"/>
          <a:chExt cx="0" cy="0"/>
        </a:xfrm>
      </p:grpSpPr>
      <p:pic>
        <p:nvPicPr>
          <p:cNvPr id="6" name="Picture 3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mkFldAdditionalInfo"/>
          <p:cNvSpPr txBox="1">
            <a:spLocks noChangeArrowheads="1"/>
          </p:cNvSpPr>
          <p:nvPr userDrawn="1"/>
        </p:nvSpPr>
        <p:spPr bwMode="auto">
          <a:xfrm>
            <a:off x="485775" y="6619875"/>
            <a:ext cx="21590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eaLnBrk="1" hangingPunct="1">
              <a:spcBef>
                <a:spcPct val="50000"/>
              </a:spcBef>
              <a:defRPr/>
            </a:pPr>
            <a:r>
              <a:rPr lang="en-GB" altLang="zh-CN" sz="800" b="0" smtClean="0">
                <a:solidFill>
                  <a:srgbClr val="FFFFFF"/>
                </a:solidFill>
              </a:rPr>
              <a:t>RC Power Point Guideline</a:t>
            </a:r>
          </a:p>
        </p:txBody>
      </p:sp>
      <p:sp>
        <p:nvSpPr>
          <p:cNvPr id="10" name="bmkFldAdditionalInfo"/>
          <p:cNvSpPr txBox="1">
            <a:spLocks noChangeArrowheads="1"/>
          </p:cNvSpPr>
          <p:nvPr userDrawn="1"/>
        </p:nvSpPr>
        <p:spPr bwMode="auto">
          <a:xfrm>
            <a:off x="65088" y="6621463"/>
            <a:ext cx="381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algn="r" eaLnBrk="1" hangingPunct="1">
              <a:defRPr/>
            </a:pPr>
            <a:fld id="{AEF85EAA-DD80-4F81-BD16-D5DDBF22CCB5}" type="slidenum">
              <a:rPr lang="da-DK" altLang="zh-CN" sz="800" smtClean="0">
                <a:solidFill>
                  <a:srgbClr val="FFFFFF"/>
                </a:solidFill>
              </a:rPr>
              <a:pPr algn="r" eaLnBrk="1" hangingPunct="1">
                <a:defRPr/>
              </a:pPr>
              <a:t>‹#›</a:t>
            </a:fld>
            <a:r>
              <a:rPr lang="da-DK" altLang="zh-CN" sz="800" b="0" smtClean="0">
                <a:solidFill>
                  <a:srgbClr val="869199"/>
                </a:solidFill>
              </a:rPr>
              <a:t> </a:t>
            </a:r>
            <a:r>
              <a:rPr lang="da-DK" altLang="zh-CN" sz="800" b="0" smtClean="0">
                <a:solidFill>
                  <a:srgbClr val="FFFFFF"/>
                </a:solidFill>
              </a:rPr>
              <a:t>|</a:t>
            </a:r>
          </a:p>
        </p:txBody>
      </p:sp>
      <p:cxnSp>
        <p:nvCxnSpPr>
          <p:cNvPr id="11" name="Straight Connector 10"/>
          <p:cNvCxnSpPr/>
          <p:nvPr userDrawn="1"/>
        </p:nvCxnSpPr>
        <p:spPr>
          <a:xfrm flipH="1">
            <a:off x="-195263" y="42703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195263" y="1211263"/>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195263" y="1639888"/>
            <a:ext cx="1301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49"/>
          <p:cNvGrpSpPr>
            <a:grpSpLocks/>
          </p:cNvGrpSpPr>
          <p:nvPr userDrawn="1"/>
        </p:nvGrpSpPr>
        <p:grpSpPr bwMode="auto">
          <a:xfrm>
            <a:off x="9209088" y="427038"/>
            <a:ext cx="130175" cy="1212850"/>
            <a:chOff x="-478971" y="427038"/>
            <a:chExt cx="413657" cy="1212850"/>
          </a:xfrm>
        </p:grpSpPr>
        <p:cxnSp>
          <p:nvCxnSpPr>
            <p:cNvPr id="15" name="Straight Connector 14"/>
            <p:cNvCxnSpPr/>
            <p:nvPr userDrawn="1"/>
          </p:nvCxnSpPr>
          <p:spPr>
            <a:xfrm flipH="1">
              <a:off x="-478971" y="427038"/>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478971" y="1211263"/>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639888"/>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userDrawn="1"/>
        </p:nvCxnSpPr>
        <p:spPr>
          <a:xfrm rot="5400000" flipH="1">
            <a:off x="8655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flipH="1">
            <a:off x="354806"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5400000" flipH="1">
            <a:off x="568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5400000" flipH="1">
            <a:off x="55125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flipH="1">
            <a:off x="4591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flipH="1">
            <a:off x="441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5400000" flipH="1">
            <a:off x="35028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rot="5400000" flipH="1">
            <a:off x="33281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H="1">
            <a:off x="-195263" y="6021388"/>
            <a:ext cx="13017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420688" y="1211263"/>
            <a:ext cx="2975655" cy="4810025"/>
          </a:xfrm>
        </p:spPr>
        <p:txBody>
          <a:bodyPr/>
          <a:lstStyle/>
          <a:p>
            <a:pPr lvl="0"/>
            <a:r>
              <a:rPr lang="en-US" dirty="0" smtClean="0"/>
              <a:t>Click to edit Master text styles</a:t>
            </a:r>
          </a:p>
        </p:txBody>
      </p:sp>
      <p:sp>
        <p:nvSpPr>
          <p:cNvPr id="8" name="Text Placeholder 7"/>
          <p:cNvSpPr>
            <a:spLocks noGrp="1"/>
          </p:cNvSpPr>
          <p:nvPr>
            <p:ph type="body" sz="quarter" idx="13"/>
          </p:nvPr>
        </p:nvSpPr>
        <p:spPr>
          <a:xfrm>
            <a:off x="3563939" y="1211058"/>
            <a:ext cx="5157786" cy="48102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5017711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5746070" y="1210988"/>
            <a:ext cx="2975655" cy="4789762"/>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0688" y="1211263"/>
            <a:ext cx="5159374" cy="4789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4214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647824"/>
            <a:ext cx="8301037" cy="47561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300434586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4">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6" name="Text Placeholder 5"/>
          <p:cNvSpPr>
            <a:spLocks noGrp="1"/>
          </p:cNvSpPr>
          <p:nvPr>
            <p:ph type="body" sz="quarter" idx="12"/>
          </p:nvPr>
        </p:nvSpPr>
        <p:spPr>
          <a:xfrm>
            <a:off x="420687" y="1211263"/>
            <a:ext cx="8307388" cy="4789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29396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6">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6" name="Picture Placeholder 5"/>
          <p:cNvSpPr>
            <a:spLocks noGrp="1"/>
          </p:cNvSpPr>
          <p:nvPr>
            <p:ph type="pic" sz="quarter" idx="12"/>
          </p:nvPr>
        </p:nvSpPr>
        <p:spPr>
          <a:xfrm>
            <a:off x="0" y="0"/>
            <a:ext cx="9144000" cy="6415088"/>
          </a:xfrm>
        </p:spPr>
        <p:txBody>
          <a:bodyPr rtlCol="0">
            <a:noAutofit/>
          </a:bodyPr>
          <a:lstStyle/>
          <a:p>
            <a:pPr lvl="0"/>
            <a:r>
              <a:rPr lang="en-US" noProof="0" dirty="0" smtClean="0"/>
              <a:t>Click icon to add picture</a:t>
            </a:r>
            <a:endParaRPr lang="en-US" noProof="0" dirty="0"/>
          </a:p>
        </p:txBody>
      </p:sp>
      <p:sp>
        <p:nvSpPr>
          <p:cNvPr id="4"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1869421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7">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2" name="Title 1"/>
          <p:cNvSpPr>
            <a:spLocks noGrp="1"/>
          </p:cNvSpPr>
          <p:nvPr>
            <p:ph type="title"/>
          </p:nvPr>
        </p:nvSpPr>
        <p:spPr>
          <a:xfrm>
            <a:off x="420687" y="427038"/>
            <a:ext cx="4067175" cy="1133247"/>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4664075" y="0"/>
            <a:ext cx="4479925" cy="6393543"/>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5449" y="1647825"/>
            <a:ext cx="4062413" cy="43529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638069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8">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2" name="Title 1"/>
          <p:cNvSpPr>
            <a:spLocks noGrp="1"/>
          </p:cNvSpPr>
          <p:nvPr>
            <p:ph type="title"/>
          </p:nvPr>
        </p:nvSpPr>
        <p:spPr>
          <a:xfrm>
            <a:off x="4660901" y="427038"/>
            <a:ext cx="4067174" cy="1133247"/>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0" y="0"/>
            <a:ext cx="4479925" cy="6393543"/>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660901" y="1647825"/>
            <a:ext cx="4067174" cy="43529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151210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5_9">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420688" y="1647825"/>
            <a:ext cx="2975655" cy="4350766"/>
          </a:xfrm>
        </p:spPr>
        <p:txBody>
          <a:bodyPr/>
          <a:lstStyle/>
          <a:p>
            <a:pPr lvl="0"/>
            <a:r>
              <a:rPr lang="en-US" smtClean="0"/>
              <a:t>Click to edit Master text styles</a:t>
            </a:r>
          </a:p>
        </p:txBody>
      </p:sp>
      <p:sp>
        <p:nvSpPr>
          <p:cNvPr id="2"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
        <p:nvSpPr>
          <p:cNvPr id="8" name="Text Placeholder 7"/>
          <p:cNvSpPr>
            <a:spLocks noGrp="1"/>
          </p:cNvSpPr>
          <p:nvPr>
            <p:ph type="body" sz="quarter" idx="13"/>
          </p:nvPr>
        </p:nvSpPr>
        <p:spPr>
          <a:xfrm>
            <a:off x="3563939" y="1647836"/>
            <a:ext cx="5159374" cy="4352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506175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6_9">
    <p:spTree>
      <p:nvGrpSpPr>
        <p:cNvPr id="1" name=""/>
        <p:cNvGrpSpPr/>
        <p:nvPr/>
      </p:nvGrpSpPr>
      <p:grpSpPr>
        <a:xfrm>
          <a:off x="0" y="0"/>
          <a:ext cx="0" cy="0"/>
          <a:chOff x="0" y="0"/>
          <a:chExt cx="0" cy="0"/>
        </a:xfrm>
      </p:grpSpPr>
      <p:sp>
        <p:nvSpPr>
          <p:cNvPr id="7" name="Rectangle 6"/>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5" name="Table Placeholder 4"/>
          <p:cNvSpPr>
            <a:spLocks noGrp="1"/>
          </p:cNvSpPr>
          <p:nvPr>
            <p:ph type="tbl" sz="quarter" idx="14"/>
          </p:nvPr>
        </p:nvSpPr>
        <p:spPr>
          <a:xfrm>
            <a:off x="419581" y="1644869"/>
            <a:ext cx="8308494" cy="2172122"/>
          </a:xfrm>
        </p:spPr>
        <p:txBody>
          <a:bodyPr rtlCol="0">
            <a:noAutofit/>
          </a:bodyPr>
          <a:lstStyle/>
          <a:p>
            <a:pPr lvl="0"/>
            <a:endParaRPr lang="en-US" noProof="0" dirty="0"/>
          </a:p>
        </p:txBody>
      </p:sp>
      <p:sp>
        <p:nvSpPr>
          <p:cNvPr id="8" name="Text Placeholder 7"/>
          <p:cNvSpPr>
            <a:spLocks noGrp="1"/>
          </p:cNvSpPr>
          <p:nvPr>
            <p:ph type="body" sz="quarter" idx="13"/>
          </p:nvPr>
        </p:nvSpPr>
        <p:spPr>
          <a:xfrm>
            <a:off x="427839" y="3892492"/>
            <a:ext cx="8300236" cy="21082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20687" y="427039"/>
            <a:ext cx="8307387"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418798702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7_9">
    <p:spTree>
      <p:nvGrpSpPr>
        <p:cNvPr id="1" name=""/>
        <p:cNvGrpSpPr/>
        <p:nvPr/>
      </p:nvGrpSpPr>
      <p:grpSpPr>
        <a:xfrm>
          <a:off x="0" y="0"/>
          <a:ext cx="0" cy="0"/>
          <a:chOff x="0" y="0"/>
          <a:chExt cx="0" cy="0"/>
        </a:xfrm>
      </p:grpSpPr>
      <p:sp>
        <p:nvSpPr>
          <p:cNvPr id="6" name="Rectangle 5"/>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5" name="Table Placeholder 4"/>
          <p:cNvSpPr>
            <a:spLocks noGrp="1"/>
          </p:cNvSpPr>
          <p:nvPr>
            <p:ph type="tbl" sz="quarter" idx="14"/>
          </p:nvPr>
        </p:nvSpPr>
        <p:spPr>
          <a:xfrm>
            <a:off x="419581" y="1644868"/>
            <a:ext cx="8308494" cy="4382870"/>
          </a:xfrm>
        </p:spPr>
        <p:txBody>
          <a:bodyPr rtlCol="0">
            <a:noAutofit/>
          </a:bodyPr>
          <a:lstStyle/>
          <a:p>
            <a:pPr lvl="0"/>
            <a:endParaRPr lang="en-US" noProof="0" dirty="0"/>
          </a:p>
        </p:txBody>
      </p:sp>
      <p:sp>
        <p:nvSpPr>
          <p:cNvPr id="4" name="Title 1"/>
          <p:cNvSpPr>
            <a:spLocks noGrp="1"/>
          </p:cNvSpPr>
          <p:nvPr>
            <p:ph type="title"/>
          </p:nvPr>
        </p:nvSpPr>
        <p:spPr>
          <a:xfrm>
            <a:off x="420687" y="427039"/>
            <a:ext cx="8307387"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9115730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8_9">
    <p:spTree>
      <p:nvGrpSpPr>
        <p:cNvPr id="1" name=""/>
        <p:cNvGrpSpPr/>
        <p:nvPr/>
      </p:nvGrpSpPr>
      <p:grpSpPr>
        <a:xfrm>
          <a:off x="0" y="0"/>
          <a:ext cx="0" cy="0"/>
          <a:chOff x="0" y="0"/>
          <a:chExt cx="0" cy="0"/>
        </a:xfrm>
      </p:grpSpPr>
      <p:sp>
        <p:nvSpPr>
          <p:cNvPr id="6" name="Rectangle 5"/>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420687" y="1647825"/>
            <a:ext cx="4067176" cy="4350766"/>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653280" y="1647836"/>
            <a:ext cx="4063277" cy="43529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31092889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9_9">
    <p:spTree>
      <p:nvGrpSpPr>
        <p:cNvPr id="1" name=""/>
        <p:cNvGrpSpPr/>
        <p:nvPr/>
      </p:nvGrpSpPr>
      <p:grpSpPr>
        <a:xfrm>
          <a:off x="0" y="0"/>
          <a:ext cx="0" cy="0"/>
          <a:chOff x="0" y="0"/>
          <a:chExt cx="0" cy="0"/>
        </a:xfrm>
      </p:grpSpPr>
      <p:sp>
        <p:nvSpPr>
          <p:cNvPr id="6" name="Rectangle 5"/>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4660899" y="1647825"/>
            <a:ext cx="4067175" cy="4350766"/>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7837" y="1647836"/>
            <a:ext cx="4060025" cy="43529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40064019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5746070" y="1647574"/>
            <a:ext cx="2975655" cy="4353175"/>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0688" y="1647825"/>
            <a:ext cx="5159374" cy="4352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380186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
    <p:bg>
      <p:bgPr>
        <a:solidFill>
          <a:schemeClr val="bg1"/>
        </a:solidFill>
        <a:effectLst/>
      </p:bgPr>
    </p:bg>
    <p:spTree>
      <p:nvGrpSpPr>
        <p:cNvPr id="1" name=""/>
        <p:cNvGrpSpPr/>
        <p:nvPr/>
      </p:nvGrpSpPr>
      <p:grpSpPr>
        <a:xfrm>
          <a:off x="0" y="0"/>
          <a:ext cx="0" cy="0"/>
          <a:chOff x="0" y="0"/>
          <a:chExt cx="0" cy="0"/>
        </a:xfrm>
      </p:grpSpPr>
      <p:pic>
        <p:nvPicPr>
          <p:cNvPr id="28"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Placeholder 1"/>
          <p:cNvSpPr>
            <a:spLocks noGrp="1"/>
          </p:cNvSpPr>
          <p:nvPr>
            <p:ph type="title"/>
          </p:nvPr>
        </p:nvSpPr>
        <p:spPr bwMode="auto">
          <a:xfrm>
            <a:off x="420688" y="427038"/>
            <a:ext cx="82915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30" name="Text Placeholder 2"/>
          <p:cNvSpPr>
            <a:spLocks noGrp="1"/>
          </p:cNvSpPr>
          <p:nvPr>
            <p:ph idx="1"/>
          </p:nvPr>
        </p:nvSpPr>
        <p:spPr bwMode="auto">
          <a:xfrm>
            <a:off x="420688" y="1204913"/>
            <a:ext cx="8291512"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cxnSp>
        <p:nvCxnSpPr>
          <p:cNvPr id="31" name="Straight Connector 30"/>
          <p:cNvCxnSpPr/>
          <p:nvPr userDrawn="1"/>
        </p:nvCxnSpPr>
        <p:spPr>
          <a:xfrm flipH="1">
            <a:off x="-195263" y="42703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H="1">
            <a:off x="-195263" y="1211263"/>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a:off x="-195263" y="1639888"/>
            <a:ext cx="1301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Group 25"/>
          <p:cNvGrpSpPr>
            <a:grpSpLocks/>
          </p:cNvGrpSpPr>
          <p:nvPr userDrawn="1"/>
        </p:nvGrpSpPr>
        <p:grpSpPr bwMode="auto">
          <a:xfrm>
            <a:off x="9209088" y="427038"/>
            <a:ext cx="130175" cy="1212850"/>
            <a:chOff x="-478971" y="427038"/>
            <a:chExt cx="413657" cy="1212850"/>
          </a:xfrm>
        </p:grpSpPr>
        <p:cxnSp>
          <p:nvCxnSpPr>
            <p:cNvPr id="35" name="Straight Connector 34"/>
            <p:cNvCxnSpPr/>
            <p:nvPr userDrawn="1"/>
          </p:nvCxnSpPr>
          <p:spPr>
            <a:xfrm flipH="1">
              <a:off x="-478971" y="427038"/>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a:off x="-478971" y="1211263"/>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a:off x="-478971" y="1639888"/>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userDrawn="1"/>
        </p:nvCxnSpPr>
        <p:spPr>
          <a:xfrm rot="5400000" flipH="1">
            <a:off x="86463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rot="5400000" flipH="1">
            <a:off x="354806"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flipH="1">
            <a:off x="568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rot="5400000" flipH="1">
            <a:off x="55125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rot="5400000" flipH="1">
            <a:off x="4591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rot="5400000" flipH="1">
            <a:off x="441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5400000" flipH="1">
            <a:off x="35028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rot="5400000" flipH="1">
            <a:off x="3328193" y="-177006"/>
            <a:ext cx="131763"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bmkFldAdditionalInfo"/>
          <p:cNvSpPr txBox="1">
            <a:spLocks noChangeArrowheads="1"/>
          </p:cNvSpPr>
          <p:nvPr userDrawn="1"/>
        </p:nvSpPr>
        <p:spPr bwMode="auto">
          <a:xfrm>
            <a:off x="485774" y="6619875"/>
            <a:ext cx="7845425"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eaLnBrk="1" hangingPunct="1">
              <a:spcBef>
                <a:spcPct val="50000"/>
              </a:spcBef>
              <a:defRPr/>
            </a:pPr>
            <a:r>
              <a:rPr lang="en-US" altLang="zh-CN" sz="800" b="0" dirty="0" err="1" smtClean="0">
                <a:solidFill>
                  <a:srgbClr val="FFFFFF"/>
                </a:solidFill>
                <a:ea typeface="微软雅黑" pitchFamily="34" charset="-122"/>
                <a:cs typeface="+mn-cs"/>
              </a:rPr>
              <a:t>Danfoss</a:t>
            </a:r>
            <a:r>
              <a:rPr lang="en-US" altLang="zh-CN" sz="800" b="0" dirty="0" smtClean="0">
                <a:solidFill>
                  <a:srgbClr val="FFFFFF"/>
                </a:solidFill>
                <a:ea typeface="微软雅黑" pitchFamily="34" charset="-122"/>
                <a:cs typeface="+mn-cs"/>
              </a:rPr>
              <a:t>			</a:t>
            </a:r>
            <a:r>
              <a:rPr lang="en-US" altLang="zh-CN" sz="800" b="0" baseline="0" dirty="0" smtClean="0">
                <a:solidFill>
                  <a:srgbClr val="FFFFFF"/>
                </a:solidFill>
                <a:ea typeface="微软雅黑" pitchFamily="34" charset="-122"/>
                <a:cs typeface="+mn-cs"/>
              </a:rPr>
              <a:t>                  </a:t>
            </a:r>
            <a:r>
              <a:rPr lang="en-US" altLang="zh-CN" sz="800" b="0" dirty="0" smtClean="0">
                <a:solidFill>
                  <a:srgbClr val="FFFFFF"/>
                </a:solidFill>
                <a:ea typeface="微软雅黑" pitchFamily="34" charset="-122"/>
                <a:cs typeface="+mn-cs"/>
              </a:rPr>
              <a:t>Property of </a:t>
            </a:r>
            <a:r>
              <a:rPr lang="en-US" altLang="zh-CN" sz="800" b="0" dirty="0" err="1" smtClean="0">
                <a:solidFill>
                  <a:srgbClr val="FFFFFF"/>
                </a:solidFill>
                <a:ea typeface="微软雅黑" pitchFamily="34" charset="-122"/>
                <a:cs typeface="+mn-cs"/>
              </a:rPr>
              <a:t>Danfoss</a:t>
            </a:r>
            <a:r>
              <a:rPr lang="en-US" altLang="zh-CN" sz="800" b="0" dirty="0" smtClean="0">
                <a:solidFill>
                  <a:srgbClr val="FFFFFF"/>
                </a:solidFill>
                <a:ea typeface="微软雅黑" pitchFamily="34" charset="-122"/>
                <a:cs typeface="+mn-cs"/>
              </a:rPr>
              <a:t>		</a:t>
            </a:r>
            <a:endParaRPr lang="en-GB" altLang="zh-CN" sz="800" b="0" dirty="0" smtClean="0">
              <a:solidFill>
                <a:srgbClr val="FFFFFF"/>
              </a:solidFill>
              <a:cs typeface="+mn-cs"/>
            </a:endParaRPr>
          </a:p>
        </p:txBody>
      </p:sp>
      <p:sp>
        <p:nvSpPr>
          <p:cNvPr id="47" name="bmkFldAdditionalInfo"/>
          <p:cNvSpPr txBox="1">
            <a:spLocks noChangeArrowheads="1"/>
          </p:cNvSpPr>
          <p:nvPr userDrawn="1"/>
        </p:nvSpPr>
        <p:spPr bwMode="auto">
          <a:xfrm>
            <a:off x="65088" y="6621463"/>
            <a:ext cx="381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algn="r" eaLnBrk="1" hangingPunct="1">
              <a:defRPr/>
            </a:pPr>
            <a:fld id="{B2C244B4-6085-4E33-A33B-EF7F66D63BA2}" type="slidenum">
              <a:rPr lang="da-DK" altLang="zh-CN" sz="800" smtClean="0">
                <a:solidFill>
                  <a:srgbClr val="FFFFFF"/>
                </a:solidFill>
                <a:cs typeface="+mn-cs"/>
              </a:rPr>
              <a:pPr algn="r" eaLnBrk="1" hangingPunct="1">
                <a:defRPr/>
              </a:pPr>
              <a:t>‹#›</a:t>
            </a:fld>
            <a:r>
              <a:rPr lang="da-DK" altLang="zh-CN" sz="800" b="0" smtClean="0">
                <a:solidFill>
                  <a:srgbClr val="869199"/>
                </a:solidFill>
                <a:cs typeface="+mn-cs"/>
              </a:rPr>
              <a:t> </a:t>
            </a:r>
            <a:r>
              <a:rPr lang="da-DK" altLang="zh-CN" sz="800" b="0" smtClean="0">
                <a:solidFill>
                  <a:srgbClr val="FFFFFF"/>
                </a:solidFill>
                <a:cs typeface="+mn-cs"/>
              </a:rPr>
              <a:t>|</a:t>
            </a:r>
          </a:p>
        </p:txBody>
      </p:sp>
      <p:cxnSp>
        <p:nvCxnSpPr>
          <p:cNvPr id="48" name="Straight Connector 47"/>
          <p:cNvCxnSpPr/>
          <p:nvPr userDrawn="1"/>
        </p:nvCxnSpPr>
        <p:spPr>
          <a:xfrm flipH="1">
            <a:off x="-195263"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H="1">
            <a:off x="-188913" y="6394450"/>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204325"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H="1">
            <a:off x="9210675" y="6394450"/>
            <a:ext cx="1301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63676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1">
    <p:spTree>
      <p:nvGrpSpPr>
        <p:cNvPr id="1" name=""/>
        <p:cNvGrpSpPr/>
        <p:nvPr/>
      </p:nvGrpSpPr>
      <p:grpSpPr>
        <a:xfrm>
          <a:off x="0" y="0"/>
          <a:ext cx="0" cy="0"/>
          <a:chOff x="0" y="0"/>
          <a:chExt cx="0" cy="0"/>
        </a:xfrm>
      </p:grpSpPr>
      <p:sp>
        <p:nvSpPr>
          <p:cNvPr id="2"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20688" y="1211264"/>
            <a:ext cx="8301037" cy="481647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32078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11">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6"/>
          <p:cNvSpPr>
            <a:spLocks noGrp="1"/>
          </p:cNvSpPr>
          <p:nvPr>
            <p:ph sz="quarter" idx="14"/>
          </p:nvPr>
        </p:nvSpPr>
        <p:spPr>
          <a:xfrm>
            <a:off x="420688" y="1647825"/>
            <a:ext cx="40640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5"/>
          </p:nvPr>
        </p:nvSpPr>
        <p:spPr>
          <a:xfrm>
            <a:off x="4659313" y="1647825"/>
            <a:ext cx="4062412"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0389086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12">
    <p:spTree>
      <p:nvGrpSpPr>
        <p:cNvPr id="1" name=""/>
        <p:cNvGrpSpPr/>
        <p:nvPr/>
      </p:nvGrpSpPr>
      <p:grpSpPr>
        <a:xfrm>
          <a:off x="0" y="0"/>
          <a:ext cx="0" cy="0"/>
          <a:chOff x="0" y="0"/>
          <a:chExt cx="0" cy="0"/>
        </a:xfrm>
      </p:grpSpPr>
      <p:sp>
        <p:nvSpPr>
          <p:cNvPr id="4" name="Rectangle 3"/>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647825"/>
            <a:ext cx="8301037"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780096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13">
    <p:spTree>
      <p:nvGrpSpPr>
        <p:cNvPr id="1" name=""/>
        <p:cNvGrpSpPr/>
        <p:nvPr/>
      </p:nvGrpSpPr>
      <p:grpSpPr>
        <a:xfrm>
          <a:off x="0" y="0"/>
          <a:ext cx="0" cy="0"/>
          <a:chOff x="0" y="0"/>
          <a:chExt cx="0" cy="0"/>
        </a:xfrm>
      </p:grpSpPr>
      <p:sp>
        <p:nvSpPr>
          <p:cNvPr id="4" name="Rectangle 3"/>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6" name="Text Placeholder 5"/>
          <p:cNvSpPr>
            <a:spLocks noGrp="1"/>
          </p:cNvSpPr>
          <p:nvPr>
            <p:ph type="body" sz="quarter" idx="12"/>
          </p:nvPr>
        </p:nvSpPr>
        <p:spPr>
          <a:xfrm>
            <a:off x="425450" y="1647825"/>
            <a:ext cx="8302625" cy="4352925"/>
          </a:xfrm>
        </p:spPr>
        <p:txBody>
          <a:bodyPr wrap="none" numCol="2" spcCol="1764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150270540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14">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211264"/>
            <a:ext cx="8301037" cy="51927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759775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15">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647824"/>
            <a:ext cx="8301037" cy="47561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7324660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Background">
    <p:spTree>
      <p:nvGrpSpPr>
        <p:cNvPr id="1" name=""/>
        <p:cNvGrpSpPr/>
        <p:nvPr/>
      </p:nvGrpSpPr>
      <p:grpSpPr>
        <a:xfrm>
          <a:off x="0" y="0"/>
          <a:ext cx="0" cy="0"/>
          <a:chOff x="0" y="0"/>
          <a:chExt cx="0" cy="0"/>
        </a:xfrm>
      </p:grpSpPr>
      <p:sp>
        <p:nvSpPr>
          <p:cNvPr id="3" name="Rectangle 2"/>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cxnSp>
        <p:nvCxnSpPr>
          <p:cNvPr id="4" name="Straight Connector 3"/>
          <p:cNvCxnSpPr/>
          <p:nvPr userDrawn="1"/>
        </p:nvCxnSpPr>
        <p:spPr>
          <a:xfrm flipV="1">
            <a:off x="0" y="990600"/>
            <a:ext cx="9144000" cy="12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20689" y="427038"/>
            <a:ext cx="8301036" cy="545419"/>
          </a:xfrm>
        </p:spPr>
        <p:txBody>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181367026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12_Background">
    <p:spTree>
      <p:nvGrpSpPr>
        <p:cNvPr id="1" name=""/>
        <p:cNvGrpSpPr/>
        <p:nvPr/>
      </p:nvGrpSpPr>
      <p:grpSpPr>
        <a:xfrm>
          <a:off x="0" y="0"/>
          <a:ext cx="0" cy="0"/>
          <a:chOff x="0" y="0"/>
          <a:chExt cx="0" cy="0"/>
        </a:xfrm>
      </p:grpSpPr>
      <p:sp>
        <p:nvSpPr>
          <p:cNvPr id="4" name="Rectangle 3"/>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2" name="Title 1"/>
          <p:cNvSpPr>
            <a:spLocks noGrp="1"/>
          </p:cNvSpPr>
          <p:nvPr>
            <p:ph type="title"/>
          </p:nvPr>
        </p:nvSpPr>
        <p:spPr>
          <a:xfrm>
            <a:off x="420689" y="427038"/>
            <a:ext cx="8269286" cy="930048"/>
          </a:xfrm>
        </p:spPr>
        <p:txBody>
          <a:bodyPr/>
          <a:lstStyle>
            <a:lvl1pPr>
              <a:defRPr/>
            </a:lvl1pPr>
          </a:lstStyle>
          <a:p>
            <a:r>
              <a:rPr lang="en-US" altLang="zh-CN" smtClean="0"/>
              <a:t>Click to edit Master title style</a:t>
            </a:r>
            <a:endParaRPr lang="en-US" dirty="0"/>
          </a:p>
        </p:txBody>
      </p:sp>
      <p:sp>
        <p:nvSpPr>
          <p:cNvPr id="3" name="Content Placeholder 2"/>
          <p:cNvSpPr>
            <a:spLocks noGrp="1"/>
          </p:cNvSpPr>
          <p:nvPr>
            <p:ph idx="1"/>
          </p:nvPr>
        </p:nvSpPr>
        <p:spPr>
          <a:xfrm>
            <a:off x="420688" y="1647825"/>
            <a:ext cx="8301037"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00699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Backpage_slide">
    <p:spTree>
      <p:nvGrpSpPr>
        <p:cNvPr id="1" name=""/>
        <p:cNvGrpSpPr/>
        <p:nvPr/>
      </p:nvGrpSpPr>
      <p:grpSpPr>
        <a:xfrm>
          <a:off x="0" y="0"/>
          <a:ext cx="0" cy="0"/>
          <a:chOff x="0" y="0"/>
          <a:chExt cx="0" cy="0"/>
        </a:xfrm>
      </p:grpSpPr>
      <p:pic>
        <p:nvPicPr>
          <p:cNvPr id="2" name="Picture 3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5052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187"/>
            <a:ext cx="7905750" cy="663575"/>
          </a:xfrm>
        </p:spPr>
        <p:txBody>
          <a:bodyPr/>
          <a:lstStyle>
            <a:lvl1pPr>
              <a:defRPr/>
            </a:lvl1pPr>
          </a:lstStyle>
          <a:p>
            <a:r>
              <a:rPr lang="en-US" altLang="zh-CN" noProof="0" smtClean="0"/>
              <a:t>Click to edit Master title style</a:t>
            </a:r>
            <a:endParaRPr lang="en-US" dirty="0"/>
          </a:p>
        </p:txBody>
      </p:sp>
      <p:sp>
        <p:nvSpPr>
          <p:cNvPr id="4" name="Text Placeholder 3"/>
          <p:cNvSpPr>
            <a:spLocks noGrp="1"/>
          </p:cNvSpPr>
          <p:nvPr>
            <p:ph type="body" sz="quarter" idx="10"/>
          </p:nvPr>
        </p:nvSpPr>
        <p:spPr>
          <a:xfrm>
            <a:off x="611188" y="2025650"/>
            <a:ext cx="7921625" cy="4283075"/>
          </a:xfrm>
        </p:spPr>
        <p:txBody>
          <a:bodyPr/>
          <a:lstStyle>
            <a:lvl1pPr>
              <a:defRPr/>
            </a:lvl1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Date Placeholder 9"/>
          <p:cNvSpPr>
            <a:spLocks noGrp="1"/>
          </p:cNvSpPr>
          <p:nvPr>
            <p:ph type="dt" sz="half" idx="11"/>
          </p:nvPr>
        </p:nvSpPr>
        <p:spPr>
          <a:xfrm>
            <a:off x="6127750" y="6613525"/>
            <a:ext cx="2097088" cy="122238"/>
          </a:xfrm>
          <a:prstGeom prst="rect">
            <a:avLst/>
          </a:prstGeom>
        </p:spPr>
        <p:txBody>
          <a:bodyPr anchor="ctr"/>
          <a:lstStyle>
            <a:lvl1pPr fontAlgn="auto">
              <a:spcBef>
                <a:spcPct val="50000"/>
              </a:spcBef>
              <a:spcAft>
                <a:spcPts val="0"/>
              </a:spcAft>
              <a:buClr>
                <a:srgbClr val="808080"/>
              </a:buClr>
              <a:defRPr sz="1800" b="0">
                <a:solidFill>
                  <a:srgbClr val="000000"/>
                </a:solidFill>
                <a:latin typeface="Verdana"/>
                <a:ea typeface="+mn-ea"/>
              </a:defRPr>
            </a:lvl1pPr>
          </a:lstStyle>
          <a:p>
            <a:pPr>
              <a:defRPr/>
            </a:pPr>
            <a:r>
              <a:rPr lang="en-US"/>
              <a:t>MMM YYYY</a:t>
            </a:r>
          </a:p>
        </p:txBody>
      </p:sp>
      <p:sp>
        <p:nvSpPr>
          <p:cNvPr id="6" name="Footer Placeholder 10"/>
          <p:cNvSpPr>
            <a:spLocks noGrp="1"/>
          </p:cNvSpPr>
          <p:nvPr>
            <p:ph type="ftr" sz="quarter" idx="12"/>
          </p:nvPr>
        </p:nvSpPr>
        <p:spPr>
          <a:xfrm>
            <a:off x="3124200" y="6613525"/>
            <a:ext cx="2895600" cy="122238"/>
          </a:xfrm>
          <a:prstGeom prst="rect">
            <a:avLst/>
          </a:prstGeom>
        </p:spPr>
        <p:txBody>
          <a:bodyPr anchor="ctr"/>
          <a:lstStyle>
            <a:lvl1pPr fontAlgn="auto">
              <a:spcBef>
                <a:spcPts val="0"/>
              </a:spcBef>
              <a:spcAft>
                <a:spcPts val="0"/>
              </a:spcAft>
              <a:defRPr sz="1800" b="0">
                <a:solidFill>
                  <a:srgbClr val="000000"/>
                </a:solidFill>
                <a:latin typeface="Verdana"/>
                <a:ea typeface="+mn-ea"/>
              </a:defRPr>
            </a:lvl1pPr>
          </a:lstStyle>
          <a:p>
            <a:pPr>
              <a:buClrTx/>
              <a:defRPr/>
            </a:pPr>
            <a:r>
              <a:rPr lang="en-GB"/>
              <a:t>EKE 347 level controller </a:t>
            </a:r>
          </a:p>
        </p:txBody>
      </p:sp>
      <p:sp>
        <p:nvSpPr>
          <p:cNvPr id="7" name="Slide Number Placeholder 11"/>
          <p:cNvSpPr>
            <a:spLocks noGrp="1"/>
          </p:cNvSpPr>
          <p:nvPr>
            <p:ph type="sldNum" sz="quarter" idx="13"/>
          </p:nvPr>
        </p:nvSpPr>
        <p:spPr>
          <a:xfrm>
            <a:off x="8242300" y="6613525"/>
            <a:ext cx="261938" cy="122238"/>
          </a:xfrm>
          <a:prstGeom prst="rect">
            <a:avLst/>
          </a:prstGeom>
        </p:spPr>
        <p:txBody>
          <a:bodyPr anchor="ctr"/>
          <a:lstStyle>
            <a:lvl1pPr fontAlgn="auto">
              <a:spcBef>
                <a:spcPct val="50000"/>
              </a:spcBef>
              <a:spcAft>
                <a:spcPts val="0"/>
              </a:spcAft>
              <a:buClr>
                <a:srgbClr val="808080"/>
              </a:buClr>
              <a:defRPr sz="1800" b="0">
                <a:solidFill>
                  <a:srgbClr val="FFFFFF"/>
                </a:solidFill>
                <a:latin typeface="Verdana"/>
                <a:ea typeface="+mn-ea"/>
                <a:cs typeface="Verdana" pitchFamily="34" charset="0"/>
              </a:defRPr>
            </a:lvl1pPr>
          </a:lstStyle>
          <a:p>
            <a:pPr>
              <a:defRPr/>
            </a:pPr>
            <a:r>
              <a:rPr lang="en-US"/>
              <a:t>| </a:t>
            </a:r>
            <a:fld id="{7C3AEF9F-9D91-426E-8107-CE630D7DF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703000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Tree>
    <p:extLst>
      <p:ext uri="{BB962C8B-B14F-4D97-AF65-F5344CB8AC3E}">
        <p14:creationId xmlns:p14="http://schemas.microsoft.com/office/powerpoint/2010/main" val="2706428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2">
    <p:spTree>
      <p:nvGrpSpPr>
        <p:cNvPr id="1" name=""/>
        <p:cNvGrpSpPr/>
        <p:nvPr/>
      </p:nvGrpSpPr>
      <p:grpSpPr>
        <a:xfrm>
          <a:off x="0" y="0"/>
          <a:ext cx="0" cy="0"/>
          <a:chOff x="0" y="0"/>
          <a:chExt cx="0" cy="0"/>
        </a:xfrm>
      </p:grpSpPr>
      <p:pic>
        <p:nvPicPr>
          <p:cNvPr id="6" name="Picture 3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mkFldAdditionalInfo"/>
          <p:cNvSpPr txBox="1">
            <a:spLocks noChangeArrowheads="1"/>
          </p:cNvSpPr>
          <p:nvPr userDrawn="1"/>
        </p:nvSpPr>
        <p:spPr bwMode="auto">
          <a:xfrm>
            <a:off x="485775" y="6619875"/>
            <a:ext cx="21590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eaLnBrk="1" hangingPunct="1">
              <a:spcBef>
                <a:spcPct val="50000"/>
              </a:spcBef>
              <a:defRPr/>
            </a:pPr>
            <a:r>
              <a:rPr lang="en-GB" altLang="zh-CN" sz="800" b="0" smtClean="0">
                <a:solidFill>
                  <a:srgbClr val="FFFFFF"/>
                </a:solidFill>
                <a:cs typeface="+mn-cs"/>
              </a:rPr>
              <a:t>RC Power Point Guideline</a:t>
            </a:r>
          </a:p>
        </p:txBody>
      </p:sp>
      <p:sp>
        <p:nvSpPr>
          <p:cNvPr id="10" name="bmkFldAdditionalInfo"/>
          <p:cNvSpPr txBox="1">
            <a:spLocks noChangeArrowheads="1"/>
          </p:cNvSpPr>
          <p:nvPr userDrawn="1"/>
        </p:nvSpPr>
        <p:spPr bwMode="auto">
          <a:xfrm>
            <a:off x="65088" y="6621463"/>
            <a:ext cx="381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algn="r" eaLnBrk="1" hangingPunct="1">
              <a:defRPr/>
            </a:pPr>
            <a:fld id="{AEF85EAA-DD80-4F81-BD16-D5DDBF22CCB5}" type="slidenum">
              <a:rPr lang="da-DK" altLang="zh-CN" sz="800" smtClean="0">
                <a:solidFill>
                  <a:srgbClr val="FFFFFF"/>
                </a:solidFill>
                <a:cs typeface="+mn-cs"/>
              </a:rPr>
              <a:pPr algn="r" eaLnBrk="1" hangingPunct="1">
                <a:defRPr/>
              </a:pPr>
              <a:t>‹#›</a:t>
            </a:fld>
            <a:r>
              <a:rPr lang="da-DK" altLang="zh-CN" sz="800" b="0" smtClean="0">
                <a:solidFill>
                  <a:srgbClr val="869199"/>
                </a:solidFill>
                <a:cs typeface="+mn-cs"/>
              </a:rPr>
              <a:t> </a:t>
            </a:r>
            <a:r>
              <a:rPr lang="da-DK" altLang="zh-CN" sz="800" b="0" smtClean="0">
                <a:solidFill>
                  <a:srgbClr val="FFFFFF"/>
                </a:solidFill>
                <a:cs typeface="+mn-cs"/>
              </a:rPr>
              <a:t>|</a:t>
            </a:r>
          </a:p>
        </p:txBody>
      </p:sp>
      <p:cxnSp>
        <p:nvCxnSpPr>
          <p:cNvPr id="11" name="Straight Connector 10"/>
          <p:cNvCxnSpPr/>
          <p:nvPr userDrawn="1"/>
        </p:nvCxnSpPr>
        <p:spPr>
          <a:xfrm flipH="1">
            <a:off x="-195263" y="42703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195263" y="1211263"/>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195263" y="1639888"/>
            <a:ext cx="1301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49"/>
          <p:cNvGrpSpPr>
            <a:grpSpLocks/>
          </p:cNvGrpSpPr>
          <p:nvPr userDrawn="1"/>
        </p:nvGrpSpPr>
        <p:grpSpPr bwMode="auto">
          <a:xfrm>
            <a:off x="9209088" y="427038"/>
            <a:ext cx="130175" cy="1212850"/>
            <a:chOff x="-478971" y="427038"/>
            <a:chExt cx="413657" cy="1212850"/>
          </a:xfrm>
        </p:grpSpPr>
        <p:cxnSp>
          <p:nvCxnSpPr>
            <p:cNvPr id="15" name="Straight Connector 14"/>
            <p:cNvCxnSpPr/>
            <p:nvPr userDrawn="1"/>
          </p:nvCxnSpPr>
          <p:spPr>
            <a:xfrm flipH="1">
              <a:off x="-478971" y="427038"/>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478971" y="1211263"/>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639888"/>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userDrawn="1"/>
        </p:nvCxnSpPr>
        <p:spPr>
          <a:xfrm rot="5400000" flipH="1">
            <a:off x="8655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flipH="1">
            <a:off x="354806"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5400000" flipH="1">
            <a:off x="568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5400000" flipH="1">
            <a:off x="55125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flipH="1">
            <a:off x="4591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flipH="1">
            <a:off x="441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5400000" flipH="1">
            <a:off x="35028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rot="5400000" flipH="1">
            <a:off x="33281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H="1">
            <a:off x="-195263" y="6021388"/>
            <a:ext cx="13017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420688" y="1211263"/>
            <a:ext cx="2975655" cy="4810025"/>
          </a:xfrm>
        </p:spPr>
        <p:txBody>
          <a:bodyPr/>
          <a:lstStyle/>
          <a:p>
            <a:pPr lvl="0"/>
            <a:r>
              <a:rPr lang="en-US" dirty="0" smtClean="0"/>
              <a:t>Click to edit Master text styles</a:t>
            </a:r>
          </a:p>
        </p:txBody>
      </p:sp>
      <p:sp>
        <p:nvSpPr>
          <p:cNvPr id="8" name="Text Placeholder 7"/>
          <p:cNvSpPr>
            <a:spLocks noGrp="1"/>
          </p:cNvSpPr>
          <p:nvPr>
            <p:ph type="body" sz="quarter" idx="13"/>
          </p:nvPr>
        </p:nvSpPr>
        <p:spPr>
          <a:xfrm>
            <a:off x="3563939" y="1211058"/>
            <a:ext cx="5157786" cy="48102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2969049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6" name="Text Placeholder 5"/>
          <p:cNvSpPr>
            <a:spLocks noGrp="1"/>
          </p:cNvSpPr>
          <p:nvPr>
            <p:ph type="body" sz="quarter" idx="11"/>
          </p:nvPr>
        </p:nvSpPr>
        <p:spPr>
          <a:xfrm>
            <a:off x="626400" y="1893600"/>
            <a:ext cx="7888288"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Tree>
    <p:extLst>
      <p:ext uri="{BB962C8B-B14F-4D97-AF65-F5344CB8AC3E}">
        <p14:creationId xmlns:p14="http://schemas.microsoft.com/office/powerpoint/2010/main" val="794777648"/>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Title, Picture 1 lef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3750" y="1176356"/>
            <a:ext cx="5183188" cy="663575"/>
          </a:xfrm>
        </p:spPr>
        <p:txBody>
          <a:bodyPr/>
          <a:lstStyle/>
          <a:p>
            <a:r>
              <a:rPr lang="en-US" smtClean="0"/>
              <a:t>Click to edit Master title style</a:t>
            </a:r>
            <a:endParaRPr lang="da-DK" dirty="0"/>
          </a:p>
        </p:txBody>
      </p:sp>
      <p:sp>
        <p:nvSpPr>
          <p:cNvPr id="8" name="Text Placeholder 7"/>
          <p:cNvSpPr>
            <a:spLocks noGrp="1"/>
          </p:cNvSpPr>
          <p:nvPr>
            <p:ph type="body" sz="quarter" idx="11"/>
          </p:nvPr>
        </p:nvSpPr>
        <p:spPr>
          <a:xfrm>
            <a:off x="3338519" y="1905000"/>
            <a:ext cx="5187950"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icture Placeholder 6"/>
          <p:cNvSpPr>
            <a:spLocks noGrp="1"/>
          </p:cNvSpPr>
          <p:nvPr>
            <p:ph type="pic" sz="quarter" idx="12"/>
          </p:nvPr>
        </p:nvSpPr>
        <p:spPr>
          <a:xfrm>
            <a:off x="9" y="982800"/>
            <a:ext cx="3154363" cy="550080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1667108499"/>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Title, Picture 2 lef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367" y="1176356"/>
            <a:ext cx="3841571" cy="663575"/>
          </a:xfrm>
        </p:spPr>
        <p:txBody>
          <a:bodyPr/>
          <a:lstStyle/>
          <a:p>
            <a:r>
              <a:rPr lang="en-US" smtClean="0"/>
              <a:t>Click to edit Master title style</a:t>
            </a:r>
            <a:endParaRPr lang="da-DK" dirty="0"/>
          </a:p>
        </p:txBody>
      </p:sp>
      <p:sp>
        <p:nvSpPr>
          <p:cNvPr id="8" name="Picture Placeholder 7"/>
          <p:cNvSpPr>
            <a:spLocks noGrp="1"/>
          </p:cNvSpPr>
          <p:nvPr>
            <p:ph type="pic" sz="quarter" idx="11"/>
          </p:nvPr>
        </p:nvSpPr>
        <p:spPr>
          <a:xfrm>
            <a:off x="0" y="982800"/>
            <a:ext cx="4491038" cy="5502275"/>
          </a:xfrm>
        </p:spPr>
        <p:txBody>
          <a:bodyPr/>
          <a:lstStyle/>
          <a:p>
            <a:r>
              <a:rPr lang="en-US" dirty="0" smtClean="0"/>
              <a:t>Click icon to add picture</a:t>
            </a:r>
            <a:endParaRPr lang="da-DK" dirty="0"/>
          </a:p>
        </p:txBody>
      </p:sp>
      <p:sp>
        <p:nvSpPr>
          <p:cNvPr id="11" name="Text Placeholder 10"/>
          <p:cNvSpPr>
            <a:spLocks noGrp="1"/>
          </p:cNvSpPr>
          <p:nvPr>
            <p:ph type="body" sz="quarter" idx="12"/>
          </p:nvPr>
        </p:nvSpPr>
        <p:spPr>
          <a:xfrm>
            <a:off x="4676400" y="1904400"/>
            <a:ext cx="3837600" cy="439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extLst>
      <p:ext uri="{BB962C8B-B14F-4D97-AF65-F5344CB8AC3E}">
        <p14:creationId xmlns:p14="http://schemas.microsoft.com/office/powerpoint/2010/main" val="3795765519"/>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Picture 3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5113"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0688" y="2323438"/>
            <a:ext cx="8295973" cy="987029"/>
          </a:xfrm>
        </p:spPr>
        <p:txBody>
          <a:bodyPr>
            <a:noAutofit/>
          </a:bodyPr>
          <a:lstStyle>
            <a:lvl1pPr>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6339757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983410"/>
            <a:ext cx="9144000" cy="5500800"/>
          </a:xfrm>
        </p:spPr>
        <p:txBody>
          <a:bodyPr/>
          <a:lstStyle/>
          <a:p>
            <a:r>
              <a:rPr lang="en-US" dirty="0" smtClean="0"/>
              <a:t>Click icon to add picture</a:t>
            </a:r>
            <a:endParaRPr lang="da-DK" dirty="0"/>
          </a:p>
        </p:txBody>
      </p:sp>
      <p:sp>
        <p:nvSpPr>
          <p:cNvPr id="2" name="Title 1"/>
          <p:cNvSpPr>
            <a:spLocks noGrp="1"/>
          </p:cNvSpPr>
          <p:nvPr>
            <p:ph type="title"/>
          </p:nvPr>
        </p:nvSpPr>
        <p:spPr/>
        <p:txBody>
          <a:bodyPr/>
          <a:lstStyle/>
          <a:p>
            <a:r>
              <a:rPr lang="en-US" smtClean="0"/>
              <a:t>Click to edit Master title style</a:t>
            </a:r>
            <a:endParaRPr lang="da-DK"/>
          </a:p>
        </p:txBody>
      </p:sp>
    </p:spTree>
    <p:extLst>
      <p:ext uri="{BB962C8B-B14F-4D97-AF65-F5344CB8AC3E}">
        <p14:creationId xmlns:p14="http://schemas.microsoft.com/office/powerpoint/2010/main" val="3911131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Content and Picture 1 right">
    <p:spTree>
      <p:nvGrpSpPr>
        <p:cNvPr id="1" name=""/>
        <p:cNvGrpSpPr/>
        <p:nvPr/>
      </p:nvGrpSpPr>
      <p:grpSpPr>
        <a:xfrm>
          <a:off x="0" y="0"/>
          <a:ext cx="0" cy="0"/>
          <a:chOff x="0" y="0"/>
          <a:chExt cx="0" cy="0"/>
        </a:xfrm>
      </p:grpSpPr>
      <p:sp>
        <p:nvSpPr>
          <p:cNvPr id="2" name="Title 1"/>
          <p:cNvSpPr>
            <a:spLocks noGrp="1"/>
          </p:cNvSpPr>
          <p:nvPr>
            <p:ph type="title"/>
          </p:nvPr>
        </p:nvSpPr>
        <p:spPr>
          <a:xfrm>
            <a:off x="625485" y="1176356"/>
            <a:ext cx="5213349" cy="663575"/>
          </a:xfrm>
        </p:spPr>
        <p:txBody>
          <a:bodyPr/>
          <a:lstStyle/>
          <a:p>
            <a:r>
              <a:rPr lang="en-US" smtClean="0"/>
              <a:t>Click to edit Master title style</a:t>
            </a:r>
            <a:endParaRPr lang="da-DK"/>
          </a:p>
        </p:txBody>
      </p:sp>
      <p:sp>
        <p:nvSpPr>
          <p:cNvPr id="8" name="Text Placeholder 7"/>
          <p:cNvSpPr>
            <a:spLocks noGrp="1"/>
          </p:cNvSpPr>
          <p:nvPr>
            <p:ph type="body" sz="quarter" idx="11"/>
          </p:nvPr>
        </p:nvSpPr>
        <p:spPr>
          <a:xfrm>
            <a:off x="626409" y="1893600"/>
            <a:ext cx="5211763"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icture Placeholder 6"/>
          <p:cNvSpPr>
            <a:spLocks noGrp="1"/>
          </p:cNvSpPr>
          <p:nvPr>
            <p:ph type="pic" sz="quarter" idx="12"/>
          </p:nvPr>
        </p:nvSpPr>
        <p:spPr>
          <a:xfrm>
            <a:off x="6010284" y="982800"/>
            <a:ext cx="3133725" cy="550080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2721668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Content and Picture 2 right">
    <p:spTree>
      <p:nvGrpSpPr>
        <p:cNvPr id="1" name=""/>
        <p:cNvGrpSpPr/>
        <p:nvPr/>
      </p:nvGrpSpPr>
      <p:grpSpPr>
        <a:xfrm>
          <a:off x="0" y="0"/>
          <a:ext cx="0" cy="0"/>
          <a:chOff x="0" y="0"/>
          <a:chExt cx="0" cy="0"/>
        </a:xfrm>
      </p:grpSpPr>
      <p:sp>
        <p:nvSpPr>
          <p:cNvPr id="2" name="Title 1"/>
          <p:cNvSpPr>
            <a:spLocks noGrp="1"/>
          </p:cNvSpPr>
          <p:nvPr>
            <p:ph type="title"/>
          </p:nvPr>
        </p:nvSpPr>
        <p:spPr>
          <a:xfrm>
            <a:off x="625482" y="1176356"/>
            <a:ext cx="3870325" cy="663575"/>
          </a:xfrm>
        </p:spPr>
        <p:txBody>
          <a:bodyPr/>
          <a:lstStyle/>
          <a:p>
            <a:r>
              <a:rPr lang="en-US" smtClean="0"/>
              <a:t>Click to edit Master title style</a:t>
            </a:r>
            <a:endParaRPr lang="da-DK" dirty="0"/>
          </a:p>
        </p:txBody>
      </p:sp>
      <p:sp>
        <p:nvSpPr>
          <p:cNvPr id="7" name="Picture Placeholder 6"/>
          <p:cNvSpPr>
            <a:spLocks noGrp="1"/>
          </p:cNvSpPr>
          <p:nvPr>
            <p:ph type="pic" sz="quarter" idx="11"/>
          </p:nvPr>
        </p:nvSpPr>
        <p:spPr>
          <a:xfrm>
            <a:off x="4676780" y="982800"/>
            <a:ext cx="4467225" cy="5500800"/>
          </a:xfrm>
        </p:spPr>
        <p:txBody>
          <a:bodyPr/>
          <a:lstStyle/>
          <a:p>
            <a:r>
              <a:rPr lang="en-US" dirty="0" smtClean="0"/>
              <a:t>Click icon to add picture</a:t>
            </a:r>
            <a:endParaRPr lang="da-DK" dirty="0"/>
          </a:p>
        </p:txBody>
      </p:sp>
      <p:sp>
        <p:nvSpPr>
          <p:cNvPr id="10" name="Text Placeholder 9"/>
          <p:cNvSpPr>
            <a:spLocks noGrp="1"/>
          </p:cNvSpPr>
          <p:nvPr>
            <p:ph type="body" sz="quarter" idx="12"/>
          </p:nvPr>
        </p:nvSpPr>
        <p:spPr>
          <a:xfrm>
            <a:off x="626400" y="1893600"/>
            <a:ext cx="3837600" cy="439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Tree>
    <p:extLst>
      <p:ext uri="{BB962C8B-B14F-4D97-AF65-F5344CB8AC3E}">
        <p14:creationId xmlns:p14="http://schemas.microsoft.com/office/powerpoint/2010/main" val="2705881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content and Picture 1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8" name="Text Placeholder 7"/>
          <p:cNvSpPr>
            <a:spLocks noGrp="1"/>
          </p:cNvSpPr>
          <p:nvPr>
            <p:ph type="body" sz="quarter" idx="11"/>
          </p:nvPr>
        </p:nvSpPr>
        <p:spPr>
          <a:xfrm>
            <a:off x="626400" y="1893604"/>
            <a:ext cx="7875588"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icture Placeholder 6"/>
          <p:cNvSpPr>
            <a:spLocks noGrp="1"/>
          </p:cNvSpPr>
          <p:nvPr>
            <p:ph type="pic" sz="quarter" idx="12"/>
          </p:nvPr>
        </p:nvSpPr>
        <p:spPr>
          <a:xfrm>
            <a:off x="0" y="4197368"/>
            <a:ext cx="9144000" cy="2282825"/>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383059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nd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5" name="Picture Placeholder 34"/>
          <p:cNvSpPr>
            <a:spLocks noGrp="1"/>
          </p:cNvSpPr>
          <p:nvPr>
            <p:ph type="pic" sz="quarter" idx="11"/>
          </p:nvPr>
        </p:nvSpPr>
        <p:spPr>
          <a:xfrm>
            <a:off x="626400" y="1893600"/>
            <a:ext cx="1158820" cy="961200"/>
          </a:xfrm>
        </p:spPr>
        <p:txBody>
          <a:bodyPr/>
          <a:lstStyle/>
          <a:p>
            <a:r>
              <a:rPr lang="en-US" dirty="0" smtClean="0"/>
              <a:t>Click icon to add picture</a:t>
            </a:r>
            <a:endParaRPr lang="da-DK" dirty="0"/>
          </a:p>
        </p:txBody>
      </p:sp>
      <p:sp>
        <p:nvSpPr>
          <p:cNvPr id="36" name="Picture Placeholder 34"/>
          <p:cNvSpPr>
            <a:spLocks noGrp="1"/>
          </p:cNvSpPr>
          <p:nvPr>
            <p:ph type="pic" sz="quarter" idx="12"/>
          </p:nvPr>
        </p:nvSpPr>
        <p:spPr>
          <a:xfrm>
            <a:off x="1995543" y="1893600"/>
            <a:ext cx="1158820" cy="961200"/>
          </a:xfrm>
        </p:spPr>
        <p:txBody>
          <a:bodyPr/>
          <a:lstStyle/>
          <a:p>
            <a:r>
              <a:rPr lang="en-US" dirty="0" smtClean="0"/>
              <a:t>Click icon to add picture</a:t>
            </a:r>
            <a:endParaRPr lang="da-DK" dirty="0"/>
          </a:p>
        </p:txBody>
      </p:sp>
      <p:sp>
        <p:nvSpPr>
          <p:cNvPr id="37" name="Picture Placeholder 34"/>
          <p:cNvSpPr>
            <a:spLocks noGrp="1"/>
          </p:cNvSpPr>
          <p:nvPr>
            <p:ph type="pic" sz="quarter" idx="13"/>
          </p:nvPr>
        </p:nvSpPr>
        <p:spPr>
          <a:xfrm>
            <a:off x="3332218" y="1893600"/>
            <a:ext cx="1158820" cy="961200"/>
          </a:xfrm>
        </p:spPr>
        <p:txBody>
          <a:bodyPr/>
          <a:lstStyle/>
          <a:p>
            <a:r>
              <a:rPr lang="en-US" dirty="0" smtClean="0"/>
              <a:t>Click icon to add picture</a:t>
            </a:r>
            <a:endParaRPr lang="da-DK" dirty="0"/>
          </a:p>
        </p:txBody>
      </p:sp>
      <p:sp>
        <p:nvSpPr>
          <p:cNvPr id="38" name="Picture Placeholder 34"/>
          <p:cNvSpPr>
            <a:spLocks noGrp="1"/>
          </p:cNvSpPr>
          <p:nvPr>
            <p:ph type="pic" sz="quarter" idx="14"/>
          </p:nvPr>
        </p:nvSpPr>
        <p:spPr>
          <a:xfrm>
            <a:off x="4676775" y="1893600"/>
            <a:ext cx="1158820" cy="961200"/>
          </a:xfrm>
        </p:spPr>
        <p:txBody>
          <a:bodyPr/>
          <a:lstStyle/>
          <a:p>
            <a:r>
              <a:rPr lang="en-US" dirty="0" smtClean="0"/>
              <a:t>Click icon to add picture</a:t>
            </a:r>
            <a:endParaRPr lang="da-DK" dirty="0"/>
          </a:p>
        </p:txBody>
      </p:sp>
      <p:sp>
        <p:nvSpPr>
          <p:cNvPr id="39" name="Picture Placeholder 34"/>
          <p:cNvSpPr>
            <a:spLocks noGrp="1"/>
          </p:cNvSpPr>
          <p:nvPr>
            <p:ph type="pic" sz="quarter" idx="15"/>
          </p:nvPr>
        </p:nvSpPr>
        <p:spPr>
          <a:xfrm>
            <a:off x="6010275" y="1893600"/>
            <a:ext cx="1158820" cy="961200"/>
          </a:xfrm>
        </p:spPr>
        <p:txBody>
          <a:bodyPr/>
          <a:lstStyle/>
          <a:p>
            <a:r>
              <a:rPr lang="en-US" dirty="0" smtClean="0"/>
              <a:t>Click icon to add picture</a:t>
            </a:r>
            <a:endParaRPr lang="da-DK" dirty="0"/>
          </a:p>
        </p:txBody>
      </p:sp>
      <p:sp>
        <p:nvSpPr>
          <p:cNvPr id="40" name="Picture Placeholder 34"/>
          <p:cNvSpPr>
            <a:spLocks noGrp="1"/>
          </p:cNvSpPr>
          <p:nvPr>
            <p:ph type="pic" sz="quarter" idx="16"/>
          </p:nvPr>
        </p:nvSpPr>
        <p:spPr>
          <a:xfrm>
            <a:off x="7366000" y="1893600"/>
            <a:ext cx="1158820" cy="961200"/>
          </a:xfrm>
        </p:spPr>
        <p:txBody>
          <a:bodyPr/>
          <a:lstStyle/>
          <a:p>
            <a:r>
              <a:rPr lang="en-US" dirty="0" smtClean="0"/>
              <a:t>Click icon to add picture</a:t>
            </a:r>
            <a:endParaRPr lang="da-DK" dirty="0"/>
          </a:p>
        </p:txBody>
      </p:sp>
      <p:sp>
        <p:nvSpPr>
          <p:cNvPr id="41" name="Picture Placeholder 34"/>
          <p:cNvSpPr>
            <a:spLocks noGrp="1"/>
          </p:cNvSpPr>
          <p:nvPr>
            <p:ph type="pic" sz="quarter" idx="17"/>
          </p:nvPr>
        </p:nvSpPr>
        <p:spPr>
          <a:xfrm>
            <a:off x="626400" y="3043850"/>
            <a:ext cx="1158820" cy="961200"/>
          </a:xfrm>
        </p:spPr>
        <p:txBody>
          <a:bodyPr/>
          <a:lstStyle/>
          <a:p>
            <a:r>
              <a:rPr lang="en-US" dirty="0" smtClean="0"/>
              <a:t>Click icon to add picture</a:t>
            </a:r>
            <a:endParaRPr lang="da-DK" dirty="0"/>
          </a:p>
        </p:txBody>
      </p:sp>
      <p:sp>
        <p:nvSpPr>
          <p:cNvPr id="42" name="Picture Placeholder 34"/>
          <p:cNvSpPr>
            <a:spLocks noGrp="1"/>
          </p:cNvSpPr>
          <p:nvPr>
            <p:ph type="pic" sz="quarter" idx="18"/>
          </p:nvPr>
        </p:nvSpPr>
        <p:spPr>
          <a:xfrm>
            <a:off x="1995543" y="3043850"/>
            <a:ext cx="1158820" cy="961200"/>
          </a:xfrm>
        </p:spPr>
        <p:txBody>
          <a:bodyPr/>
          <a:lstStyle/>
          <a:p>
            <a:r>
              <a:rPr lang="en-US" dirty="0" smtClean="0"/>
              <a:t>Click icon to add picture</a:t>
            </a:r>
            <a:endParaRPr lang="da-DK" dirty="0"/>
          </a:p>
        </p:txBody>
      </p:sp>
      <p:sp>
        <p:nvSpPr>
          <p:cNvPr id="43" name="Picture Placeholder 34"/>
          <p:cNvSpPr>
            <a:spLocks noGrp="1"/>
          </p:cNvSpPr>
          <p:nvPr>
            <p:ph type="pic" sz="quarter" idx="19"/>
          </p:nvPr>
        </p:nvSpPr>
        <p:spPr>
          <a:xfrm>
            <a:off x="3332218" y="3043850"/>
            <a:ext cx="1158820" cy="961200"/>
          </a:xfrm>
        </p:spPr>
        <p:txBody>
          <a:bodyPr/>
          <a:lstStyle/>
          <a:p>
            <a:r>
              <a:rPr lang="en-US" dirty="0" smtClean="0"/>
              <a:t>Click icon to add picture</a:t>
            </a:r>
            <a:endParaRPr lang="da-DK" dirty="0"/>
          </a:p>
        </p:txBody>
      </p:sp>
      <p:sp>
        <p:nvSpPr>
          <p:cNvPr id="44" name="Picture Placeholder 34"/>
          <p:cNvSpPr>
            <a:spLocks noGrp="1"/>
          </p:cNvSpPr>
          <p:nvPr>
            <p:ph type="pic" sz="quarter" idx="20"/>
          </p:nvPr>
        </p:nvSpPr>
        <p:spPr>
          <a:xfrm>
            <a:off x="4676775" y="3043850"/>
            <a:ext cx="1158820" cy="961200"/>
          </a:xfrm>
        </p:spPr>
        <p:txBody>
          <a:bodyPr/>
          <a:lstStyle/>
          <a:p>
            <a:r>
              <a:rPr lang="en-US" dirty="0" smtClean="0"/>
              <a:t>Click icon to add picture</a:t>
            </a:r>
            <a:endParaRPr lang="da-DK" dirty="0"/>
          </a:p>
        </p:txBody>
      </p:sp>
      <p:sp>
        <p:nvSpPr>
          <p:cNvPr id="45" name="Picture Placeholder 34"/>
          <p:cNvSpPr>
            <a:spLocks noGrp="1"/>
          </p:cNvSpPr>
          <p:nvPr>
            <p:ph type="pic" sz="quarter" idx="21"/>
          </p:nvPr>
        </p:nvSpPr>
        <p:spPr>
          <a:xfrm>
            <a:off x="6010275" y="3043850"/>
            <a:ext cx="1158820" cy="961200"/>
          </a:xfrm>
        </p:spPr>
        <p:txBody>
          <a:bodyPr/>
          <a:lstStyle/>
          <a:p>
            <a:r>
              <a:rPr lang="en-US" dirty="0" smtClean="0"/>
              <a:t>Click icon to add picture</a:t>
            </a:r>
            <a:endParaRPr lang="da-DK" dirty="0"/>
          </a:p>
        </p:txBody>
      </p:sp>
      <p:sp>
        <p:nvSpPr>
          <p:cNvPr id="46" name="Picture Placeholder 34"/>
          <p:cNvSpPr>
            <a:spLocks noGrp="1"/>
          </p:cNvSpPr>
          <p:nvPr>
            <p:ph type="pic" sz="quarter" idx="22"/>
          </p:nvPr>
        </p:nvSpPr>
        <p:spPr>
          <a:xfrm>
            <a:off x="7366000" y="3043850"/>
            <a:ext cx="1158820" cy="961200"/>
          </a:xfrm>
        </p:spPr>
        <p:txBody>
          <a:bodyPr/>
          <a:lstStyle/>
          <a:p>
            <a:r>
              <a:rPr lang="en-US" dirty="0" smtClean="0"/>
              <a:t>Click icon to add picture</a:t>
            </a:r>
            <a:endParaRPr lang="da-DK" dirty="0"/>
          </a:p>
        </p:txBody>
      </p:sp>
      <p:sp>
        <p:nvSpPr>
          <p:cNvPr id="47" name="Picture Placeholder 34"/>
          <p:cNvSpPr>
            <a:spLocks noGrp="1"/>
          </p:cNvSpPr>
          <p:nvPr>
            <p:ph type="pic" sz="quarter" idx="23"/>
          </p:nvPr>
        </p:nvSpPr>
        <p:spPr>
          <a:xfrm>
            <a:off x="626400" y="4194100"/>
            <a:ext cx="1158820" cy="961200"/>
          </a:xfrm>
        </p:spPr>
        <p:txBody>
          <a:bodyPr/>
          <a:lstStyle/>
          <a:p>
            <a:r>
              <a:rPr lang="en-US" dirty="0" smtClean="0"/>
              <a:t>Click icon to add picture</a:t>
            </a:r>
            <a:endParaRPr lang="da-DK" dirty="0"/>
          </a:p>
        </p:txBody>
      </p:sp>
      <p:sp>
        <p:nvSpPr>
          <p:cNvPr id="48" name="Picture Placeholder 34"/>
          <p:cNvSpPr>
            <a:spLocks noGrp="1"/>
          </p:cNvSpPr>
          <p:nvPr>
            <p:ph type="pic" sz="quarter" idx="24"/>
          </p:nvPr>
        </p:nvSpPr>
        <p:spPr>
          <a:xfrm>
            <a:off x="1995543" y="4194100"/>
            <a:ext cx="1158820" cy="961200"/>
          </a:xfrm>
        </p:spPr>
        <p:txBody>
          <a:bodyPr/>
          <a:lstStyle/>
          <a:p>
            <a:r>
              <a:rPr lang="en-US" dirty="0" smtClean="0"/>
              <a:t>Click icon to add picture</a:t>
            </a:r>
            <a:endParaRPr lang="da-DK" dirty="0"/>
          </a:p>
        </p:txBody>
      </p:sp>
      <p:sp>
        <p:nvSpPr>
          <p:cNvPr id="49" name="Picture Placeholder 34"/>
          <p:cNvSpPr>
            <a:spLocks noGrp="1"/>
          </p:cNvSpPr>
          <p:nvPr>
            <p:ph type="pic" sz="quarter" idx="25"/>
          </p:nvPr>
        </p:nvSpPr>
        <p:spPr>
          <a:xfrm>
            <a:off x="3332218" y="4194100"/>
            <a:ext cx="1158820" cy="961200"/>
          </a:xfrm>
        </p:spPr>
        <p:txBody>
          <a:bodyPr/>
          <a:lstStyle/>
          <a:p>
            <a:r>
              <a:rPr lang="en-US" dirty="0" smtClean="0"/>
              <a:t>Click icon to add picture</a:t>
            </a:r>
            <a:endParaRPr lang="da-DK" dirty="0"/>
          </a:p>
        </p:txBody>
      </p:sp>
      <p:sp>
        <p:nvSpPr>
          <p:cNvPr id="50" name="Picture Placeholder 34"/>
          <p:cNvSpPr>
            <a:spLocks noGrp="1"/>
          </p:cNvSpPr>
          <p:nvPr>
            <p:ph type="pic" sz="quarter" idx="26"/>
          </p:nvPr>
        </p:nvSpPr>
        <p:spPr>
          <a:xfrm>
            <a:off x="4676775" y="4194100"/>
            <a:ext cx="1158820" cy="961200"/>
          </a:xfrm>
        </p:spPr>
        <p:txBody>
          <a:bodyPr/>
          <a:lstStyle/>
          <a:p>
            <a:r>
              <a:rPr lang="en-US" dirty="0" smtClean="0"/>
              <a:t>Click icon to add picture</a:t>
            </a:r>
            <a:endParaRPr lang="da-DK" dirty="0"/>
          </a:p>
        </p:txBody>
      </p:sp>
      <p:sp>
        <p:nvSpPr>
          <p:cNvPr id="51" name="Picture Placeholder 34"/>
          <p:cNvSpPr>
            <a:spLocks noGrp="1"/>
          </p:cNvSpPr>
          <p:nvPr>
            <p:ph type="pic" sz="quarter" idx="27"/>
          </p:nvPr>
        </p:nvSpPr>
        <p:spPr>
          <a:xfrm>
            <a:off x="6010275" y="4194100"/>
            <a:ext cx="1158820" cy="961200"/>
          </a:xfrm>
        </p:spPr>
        <p:txBody>
          <a:bodyPr/>
          <a:lstStyle/>
          <a:p>
            <a:r>
              <a:rPr lang="en-US" dirty="0" smtClean="0"/>
              <a:t>Click icon to add picture</a:t>
            </a:r>
            <a:endParaRPr lang="da-DK" dirty="0"/>
          </a:p>
        </p:txBody>
      </p:sp>
      <p:sp>
        <p:nvSpPr>
          <p:cNvPr id="52" name="Picture Placeholder 34"/>
          <p:cNvSpPr>
            <a:spLocks noGrp="1"/>
          </p:cNvSpPr>
          <p:nvPr>
            <p:ph type="pic" sz="quarter" idx="28"/>
          </p:nvPr>
        </p:nvSpPr>
        <p:spPr>
          <a:xfrm>
            <a:off x="7366000" y="4194100"/>
            <a:ext cx="1158820" cy="961200"/>
          </a:xfrm>
        </p:spPr>
        <p:txBody>
          <a:bodyPr/>
          <a:lstStyle/>
          <a:p>
            <a:r>
              <a:rPr lang="en-US" dirty="0" smtClean="0"/>
              <a:t>Click icon to add picture</a:t>
            </a:r>
            <a:endParaRPr lang="da-DK" dirty="0"/>
          </a:p>
        </p:txBody>
      </p:sp>
      <p:sp>
        <p:nvSpPr>
          <p:cNvPr id="53" name="Picture Placeholder 34"/>
          <p:cNvSpPr>
            <a:spLocks noGrp="1"/>
          </p:cNvSpPr>
          <p:nvPr>
            <p:ph type="pic" sz="quarter" idx="29"/>
          </p:nvPr>
        </p:nvSpPr>
        <p:spPr>
          <a:xfrm>
            <a:off x="626400" y="5344350"/>
            <a:ext cx="1158820" cy="961200"/>
          </a:xfrm>
        </p:spPr>
        <p:txBody>
          <a:bodyPr/>
          <a:lstStyle/>
          <a:p>
            <a:r>
              <a:rPr lang="en-US" dirty="0" smtClean="0"/>
              <a:t>Click icon to add picture</a:t>
            </a:r>
            <a:endParaRPr lang="da-DK" dirty="0"/>
          </a:p>
        </p:txBody>
      </p:sp>
      <p:sp>
        <p:nvSpPr>
          <p:cNvPr id="54" name="Picture Placeholder 34"/>
          <p:cNvSpPr>
            <a:spLocks noGrp="1"/>
          </p:cNvSpPr>
          <p:nvPr>
            <p:ph type="pic" sz="quarter" idx="30"/>
          </p:nvPr>
        </p:nvSpPr>
        <p:spPr>
          <a:xfrm>
            <a:off x="1995543" y="5344350"/>
            <a:ext cx="1158820" cy="961200"/>
          </a:xfrm>
        </p:spPr>
        <p:txBody>
          <a:bodyPr/>
          <a:lstStyle/>
          <a:p>
            <a:r>
              <a:rPr lang="en-US" dirty="0" smtClean="0"/>
              <a:t>Click icon to add picture</a:t>
            </a:r>
            <a:endParaRPr lang="da-DK" dirty="0"/>
          </a:p>
        </p:txBody>
      </p:sp>
      <p:sp>
        <p:nvSpPr>
          <p:cNvPr id="55" name="Picture Placeholder 34"/>
          <p:cNvSpPr>
            <a:spLocks noGrp="1"/>
          </p:cNvSpPr>
          <p:nvPr>
            <p:ph type="pic" sz="quarter" idx="31"/>
          </p:nvPr>
        </p:nvSpPr>
        <p:spPr>
          <a:xfrm>
            <a:off x="3332218" y="5344350"/>
            <a:ext cx="1158820" cy="961200"/>
          </a:xfrm>
        </p:spPr>
        <p:txBody>
          <a:bodyPr/>
          <a:lstStyle/>
          <a:p>
            <a:r>
              <a:rPr lang="en-US" dirty="0" smtClean="0"/>
              <a:t>Click icon to add picture</a:t>
            </a:r>
            <a:endParaRPr lang="da-DK" dirty="0"/>
          </a:p>
        </p:txBody>
      </p:sp>
      <p:sp>
        <p:nvSpPr>
          <p:cNvPr id="56" name="Picture Placeholder 34"/>
          <p:cNvSpPr>
            <a:spLocks noGrp="1"/>
          </p:cNvSpPr>
          <p:nvPr>
            <p:ph type="pic" sz="quarter" idx="32"/>
          </p:nvPr>
        </p:nvSpPr>
        <p:spPr>
          <a:xfrm>
            <a:off x="4676775" y="5344350"/>
            <a:ext cx="1158820" cy="961200"/>
          </a:xfrm>
        </p:spPr>
        <p:txBody>
          <a:bodyPr/>
          <a:lstStyle/>
          <a:p>
            <a:r>
              <a:rPr lang="en-US" dirty="0" smtClean="0"/>
              <a:t>Click icon to add picture</a:t>
            </a:r>
            <a:endParaRPr lang="da-DK" dirty="0"/>
          </a:p>
        </p:txBody>
      </p:sp>
      <p:sp>
        <p:nvSpPr>
          <p:cNvPr id="57" name="Picture Placeholder 34"/>
          <p:cNvSpPr>
            <a:spLocks noGrp="1"/>
          </p:cNvSpPr>
          <p:nvPr>
            <p:ph type="pic" sz="quarter" idx="33"/>
          </p:nvPr>
        </p:nvSpPr>
        <p:spPr>
          <a:xfrm>
            <a:off x="6010275" y="5344350"/>
            <a:ext cx="1158820" cy="961200"/>
          </a:xfrm>
        </p:spPr>
        <p:txBody>
          <a:bodyPr/>
          <a:lstStyle/>
          <a:p>
            <a:r>
              <a:rPr lang="en-US" dirty="0" smtClean="0"/>
              <a:t>Click icon to add picture</a:t>
            </a:r>
            <a:endParaRPr lang="da-DK" dirty="0"/>
          </a:p>
        </p:txBody>
      </p:sp>
      <p:sp>
        <p:nvSpPr>
          <p:cNvPr id="58" name="Picture Placeholder 34"/>
          <p:cNvSpPr>
            <a:spLocks noGrp="1"/>
          </p:cNvSpPr>
          <p:nvPr>
            <p:ph type="pic" sz="quarter" idx="34"/>
          </p:nvPr>
        </p:nvSpPr>
        <p:spPr>
          <a:xfrm>
            <a:off x="7366000" y="5344350"/>
            <a:ext cx="1158820" cy="96120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2019048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Picture 1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7" name="Text Placeholder 6"/>
          <p:cNvSpPr>
            <a:spLocks noGrp="1"/>
          </p:cNvSpPr>
          <p:nvPr>
            <p:ph type="body" sz="quarter" idx="11"/>
          </p:nvPr>
        </p:nvSpPr>
        <p:spPr>
          <a:xfrm>
            <a:off x="4676775" y="1893600"/>
            <a:ext cx="3849688"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8" name="Picture Placeholder 7"/>
          <p:cNvSpPr>
            <a:spLocks noGrp="1"/>
          </p:cNvSpPr>
          <p:nvPr>
            <p:ph type="pic" sz="quarter" idx="12"/>
          </p:nvPr>
        </p:nvSpPr>
        <p:spPr>
          <a:xfrm>
            <a:off x="626409" y="1893600"/>
            <a:ext cx="3852863" cy="440055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3893804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5746070" y="1210988"/>
            <a:ext cx="2975655" cy="4789762"/>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0688" y="1211263"/>
            <a:ext cx="5159374" cy="4789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2773254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Content and Pictur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7" name="Text Placeholder 6"/>
          <p:cNvSpPr>
            <a:spLocks noGrp="1"/>
          </p:cNvSpPr>
          <p:nvPr>
            <p:ph type="body" sz="quarter" idx="11"/>
          </p:nvPr>
        </p:nvSpPr>
        <p:spPr>
          <a:xfrm>
            <a:off x="626400" y="1893600"/>
            <a:ext cx="3857625"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8" name="Picture Placeholder 7"/>
          <p:cNvSpPr>
            <a:spLocks noGrp="1"/>
          </p:cNvSpPr>
          <p:nvPr>
            <p:ph type="pic" sz="quarter" idx="12"/>
          </p:nvPr>
        </p:nvSpPr>
        <p:spPr>
          <a:xfrm>
            <a:off x="4676775" y="1893600"/>
            <a:ext cx="3849688" cy="440055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317416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Content and Pictur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7" name="Text Placeholder 6"/>
          <p:cNvSpPr>
            <a:spLocks noGrp="1"/>
          </p:cNvSpPr>
          <p:nvPr>
            <p:ph type="body" sz="quarter" idx="11"/>
          </p:nvPr>
        </p:nvSpPr>
        <p:spPr>
          <a:xfrm>
            <a:off x="626406" y="1893600"/>
            <a:ext cx="2519363" cy="440055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Picture Placeholder 7"/>
          <p:cNvSpPr>
            <a:spLocks noGrp="1"/>
          </p:cNvSpPr>
          <p:nvPr>
            <p:ph type="pic" sz="quarter" idx="12"/>
          </p:nvPr>
        </p:nvSpPr>
        <p:spPr>
          <a:xfrm>
            <a:off x="3338519" y="1893600"/>
            <a:ext cx="5187950" cy="440055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62678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Content and Pictur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7" name="Text Placeholder 6"/>
          <p:cNvSpPr>
            <a:spLocks noGrp="1"/>
          </p:cNvSpPr>
          <p:nvPr>
            <p:ph type="body" sz="quarter" idx="11"/>
          </p:nvPr>
        </p:nvSpPr>
        <p:spPr>
          <a:xfrm>
            <a:off x="626400" y="1893604"/>
            <a:ext cx="7888288" cy="96837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Picture Placeholder 7"/>
          <p:cNvSpPr>
            <a:spLocks noGrp="1"/>
          </p:cNvSpPr>
          <p:nvPr>
            <p:ph type="pic" sz="quarter" idx="12"/>
          </p:nvPr>
        </p:nvSpPr>
        <p:spPr>
          <a:xfrm>
            <a:off x="626400" y="3054350"/>
            <a:ext cx="7888288" cy="325120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2277035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Picture and Content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7" name="Text Placeholder 6"/>
          <p:cNvSpPr>
            <a:spLocks noGrp="1"/>
          </p:cNvSpPr>
          <p:nvPr>
            <p:ph type="body" sz="quarter" idx="11"/>
          </p:nvPr>
        </p:nvSpPr>
        <p:spPr>
          <a:xfrm>
            <a:off x="626400" y="5338781"/>
            <a:ext cx="7888288" cy="9667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Picture Placeholder 7"/>
          <p:cNvSpPr>
            <a:spLocks noGrp="1"/>
          </p:cNvSpPr>
          <p:nvPr>
            <p:ph type="pic" sz="quarter" idx="12"/>
          </p:nvPr>
        </p:nvSpPr>
        <p:spPr>
          <a:xfrm>
            <a:off x="626400" y="1893600"/>
            <a:ext cx="7888288" cy="3275013"/>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302646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bg1"/>
          </a:solidFill>
          <a:ln w="6350" cap="flat" cmpd="sng" algn="ctr">
            <a:solidFill>
              <a:srgbClr val="5F5F5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smtClean="0">
              <a:solidFill>
                <a:srgbClr val="000000"/>
              </a:solidFill>
            </a:endParaRPr>
          </a:p>
        </p:txBody>
      </p:sp>
    </p:spTree>
    <p:extLst>
      <p:ext uri="{BB962C8B-B14F-4D97-AF65-F5344CB8AC3E}">
        <p14:creationId xmlns:p14="http://schemas.microsoft.com/office/powerpoint/2010/main" val="1013333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Plain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6"/>
          <p:cNvSpPr>
            <a:spLocks noGrp="1"/>
          </p:cNvSpPr>
          <p:nvPr>
            <p:ph type="body" sz="quarter" idx="13"/>
          </p:nvPr>
        </p:nvSpPr>
        <p:spPr>
          <a:xfrm>
            <a:off x="419820" y="544470"/>
            <a:ext cx="8304363" cy="253041"/>
          </a:xfrm>
        </p:spPr>
        <p:txBody>
          <a:bodyPr lIns="18000">
            <a:normAutofit/>
          </a:bodyPr>
          <a:lstStyle>
            <a:lvl1pPr marL="0" indent="0">
              <a:buNone/>
              <a:defRPr sz="1000" cap="none" baseline="0">
                <a:solidFill>
                  <a:schemeClr val="tx1">
                    <a:lumMod val="90000"/>
                    <a:lumOff val="10000"/>
                  </a:schemeClr>
                </a:solidFill>
              </a:defRPr>
            </a:lvl1pPr>
          </a:lstStyle>
          <a:p>
            <a:pPr lvl="0"/>
            <a:r>
              <a:rPr lang="en-US" altLang="zh-CN" dirty="0" smtClean="0"/>
              <a:t>Click to edit Master text styles</a:t>
            </a:r>
          </a:p>
        </p:txBody>
      </p:sp>
      <p:sp>
        <p:nvSpPr>
          <p:cNvPr id="8" name="Content Placeholder 8"/>
          <p:cNvSpPr>
            <a:spLocks noGrp="1"/>
          </p:cNvSpPr>
          <p:nvPr>
            <p:ph sz="quarter" idx="15"/>
          </p:nvPr>
        </p:nvSpPr>
        <p:spPr>
          <a:xfrm>
            <a:off x="419823" y="1947654"/>
            <a:ext cx="8304360" cy="3764951"/>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6"/>
          </p:nvPr>
        </p:nvSpPr>
        <p:spPr>
          <a:xfrm>
            <a:off x="717550" y="6070601"/>
            <a:ext cx="1957388" cy="88900"/>
          </a:xfrm>
          <a:prstGeom prst="rect">
            <a:avLst/>
          </a:prstGeom>
        </p:spPr>
        <p:txBody>
          <a:bodyPr numCol="1" compatLnSpc="1">
            <a:prstTxWarp prst="textNoShape">
              <a:avLst/>
            </a:prstTxWarp>
          </a:bodyPr>
          <a:lstStyle>
            <a:lvl1pPr fontAlgn="base">
              <a:spcBef>
                <a:spcPct val="0"/>
              </a:spcBef>
              <a:spcAft>
                <a:spcPct val="0"/>
              </a:spcAft>
              <a:defRPr cap="none">
                <a:ea typeface="宋体" charset="-122"/>
              </a:defRPr>
            </a:lvl1pPr>
          </a:lstStyle>
          <a:p>
            <a:pPr>
              <a:defRPr/>
            </a:pPr>
            <a:r>
              <a:rPr lang="da-DK" altLang="zh-CN" dirty="0" smtClean="0">
                <a:solidFill>
                  <a:srgbClr val="000000"/>
                </a:solidFill>
              </a:rPr>
              <a:t>1 March 2012</a:t>
            </a:r>
            <a:endParaRPr lang="da-DK" altLang="zh-CN" dirty="0">
              <a:solidFill>
                <a:srgbClr val="000000"/>
              </a:solidFill>
            </a:endParaRPr>
          </a:p>
        </p:txBody>
      </p:sp>
      <p:sp>
        <p:nvSpPr>
          <p:cNvPr id="7" name="Footer Placeholder 3"/>
          <p:cNvSpPr>
            <a:spLocks noGrp="1"/>
          </p:cNvSpPr>
          <p:nvPr>
            <p:ph type="ftr" sz="quarter" idx="17"/>
          </p:nvPr>
        </p:nvSpPr>
        <p:spPr>
          <a:xfrm>
            <a:off x="717550" y="6195484"/>
            <a:ext cx="1957388" cy="91016"/>
          </a:xfrm>
          <a:prstGeom prst="rect">
            <a:avLst/>
          </a:prstGeom>
        </p:spPr>
        <p:txBody>
          <a:bodyPr/>
          <a:lstStyle>
            <a:lvl1pPr>
              <a:defRPr/>
            </a:lvl1pPr>
          </a:lstStyle>
          <a:p>
            <a:pPr>
              <a:defRPr/>
            </a:pPr>
            <a:r>
              <a:rPr lang="da-DK" dirty="0" smtClean="0">
                <a:solidFill>
                  <a:srgbClr val="000000"/>
                </a:solidFill>
                <a:ea typeface="SimHei" pitchFamily="49" charset="-122"/>
              </a:rPr>
              <a:t>Anshan District Heating System</a:t>
            </a:r>
            <a:endParaRPr lang="da-DK" dirty="0">
              <a:solidFill>
                <a:srgbClr val="000000"/>
              </a:solidFill>
              <a:ea typeface="SimHei" pitchFamily="49" charset="-122"/>
            </a:endParaRPr>
          </a:p>
        </p:txBody>
      </p:sp>
      <p:sp>
        <p:nvSpPr>
          <p:cNvPr id="9" name="Slide Number Placeholder 4"/>
          <p:cNvSpPr>
            <a:spLocks noGrp="1"/>
          </p:cNvSpPr>
          <p:nvPr>
            <p:ph type="sldNum" sz="quarter" idx="18"/>
          </p:nvPr>
        </p:nvSpPr>
        <p:spPr>
          <a:xfrm>
            <a:off x="6553200" y="6356350"/>
            <a:ext cx="2133600" cy="365125"/>
          </a:xfrm>
          <a:prstGeom prst="rect">
            <a:avLst/>
          </a:prstGeom>
        </p:spPr>
        <p:txBody>
          <a:bodyPr/>
          <a:lstStyle>
            <a:lvl1pPr>
              <a:defRPr/>
            </a:lvl1pPr>
          </a:lstStyle>
          <a:p>
            <a:pPr>
              <a:defRPr/>
            </a:pPr>
            <a:fld id="{5602E158-1E3A-493A-A66F-0540F17F20F0}" type="slidenum">
              <a:rPr lang="da-DK" altLang="zh-CN">
                <a:solidFill>
                  <a:srgbClr val="FF0000"/>
                </a:solidFill>
              </a:rPr>
              <a:pPr>
                <a:defRPr/>
              </a:pPr>
              <a:t>‹#›</a:t>
            </a:fld>
            <a:endParaRPr lang="da-DK" altLang="zh-CN" dirty="0">
              <a:solidFill>
                <a:srgbClr val="FF0000"/>
              </a:solidFill>
            </a:endParaRPr>
          </a:p>
        </p:txBody>
      </p:sp>
    </p:spTree>
    <p:extLst>
      <p:ext uri="{BB962C8B-B14F-4D97-AF65-F5344CB8AC3E}">
        <p14:creationId xmlns:p14="http://schemas.microsoft.com/office/powerpoint/2010/main" val="1073832598"/>
      </p:ext>
    </p:extLst>
  </p:cSld>
  <p:clrMapOvr>
    <a:masterClrMapping/>
  </p:clrMapOvr>
  <p:transition spd="med">
    <p:fade/>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Title, Picture 2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7" name="Text Placeholder 6"/>
          <p:cNvSpPr>
            <a:spLocks noGrp="1"/>
          </p:cNvSpPr>
          <p:nvPr>
            <p:ph type="body" sz="quarter" idx="11"/>
          </p:nvPr>
        </p:nvSpPr>
        <p:spPr>
          <a:xfrm>
            <a:off x="6010275" y="1893600"/>
            <a:ext cx="2516188" cy="440055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Picture Placeholder 7"/>
          <p:cNvSpPr>
            <a:spLocks noGrp="1"/>
          </p:cNvSpPr>
          <p:nvPr>
            <p:ph type="pic" sz="quarter" idx="12"/>
          </p:nvPr>
        </p:nvSpPr>
        <p:spPr>
          <a:xfrm>
            <a:off x="626409" y="1893600"/>
            <a:ext cx="5211763" cy="4400550"/>
          </a:xfrm>
        </p:spPr>
        <p:txBody>
          <a:bodyPr/>
          <a:lstStyle/>
          <a:p>
            <a:r>
              <a:rPr lang="en-US" dirty="0" smtClean="0"/>
              <a:t>Click icon to add picture</a:t>
            </a:r>
            <a:endParaRPr lang="da-DK" dirty="0"/>
          </a:p>
        </p:txBody>
      </p:sp>
    </p:spTree>
    <p:extLst>
      <p:ext uri="{BB962C8B-B14F-4D97-AF65-F5344CB8AC3E}">
        <p14:creationId xmlns:p14="http://schemas.microsoft.com/office/powerpoint/2010/main" val="675887272"/>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White Background A">
    <p:bg>
      <p:bgRef idx="1001">
        <a:schemeClr val="bg1"/>
      </p:bgRef>
    </p:bg>
    <p:spTree>
      <p:nvGrpSpPr>
        <p:cNvPr id="1" name=""/>
        <p:cNvGrpSpPr/>
        <p:nvPr/>
      </p:nvGrpSpPr>
      <p:grpSpPr>
        <a:xfrm>
          <a:off x="0" y="0"/>
          <a:ext cx="0" cy="0"/>
          <a:chOff x="0" y="0"/>
          <a:chExt cx="0" cy="0"/>
        </a:xfrm>
      </p:grpSpPr>
      <p:grpSp>
        <p:nvGrpSpPr>
          <p:cNvPr id="2" name="Group 15"/>
          <p:cNvGrpSpPr/>
          <p:nvPr userDrawn="1"/>
        </p:nvGrpSpPr>
        <p:grpSpPr>
          <a:xfrm>
            <a:off x="7506186" y="-1852"/>
            <a:ext cx="1638021" cy="1355232"/>
            <a:chOff x="2170252" y="-1851"/>
            <a:chExt cx="6970519" cy="4477377"/>
          </a:xfrm>
        </p:grpSpPr>
        <p:sp>
          <p:nvSpPr>
            <p:cNvPr id="17" name="Flowchart: Merge 5"/>
            <p:cNvSpPr/>
            <p:nvPr userDrawn="1"/>
          </p:nvSpPr>
          <p:spPr>
            <a:xfrm>
              <a:off x="4386806" y="580759"/>
              <a:ext cx="4208722" cy="38947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21338"/>
                <a:gd name="connsiteY0" fmla="*/ 9053 h 14891"/>
                <a:gd name="connsiteX1" fmla="*/ 10133 w 21338"/>
                <a:gd name="connsiteY1" fmla="*/ 0 h 14891"/>
                <a:gd name="connsiteX2" fmla="*/ 21338 w 21338"/>
                <a:gd name="connsiteY2" fmla="*/ 14891 h 14891"/>
                <a:gd name="connsiteX3" fmla="*/ 0 w 21338"/>
                <a:gd name="connsiteY3" fmla="*/ 9053 h 14891"/>
              </a:gdLst>
              <a:ahLst/>
              <a:cxnLst>
                <a:cxn ang="0">
                  <a:pos x="connsiteX0" y="connsiteY0"/>
                </a:cxn>
                <a:cxn ang="0">
                  <a:pos x="connsiteX1" y="connsiteY1"/>
                </a:cxn>
                <a:cxn ang="0">
                  <a:pos x="connsiteX2" y="connsiteY2"/>
                </a:cxn>
                <a:cxn ang="0">
                  <a:pos x="connsiteX3" y="connsiteY3"/>
                </a:cxn>
              </a:cxnLst>
              <a:rect l="l" t="t" r="r" b="b"/>
              <a:pathLst>
                <a:path w="21338" h="14891">
                  <a:moveTo>
                    <a:pt x="0" y="9053"/>
                  </a:moveTo>
                  <a:lnTo>
                    <a:pt x="10133" y="0"/>
                  </a:lnTo>
                  <a:lnTo>
                    <a:pt x="21338" y="14891"/>
                  </a:lnTo>
                  <a:lnTo>
                    <a:pt x="0" y="9053"/>
                  </a:lnTo>
                  <a:close/>
                </a:path>
              </a:pathLst>
            </a:custGeom>
            <a:gradFill>
              <a:gsLst>
                <a:gs pos="0">
                  <a:schemeClr val="bg1"/>
                </a:gs>
                <a:gs pos="80000">
                  <a:schemeClr val="bg2">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solidFill>
                  <a:prstClr val="white"/>
                </a:solidFill>
              </a:endParaRPr>
            </a:p>
          </p:txBody>
        </p:sp>
        <p:sp>
          <p:nvSpPr>
            <p:cNvPr id="21" name="Flowchart: Merge 5"/>
            <p:cNvSpPr/>
            <p:nvPr userDrawn="1"/>
          </p:nvSpPr>
          <p:spPr>
            <a:xfrm>
              <a:off x="2170252" y="0"/>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Lst>
              <a:ahLst/>
              <a:cxnLst>
                <a:cxn ang="0">
                  <a:pos x="connsiteX0" y="connsiteY0"/>
                </a:cxn>
                <a:cxn ang="0">
                  <a:pos x="connsiteX1" y="connsiteY1"/>
                </a:cxn>
                <a:cxn ang="0">
                  <a:pos x="connsiteX2" y="connsiteY2"/>
                </a:cxn>
                <a:cxn ang="0">
                  <a:pos x="connsiteX3" y="connsiteY3"/>
                </a:cxn>
              </a:cxnLst>
              <a:rect l="l" t="t" r="r" b="b"/>
              <a:pathLst>
                <a:path w="9977" h="10259">
                  <a:moveTo>
                    <a:pt x="0" y="0"/>
                  </a:moveTo>
                  <a:lnTo>
                    <a:pt x="9977" y="2936"/>
                  </a:lnTo>
                  <a:lnTo>
                    <a:pt x="7048" y="10259"/>
                  </a:lnTo>
                  <a:lnTo>
                    <a:pt x="0" y="0"/>
                  </a:lnTo>
                  <a:close/>
                </a:path>
              </a:pathLst>
            </a:custGeom>
            <a:gradFill flip="none" rotWithShape="1">
              <a:gsLst>
                <a:gs pos="0">
                  <a:schemeClr val="bg1"/>
                </a:gs>
                <a:gs pos="80000">
                  <a:schemeClr val="bg2">
                    <a:lumMod val="20000"/>
                    <a:lumOff val="8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solidFill>
                  <a:prstClr val="white"/>
                </a:solidFill>
              </a:endParaRPr>
            </a:p>
          </p:txBody>
        </p:sp>
        <p:sp>
          <p:nvSpPr>
            <p:cNvPr id="23" name="Flowchart: Merge 5"/>
            <p:cNvSpPr/>
            <p:nvPr userDrawn="1"/>
          </p:nvSpPr>
          <p:spPr>
            <a:xfrm>
              <a:off x="6373196" y="-1851"/>
              <a:ext cx="2767575"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59"/>
                  </a:moveTo>
                  <a:cubicBezTo>
                    <a:pt x="2015" y="3027"/>
                    <a:pt x="6498" y="781"/>
                    <a:pt x="8513" y="49"/>
                  </a:cubicBezTo>
                  <a:lnTo>
                    <a:pt x="10259" y="0"/>
                  </a:lnTo>
                  <a:cubicBezTo>
                    <a:pt x="10249" y="5386"/>
                    <a:pt x="10260" y="5404"/>
                    <a:pt x="10261" y="10809"/>
                  </a:cubicBezTo>
                  <a:lnTo>
                    <a:pt x="0" y="3759"/>
                  </a:lnTo>
                  <a:close/>
                </a:path>
              </a:pathLst>
            </a:custGeom>
            <a:gradFill flip="none" rotWithShape="1">
              <a:gsLst>
                <a:gs pos="0">
                  <a:schemeClr val="bg1"/>
                </a:gs>
                <a:gs pos="4000">
                  <a:schemeClr val="bg2">
                    <a:lumMod val="20000"/>
                    <a:lumOff val="80000"/>
                  </a:scheme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solidFill>
                  <a:prstClr val="white"/>
                </a:solidFill>
              </a:endParaRPr>
            </a:p>
          </p:txBody>
        </p:sp>
      </p:grpSp>
      <p:sp>
        <p:nvSpPr>
          <p:cNvPr id="3" name="Date Placeholder 2"/>
          <p:cNvSpPr>
            <a:spLocks noGrp="1"/>
          </p:cNvSpPr>
          <p:nvPr>
            <p:ph type="dt" sz="half" idx="10"/>
          </p:nvPr>
        </p:nvSpPr>
        <p:spPr>
          <a:xfrm>
            <a:off x="717452" y="6212220"/>
            <a:ext cx="1958203" cy="89099"/>
          </a:xfrm>
          <a:prstGeom prst="rect">
            <a:avLst/>
          </a:prstGeom>
        </p:spPr>
        <p:txBody>
          <a:bodyPr/>
          <a:lstStyle/>
          <a:p>
            <a:fld id="{8A29C662-6D05-4967-99C3-F58E99D872F1}" type="datetime1">
              <a:rPr lang="en-GB" smtClean="0">
                <a:solidFill>
                  <a:srgbClr val="58595B"/>
                </a:solidFill>
              </a:rPr>
              <a:pPr/>
              <a:t>26/11/2015</a:t>
            </a:fld>
            <a:endParaRPr lang="da-DK" dirty="0">
              <a:solidFill>
                <a:srgbClr val="58595B"/>
              </a:solidFill>
            </a:endParaRPr>
          </a:p>
        </p:txBody>
      </p:sp>
      <p:sp>
        <p:nvSpPr>
          <p:cNvPr id="4" name="Footer Placeholder 3"/>
          <p:cNvSpPr>
            <a:spLocks noGrp="1"/>
          </p:cNvSpPr>
          <p:nvPr>
            <p:ph type="ftr" sz="quarter" idx="11"/>
          </p:nvPr>
        </p:nvSpPr>
        <p:spPr>
          <a:xfrm>
            <a:off x="717452" y="6314211"/>
            <a:ext cx="1958203" cy="91784"/>
          </a:xfrm>
          <a:prstGeom prst="rect">
            <a:avLst/>
          </a:prstGeom>
        </p:spPr>
        <p:txBody>
          <a:bodyPr/>
          <a:lstStyle/>
          <a:p>
            <a:r>
              <a:rPr lang="da-DK" smtClean="0">
                <a:solidFill>
                  <a:srgbClr val="58595B"/>
                </a:solidFill>
              </a:rPr>
              <a:t>Nanjing Economic Development Zone</a:t>
            </a:r>
            <a:endParaRPr lang="da-DK" dirty="0">
              <a:solidFill>
                <a:srgbClr val="58595B"/>
              </a:solidFill>
            </a:endParaRPr>
          </a:p>
        </p:txBody>
      </p:sp>
      <p:sp>
        <p:nvSpPr>
          <p:cNvPr id="5" name="Slide Number Placeholder 4"/>
          <p:cNvSpPr>
            <a:spLocks noGrp="1"/>
          </p:cNvSpPr>
          <p:nvPr>
            <p:ph type="sldNum" sz="quarter" idx="12"/>
          </p:nvPr>
        </p:nvSpPr>
        <p:spPr>
          <a:xfrm>
            <a:off x="178278" y="6091270"/>
            <a:ext cx="408316" cy="506084"/>
          </a:xfrm>
          <a:prstGeom prst="rect">
            <a:avLst/>
          </a:prstGeom>
        </p:spPr>
        <p:txBody>
          <a:bodyPr/>
          <a:lstStyle/>
          <a:p>
            <a:fld id="{AF54B9EF-527F-4F31-BDA9-861CCA0FE377}" type="slidenum">
              <a:rPr lang="da-DK" smtClean="0">
                <a:solidFill>
                  <a:srgbClr val="58595B"/>
                </a:solidFill>
              </a:rPr>
              <a:pPr/>
              <a:t>‹#›</a:t>
            </a:fld>
            <a:endParaRPr lang="da-DK" dirty="0">
              <a:solidFill>
                <a:srgbClr val="58595B"/>
              </a:solidFill>
            </a:endParaRPr>
          </a:p>
        </p:txBody>
      </p:sp>
      <p:sp>
        <p:nvSpPr>
          <p:cNvPr id="13" name="Content Placeholder 8"/>
          <p:cNvSpPr>
            <a:spLocks noGrp="1"/>
          </p:cNvSpPr>
          <p:nvPr>
            <p:ph sz="quarter" idx="15"/>
          </p:nvPr>
        </p:nvSpPr>
        <p:spPr>
          <a:xfrm>
            <a:off x="419821" y="1460746"/>
            <a:ext cx="8304360"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419824" y="613505"/>
            <a:ext cx="8304363" cy="689651"/>
          </a:xfrm>
        </p:spPr>
        <p:txBody>
          <a:bodyPr/>
          <a:lstStyle/>
          <a:p>
            <a:r>
              <a:rPr lang="en-US" smtClean="0"/>
              <a:t>Click to edit Master title style</a:t>
            </a:r>
            <a:endParaRPr lang="en-US" dirty="0"/>
          </a:p>
        </p:txBody>
      </p:sp>
      <p:sp>
        <p:nvSpPr>
          <p:cNvPr id="15" name="Text Placeholder 6"/>
          <p:cNvSpPr>
            <a:spLocks noGrp="1"/>
          </p:cNvSpPr>
          <p:nvPr>
            <p:ph type="body" sz="quarter" idx="25"/>
          </p:nvPr>
        </p:nvSpPr>
        <p:spPr>
          <a:xfrm>
            <a:off x="419824" y="410806"/>
            <a:ext cx="8304360" cy="202703"/>
          </a:xfrm>
        </p:spPr>
        <p:txBody>
          <a:bodyPr lIns="18000" anchor="t" anchorCtr="0">
            <a:normAutofit/>
          </a:bodyPr>
          <a:lstStyle>
            <a:lvl1pPr marL="0" indent="0">
              <a:buNone/>
              <a:defRPr sz="1000" cap="none" baseline="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242454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4">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6" name="Text Placeholder 5"/>
          <p:cNvSpPr>
            <a:spLocks noGrp="1"/>
          </p:cNvSpPr>
          <p:nvPr>
            <p:ph type="body" sz="quarter" idx="12"/>
          </p:nvPr>
        </p:nvSpPr>
        <p:spPr>
          <a:xfrm>
            <a:off x="420687" y="1211263"/>
            <a:ext cx="8307388" cy="4789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49137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6">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6" name="Picture Placeholder 5"/>
          <p:cNvSpPr>
            <a:spLocks noGrp="1"/>
          </p:cNvSpPr>
          <p:nvPr>
            <p:ph type="pic" sz="quarter" idx="12"/>
          </p:nvPr>
        </p:nvSpPr>
        <p:spPr>
          <a:xfrm>
            <a:off x="0" y="0"/>
            <a:ext cx="9144000" cy="6415088"/>
          </a:xfrm>
        </p:spPr>
        <p:txBody>
          <a:bodyPr rtlCol="0">
            <a:noAutofit/>
          </a:bodyPr>
          <a:lstStyle/>
          <a:p>
            <a:pPr lvl="0"/>
            <a:r>
              <a:rPr lang="en-US" noProof="0" dirty="0" smtClean="0"/>
              <a:t>Click icon to add picture</a:t>
            </a:r>
            <a:endParaRPr lang="en-US" noProof="0" dirty="0"/>
          </a:p>
        </p:txBody>
      </p:sp>
      <p:sp>
        <p:nvSpPr>
          <p:cNvPr id="4"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1555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7">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2" name="Title 1"/>
          <p:cNvSpPr>
            <a:spLocks noGrp="1"/>
          </p:cNvSpPr>
          <p:nvPr>
            <p:ph type="title"/>
          </p:nvPr>
        </p:nvSpPr>
        <p:spPr>
          <a:xfrm>
            <a:off x="420687" y="427038"/>
            <a:ext cx="4067175" cy="1133247"/>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4664075" y="0"/>
            <a:ext cx="4479925" cy="6393543"/>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5449" y="1647825"/>
            <a:ext cx="4062413" cy="43529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0403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8">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2" name="Title 1"/>
          <p:cNvSpPr>
            <a:spLocks noGrp="1"/>
          </p:cNvSpPr>
          <p:nvPr>
            <p:ph type="title"/>
          </p:nvPr>
        </p:nvSpPr>
        <p:spPr>
          <a:xfrm>
            <a:off x="4660901" y="427038"/>
            <a:ext cx="4067174" cy="1133247"/>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0" y="0"/>
            <a:ext cx="4479925" cy="6393543"/>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660901" y="1647825"/>
            <a:ext cx="4067174" cy="43529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9574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9">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420688" y="1647825"/>
            <a:ext cx="2975655" cy="4350766"/>
          </a:xfrm>
        </p:spPr>
        <p:txBody>
          <a:bodyPr/>
          <a:lstStyle/>
          <a:p>
            <a:pPr lvl="0"/>
            <a:r>
              <a:rPr lang="en-US" smtClean="0"/>
              <a:t>Click to edit Master text styles</a:t>
            </a:r>
          </a:p>
        </p:txBody>
      </p:sp>
      <p:sp>
        <p:nvSpPr>
          <p:cNvPr id="2"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
        <p:nvSpPr>
          <p:cNvPr id="8" name="Text Placeholder 7"/>
          <p:cNvSpPr>
            <a:spLocks noGrp="1"/>
          </p:cNvSpPr>
          <p:nvPr>
            <p:ph type="body" sz="quarter" idx="13"/>
          </p:nvPr>
        </p:nvSpPr>
        <p:spPr>
          <a:xfrm>
            <a:off x="3563939" y="1647836"/>
            <a:ext cx="5159374" cy="4352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1043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9">
    <p:spTree>
      <p:nvGrpSpPr>
        <p:cNvPr id="1" name=""/>
        <p:cNvGrpSpPr/>
        <p:nvPr/>
      </p:nvGrpSpPr>
      <p:grpSpPr>
        <a:xfrm>
          <a:off x="0" y="0"/>
          <a:ext cx="0" cy="0"/>
          <a:chOff x="0" y="0"/>
          <a:chExt cx="0" cy="0"/>
        </a:xfrm>
      </p:grpSpPr>
      <p:sp>
        <p:nvSpPr>
          <p:cNvPr id="7" name="Rectangle 6"/>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5" name="Table Placeholder 4"/>
          <p:cNvSpPr>
            <a:spLocks noGrp="1"/>
          </p:cNvSpPr>
          <p:nvPr>
            <p:ph type="tbl" sz="quarter" idx="14"/>
          </p:nvPr>
        </p:nvSpPr>
        <p:spPr>
          <a:xfrm>
            <a:off x="419581" y="1644869"/>
            <a:ext cx="8308494" cy="2172122"/>
          </a:xfrm>
        </p:spPr>
        <p:txBody>
          <a:bodyPr rtlCol="0">
            <a:noAutofit/>
          </a:bodyPr>
          <a:lstStyle/>
          <a:p>
            <a:pPr lvl="0"/>
            <a:endParaRPr lang="en-US" noProof="0" dirty="0"/>
          </a:p>
        </p:txBody>
      </p:sp>
      <p:sp>
        <p:nvSpPr>
          <p:cNvPr id="8" name="Text Placeholder 7"/>
          <p:cNvSpPr>
            <a:spLocks noGrp="1"/>
          </p:cNvSpPr>
          <p:nvPr>
            <p:ph type="body" sz="quarter" idx="13"/>
          </p:nvPr>
        </p:nvSpPr>
        <p:spPr>
          <a:xfrm>
            <a:off x="427839" y="3892492"/>
            <a:ext cx="8300236" cy="21082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20687" y="427039"/>
            <a:ext cx="8307387"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3618957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9">
    <p:spTree>
      <p:nvGrpSpPr>
        <p:cNvPr id="1" name=""/>
        <p:cNvGrpSpPr/>
        <p:nvPr/>
      </p:nvGrpSpPr>
      <p:grpSpPr>
        <a:xfrm>
          <a:off x="0" y="0"/>
          <a:ext cx="0" cy="0"/>
          <a:chOff x="0" y="0"/>
          <a:chExt cx="0" cy="0"/>
        </a:xfrm>
      </p:grpSpPr>
      <p:sp>
        <p:nvSpPr>
          <p:cNvPr id="6" name="Rectangle 5"/>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5" name="Table Placeholder 4"/>
          <p:cNvSpPr>
            <a:spLocks noGrp="1"/>
          </p:cNvSpPr>
          <p:nvPr>
            <p:ph type="tbl" sz="quarter" idx="14"/>
          </p:nvPr>
        </p:nvSpPr>
        <p:spPr>
          <a:xfrm>
            <a:off x="419581" y="1644868"/>
            <a:ext cx="8308494" cy="4382870"/>
          </a:xfrm>
        </p:spPr>
        <p:txBody>
          <a:bodyPr rtlCol="0">
            <a:noAutofit/>
          </a:bodyPr>
          <a:lstStyle/>
          <a:p>
            <a:pPr lvl="0"/>
            <a:endParaRPr lang="en-US" noProof="0" dirty="0"/>
          </a:p>
        </p:txBody>
      </p:sp>
      <p:sp>
        <p:nvSpPr>
          <p:cNvPr id="4" name="Title 1"/>
          <p:cNvSpPr>
            <a:spLocks noGrp="1"/>
          </p:cNvSpPr>
          <p:nvPr>
            <p:ph type="title"/>
          </p:nvPr>
        </p:nvSpPr>
        <p:spPr>
          <a:xfrm>
            <a:off x="420687" y="427039"/>
            <a:ext cx="8307387"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96789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2">
    <p:bg>
      <p:bgPr>
        <a:solidFill>
          <a:schemeClr val="bg1"/>
        </a:solidFill>
        <a:effectLst/>
      </p:bgPr>
    </p:bg>
    <p:spTree>
      <p:nvGrpSpPr>
        <p:cNvPr id="1" name=""/>
        <p:cNvGrpSpPr/>
        <p:nvPr/>
      </p:nvGrpSpPr>
      <p:grpSpPr>
        <a:xfrm>
          <a:off x="0" y="0"/>
          <a:ext cx="0" cy="0"/>
          <a:chOff x="0" y="0"/>
          <a:chExt cx="0" cy="0"/>
        </a:xfrm>
      </p:grpSpPr>
      <p:pic>
        <p:nvPicPr>
          <p:cNvPr id="27"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itle Placeholder 1"/>
          <p:cNvSpPr>
            <a:spLocks noGrp="1"/>
          </p:cNvSpPr>
          <p:nvPr>
            <p:ph type="title"/>
          </p:nvPr>
        </p:nvSpPr>
        <p:spPr bwMode="auto">
          <a:xfrm>
            <a:off x="420688" y="427038"/>
            <a:ext cx="82915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29" name="Text Placeholder 2"/>
          <p:cNvSpPr>
            <a:spLocks noGrp="1"/>
          </p:cNvSpPr>
          <p:nvPr>
            <p:ph idx="1"/>
          </p:nvPr>
        </p:nvSpPr>
        <p:spPr bwMode="auto">
          <a:xfrm>
            <a:off x="420688" y="1204913"/>
            <a:ext cx="8291512"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cxnSp>
        <p:nvCxnSpPr>
          <p:cNvPr id="30" name="Straight Connector 29"/>
          <p:cNvCxnSpPr/>
          <p:nvPr userDrawn="1"/>
        </p:nvCxnSpPr>
        <p:spPr>
          <a:xfrm flipH="1">
            <a:off x="-195263" y="42703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a:off x="-195263" y="1211263"/>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H="1">
            <a:off x="-195263" y="1639888"/>
            <a:ext cx="1301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3" name="Group 25"/>
          <p:cNvGrpSpPr>
            <a:grpSpLocks/>
          </p:cNvGrpSpPr>
          <p:nvPr userDrawn="1"/>
        </p:nvGrpSpPr>
        <p:grpSpPr bwMode="auto">
          <a:xfrm>
            <a:off x="9209088" y="427038"/>
            <a:ext cx="130175" cy="1212850"/>
            <a:chOff x="-478971" y="427038"/>
            <a:chExt cx="413657" cy="1212850"/>
          </a:xfrm>
        </p:grpSpPr>
        <p:cxnSp>
          <p:nvCxnSpPr>
            <p:cNvPr id="34" name="Straight Connector 33"/>
            <p:cNvCxnSpPr/>
            <p:nvPr userDrawn="1"/>
          </p:nvCxnSpPr>
          <p:spPr>
            <a:xfrm flipH="1">
              <a:off x="-478971" y="427038"/>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a:off x="-478971" y="1211263"/>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a:off x="-478971" y="1639888"/>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userDrawn="1"/>
        </p:nvCxnSpPr>
        <p:spPr>
          <a:xfrm rot="5400000" flipH="1">
            <a:off x="86463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rot="5400000" flipH="1">
            <a:off x="354806"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rot="5400000" flipH="1">
            <a:off x="568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flipH="1">
            <a:off x="55125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rot="5400000" flipH="1">
            <a:off x="4591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rot="5400000" flipH="1">
            <a:off x="441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rot="5400000" flipH="1">
            <a:off x="35028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5400000" flipH="1">
            <a:off x="3328193" y="-177006"/>
            <a:ext cx="131763"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bmkFldAdditionalInfo"/>
          <p:cNvSpPr txBox="1">
            <a:spLocks noChangeArrowheads="1"/>
          </p:cNvSpPr>
          <p:nvPr userDrawn="1"/>
        </p:nvSpPr>
        <p:spPr bwMode="auto">
          <a:xfrm>
            <a:off x="485774" y="6619875"/>
            <a:ext cx="7845425"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eaLnBrk="1" hangingPunct="1">
              <a:spcBef>
                <a:spcPct val="50000"/>
              </a:spcBef>
              <a:defRPr/>
            </a:pPr>
            <a:r>
              <a:rPr lang="en-US" altLang="zh-CN" sz="800" b="0" dirty="0" err="1" smtClean="0">
                <a:solidFill>
                  <a:srgbClr val="FFFFFF"/>
                </a:solidFill>
                <a:ea typeface="微软雅黑" pitchFamily="34" charset="-122"/>
                <a:cs typeface="+mn-cs"/>
              </a:rPr>
              <a:t>Danfoss</a:t>
            </a:r>
            <a:r>
              <a:rPr lang="en-US" altLang="zh-CN" sz="800" b="0" dirty="0" smtClean="0">
                <a:solidFill>
                  <a:srgbClr val="FFFFFF"/>
                </a:solidFill>
                <a:ea typeface="微软雅黑" pitchFamily="34" charset="-122"/>
                <a:cs typeface="+mn-cs"/>
              </a:rPr>
              <a:t>			</a:t>
            </a:r>
            <a:r>
              <a:rPr lang="en-US" altLang="zh-CN" sz="800" b="0" baseline="0" dirty="0" smtClean="0">
                <a:solidFill>
                  <a:srgbClr val="FFFFFF"/>
                </a:solidFill>
                <a:ea typeface="微软雅黑" pitchFamily="34" charset="-122"/>
                <a:cs typeface="+mn-cs"/>
              </a:rPr>
              <a:t>                  </a:t>
            </a:r>
            <a:r>
              <a:rPr lang="en-US" altLang="zh-CN" sz="800" b="0" dirty="0" smtClean="0">
                <a:solidFill>
                  <a:srgbClr val="FFFFFF"/>
                </a:solidFill>
                <a:ea typeface="微软雅黑" pitchFamily="34" charset="-122"/>
                <a:cs typeface="+mn-cs"/>
              </a:rPr>
              <a:t>Confidential of </a:t>
            </a:r>
            <a:r>
              <a:rPr lang="en-US" altLang="zh-CN" sz="800" b="0" dirty="0" err="1" smtClean="0">
                <a:solidFill>
                  <a:srgbClr val="FFFFFF"/>
                </a:solidFill>
                <a:ea typeface="微软雅黑" pitchFamily="34" charset="-122"/>
                <a:cs typeface="+mn-cs"/>
              </a:rPr>
              <a:t>Danfoss</a:t>
            </a:r>
            <a:r>
              <a:rPr lang="en-US" altLang="zh-CN" sz="800" b="0" dirty="0" smtClean="0">
                <a:solidFill>
                  <a:srgbClr val="FFFFFF"/>
                </a:solidFill>
                <a:ea typeface="微软雅黑" pitchFamily="34" charset="-122"/>
                <a:cs typeface="+mn-cs"/>
              </a:rPr>
              <a:t>		</a:t>
            </a:r>
            <a:endParaRPr lang="en-GB" altLang="zh-CN" sz="800" b="0" dirty="0" smtClean="0">
              <a:solidFill>
                <a:srgbClr val="FFFFFF"/>
              </a:solidFill>
              <a:cs typeface="+mn-cs"/>
            </a:endParaRPr>
          </a:p>
        </p:txBody>
      </p:sp>
      <p:sp>
        <p:nvSpPr>
          <p:cNvPr id="46" name="bmkFldAdditionalInfo"/>
          <p:cNvSpPr txBox="1">
            <a:spLocks noChangeArrowheads="1"/>
          </p:cNvSpPr>
          <p:nvPr userDrawn="1"/>
        </p:nvSpPr>
        <p:spPr bwMode="auto">
          <a:xfrm>
            <a:off x="65088" y="6621463"/>
            <a:ext cx="381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algn="r" eaLnBrk="1" hangingPunct="1">
              <a:defRPr/>
            </a:pPr>
            <a:fld id="{B2C244B4-6085-4E33-A33B-EF7F66D63BA2}" type="slidenum">
              <a:rPr lang="da-DK" altLang="zh-CN" sz="800" smtClean="0">
                <a:solidFill>
                  <a:srgbClr val="FFFFFF"/>
                </a:solidFill>
                <a:cs typeface="+mn-cs"/>
              </a:rPr>
              <a:pPr algn="r" eaLnBrk="1" hangingPunct="1">
                <a:defRPr/>
              </a:pPr>
              <a:t>‹#›</a:t>
            </a:fld>
            <a:r>
              <a:rPr lang="da-DK" altLang="zh-CN" sz="800" b="0" smtClean="0">
                <a:solidFill>
                  <a:srgbClr val="869199"/>
                </a:solidFill>
                <a:cs typeface="+mn-cs"/>
              </a:rPr>
              <a:t> </a:t>
            </a:r>
            <a:r>
              <a:rPr lang="da-DK" altLang="zh-CN" sz="800" b="0" smtClean="0">
                <a:solidFill>
                  <a:srgbClr val="FFFFFF"/>
                </a:solidFill>
                <a:cs typeface="+mn-cs"/>
              </a:rPr>
              <a:t>|</a:t>
            </a:r>
          </a:p>
        </p:txBody>
      </p:sp>
      <p:cxnSp>
        <p:nvCxnSpPr>
          <p:cNvPr id="47" name="Straight Connector 46"/>
          <p:cNvCxnSpPr/>
          <p:nvPr userDrawn="1"/>
        </p:nvCxnSpPr>
        <p:spPr>
          <a:xfrm flipH="1">
            <a:off x="-195263"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H="1">
            <a:off x="-188913" y="6394450"/>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H="1">
            <a:off x="9204325"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210675" y="6394450"/>
            <a:ext cx="1301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83337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9">
    <p:spTree>
      <p:nvGrpSpPr>
        <p:cNvPr id="1" name=""/>
        <p:cNvGrpSpPr/>
        <p:nvPr/>
      </p:nvGrpSpPr>
      <p:grpSpPr>
        <a:xfrm>
          <a:off x="0" y="0"/>
          <a:ext cx="0" cy="0"/>
          <a:chOff x="0" y="0"/>
          <a:chExt cx="0" cy="0"/>
        </a:xfrm>
      </p:grpSpPr>
      <p:sp>
        <p:nvSpPr>
          <p:cNvPr id="6" name="Rectangle 5"/>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420687" y="1647825"/>
            <a:ext cx="4067176" cy="4350766"/>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653280" y="1647836"/>
            <a:ext cx="4063277" cy="43529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1825695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9">
    <p:spTree>
      <p:nvGrpSpPr>
        <p:cNvPr id="1" name=""/>
        <p:cNvGrpSpPr/>
        <p:nvPr/>
      </p:nvGrpSpPr>
      <p:grpSpPr>
        <a:xfrm>
          <a:off x="0" y="0"/>
          <a:ext cx="0" cy="0"/>
          <a:chOff x="0" y="0"/>
          <a:chExt cx="0" cy="0"/>
        </a:xfrm>
      </p:grpSpPr>
      <p:sp>
        <p:nvSpPr>
          <p:cNvPr id="6" name="Rectangle 5"/>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4660899" y="1647825"/>
            <a:ext cx="4067175" cy="4350766"/>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7837" y="1647836"/>
            <a:ext cx="4060025" cy="43529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2386481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2"/>
          <p:cNvSpPr>
            <a:spLocks noGrp="1"/>
          </p:cNvSpPr>
          <p:nvPr>
            <p:ph idx="1"/>
          </p:nvPr>
        </p:nvSpPr>
        <p:spPr>
          <a:xfrm>
            <a:off x="5746070" y="1647574"/>
            <a:ext cx="2975655" cy="4353175"/>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0688" y="1647825"/>
            <a:ext cx="5159374" cy="43529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3856189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11">
    <p:spTree>
      <p:nvGrpSpPr>
        <p:cNvPr id="1" name=""/>
        <p:cNvGrpSpPr/>
        <p:nvPr/>
      </p:nvGrpSpPr>
      <p:grpSpPr>
        <a:xfrm>
          <a:off x="0" y="0"/>
          <a:ext cx="0" cy="0"/>
          <a:chOff x="0" y="0"/>
          <a:chExt cx="0" cy="0"/>
        </a:xfrm>
      </p:grpSpPr>
      <p:sp>
        <p:nvSpPr>
          <p:cNvPr id="5" name="Rectangle 4"/>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7" name="Content Placeholder 6"/>
          <p:cNvSpPr>
            <a:spLocks noGrp="1"/>
          </p:cNvSpPr>
          <p:nvPr>
            <p:ph sz="quarter" idx="14"/>
          </p:nvPr>
        </p:nvSpPr>
        <p:spPr>
          <a:xfrm>
            <a:off x="420688" y="1647825"/>
            <a:ext cx="40640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5"/>
          </p:nvPr>
        </p:nvSpPr>
        <p:spPr>
          <a:xfrm>
            <a:off x="4659313" y="1647825"/>
            <a:ext cx="4062412"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333098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12">
    <p:spTree>
      <p:nvGrpSpPr>
        <p:cNvPr id="1" name=""/>
        <p:cNvGrpSpPr/>
        <p:nvPr/>
      </p:nvGrpSpPr>
      <p:grpSpPr>
        <a:xfrm>
          <a:off x="0" y="0"/>
          <a:ext cx="0" cy="0"/>
          <a:chOff x="0" y="0"/>
          <a:chExt cx="0" cy="0"/>
        </a:xfrm>
      </p:grpSpPr>
      <p:sp>
        <p:nvSpPr>
          <p:cNvPr id="4" name="Rectangle 3"/>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647825"/>
            <a:ext cx="8301037"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3012077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13">
    <p:spTree>
      <p:nvGrpSpPr>
        <p:cNvPr id="1" name=""/>
        <p:cNvGrpSpPr/>
        <p:nvPr/>
      </p:nvGrpSpPr>
      <p:grpSpPr>
        <a:xfrm>
          <a:off x="0" y="0"/>
          <a:ext cx="0" cy="0"/>
          <a:chOff x="0" y="0"/>
          <a:chExt cx="0" cy="0"/>
        </a:xfrm>
      </p:grpSpPr>
      <p:sp>
        <p:nvSpPr>
          <p:cNvPr id="4" name="Rectangle 3"/>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6" name="Text Placeholder 5"/>
          <p:cNvSpPr>
            <a:spLocks noGrp="1"/>
          </p:cNvSpPr>
          <p:nvPr>
            <p:ph type="body" sz="quarter" idx="12"/>
          </p:nvPr>
        </p:nvSpPr>
        <p:spPr>
          <a:xfrm>
            <a:off x="425450" y="1647825"/>
            <a:ext cx="8302625" cy="4352925"/>
          </a:xfrm>
        </p:spPr>
        <p:txBody>
          <a:bodyPr wrap="none" numCol="2" spcCol="1764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1234227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14">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211264"/>
            <a:ext cx="8301037" cy="51927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41703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15">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3" name="Content Placeholder 2"/>
          <p:cNvSpPr>
            <a:spLocks noGrp="1"/>
          </p:cNvSpPr>
          <p:nvPr>
            <p:ph idx="1"/>
          </p:nvPr>
        </p:nvSpPr>
        <p:spPr>
          <a:xfrm>
            <a:off x="420688" y="1647824"/>
            <a:ext cx="8301037" cy="47561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1624551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ackground">
    <p:spTree>
      <p:nvGrpSpPr>
        <p:cNvPr id="1" name=""/>
        <p:cNvGrpSpPr/>
        <p:nvPr/>
      </p:nvGrpSpPr>
      <p:grpSpPr>
        <a:xfrm>
          <a:off x="0" y="0"/>
          <a:ext cx="0" cy="0"/>
          <a:chOff x="0" y="0"/>
          <a:chExt cx="0" cy="0"/>
        </a:xfrm>
      </p:grpSpPr>
      <p:sp>
        <p:nvSpPr>
          <p:cNvPr id="3" name="Rectangle 2"/>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cxnSp>
        <p:nvCxnSpPr>
          <p:cNvPr id="4" name="Straight Connector 3"/>
          <p:cNvCxnSpPr/>
          <p:nvPr userDrawn="1"/>
        </p:nvCxnSpPr>
        <p:spPr>
          <a:xfrm flipV="1">
            <a:off x="0" y="990600"/>
            <a:ext cx="9144000" cy="12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20689" y="427038"/>
            <a:ext cx="8301036" cy="545419"/>
          </a:xfrm>
        </p:spPr>
        <p:txBody>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2216594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2_Background">
    <p:spTree>
      <p:nvGrpSpPr>
        <p:cNvPr id="1" name=""/>
        <p:cNvGrpSpPr/>
        <p:nvPr/>
      </p:nvGrpSpPr>
      <p:grpSpPr>
        <a:xfrm>
          <a:off x="0" y="0"/>
          <a:ext cx="0" cy="0"/>
          <a:chOff x="0" y="0"/>
          <a:chExt cx="0" cy="0"/>
        </a:xfrm>
      </p:grpSpPr>
      <p:sp>
        <p:nvSpPr>
          <p:cNvPr id="4" name="Rectangle 3"/>
          <p:cNvSpPr/>
          <p:nvPr userDrawn="1"/>
        </p:nvSpPr>
        <p:spPr>
          <a:xfrm>
            <a:off x="0" y="0"/>
            <a:ext cx="9144000" cy="64008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Tx/>
              <a:defRPr/>
            </a:pPr>
            <a:endParaRPr lang="en-US" sz="1800" dirty="0">
              <a:solidFill>
                <a:srgbClr val="FFFFFF"/>
              </a:solidFill>
            </a:endParaRPr>
          </a:p>
        </p:txBody>
      </p:sp>
      <p:sp>
        <p:nvSpPr>
          <p:cNvPr id="2" name="Title 1"/>
          <p:cNvSpPr>
            <a:spLocks noGrp="1"/>
          </p:cNvSpPr>
          <p:nvPr>
            <p:ph type="title"/>
          </p:nvPr>
        </p:nvSpPr>
        <p:spPr>
          <a:xfrm>
            <a:off x="420689" y="427038"/>
            <a:ext cx="8269286" cy="930048"/>
          </a:xfrm>
        </p:spPr>
        <p:txBody>
          <a:bodyPr/>
          <a:lstStyle>
            <a:lvl1pPr>
              <a:defRPr/>
            </a:lvl1pPr>
          </a:lstStyle>
          <a:p>
            <a:r>
              <a:rPr lang="en-US" altLang="zh-CN" smtClean="0"/>
              <a:t>Click to edit Master title style</a:t>
            </a:r>
            <a:endParaRPr lang="en-US" dirty="0"/>
          </a:p>
        </p:txBody>
      </p:sp>
      <p:sp>
        <p:nvSpPr>
          <p:cNvPr id="3" name="Content Placeholder 2"/>
          <p:cNvSpPr>
            <a:spLocks noGrp="1"/>
          </p:cNvSpPr>
          <p:nvPr>
            <p:ph idx="1"/>
          </p:nvPr>
        </p:nvSpPr>
        <p:spPr>
          <a:xfrm>
            <a:off x="420688" y="1647825"/>
            <a:ext cx="8301037"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979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7" name="Content Placeholder 2"/>
          <p:cNvSpPr>
            <a:spLocks noGrp="1"/>
          </p:cNvSpPr>
          <p:nvPr>
            <p:ph idx="1"/>
          </p:nvPr>
        </p:nvSpPr>
        <p:spPr>
          <a:xfrm>
            <a:off x="5746070" y="1210988"/>
            <a:ext cx="2975655" cy="4789762"/>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0688" y="1211263"/>
            <a:ext cx="5159374" cy="4789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81461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page_slide">
    <p:spTree>
      <p:nvGrpSpPr>
        <p:cNvPr id="1" name=""/>
        <p:cNvGrpSpPr/>
        <p:nvPr/>
      </p:nvGrpSpPr>
      <p:grpSpPr>
        <a:xfrm>
          <a:off x="0" y="0"/>
          <a:ext cx="0" cy="0"/>
          <a:chOff x="0" y="0"/>
          <a:chExt cx="0" cy="0"/>
        </a:xfrm>
      </p:grpSpPr>
      <p:pic>
        <p:nvPicPr>
          <p:cNvPr id="2" name="Picture 3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509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187"/>
            <a:ext cx="7905750" cy="663575"/>
          </a:xfrm>
        </p:spPr>
        <p:txBody>
          <a:bodyPr/>
          <a:lstStyle>
            <a:lvl1pPr>
              <a:defRPr/>
            </a:lvl1pPr>
          </a:lstStyle>
          <a:p>
            <a:r>
              <a:rPr lang="en-US" altLang="zh-CN" noProof="0" smtClean="0"/>
              <a:t>Click to edit Master title style</a:t>
            </a:r>
            <a:endParaRPr lang="en-US" dirty="0"/>
          </a:p>
        </p:txBody>
      </p:sp>
      <p:sp>
        <p:nvSpPr>
          <p:cNvPr id="4" name="Text Placeholder 3"/>
          <p:cNvSpPr>
            <a:spLocks noGrp="1"/>
          </p:cNvSpPr>
          <p:nvPr>
            <p:ph type="body" sz="quarter" idx="10"/>
          </p:nvPr>
        </p:nvSpPr>
        <p:spPr>
          <a:xfrm>
            <a:off x="611188" y="2025650"/>
            <a:ext cx="7921625" cy="4283075"/>
          </a:xfrm>
        </p:spPr>
        <p:txBody>
          <a:bodyPr/>
          <a:lstStyle>
            <a:lvl1pPr>
              <a:defRPr/>
            </a:lvl1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Date Placeholder 9"/>
          <p:cNvSpPr>
            <a:spLocks noGrp="1"/>
          </p:cNvSpPr>
          <p:nvPr>
            <p:ph type="dt" sz="half" idx="11"/>
          </p:nvPr>
        </p:nvSpPr>
        <p:spPr>
          <a:xfrm>
            <a:off x="6127750" y="6613525"/>
            <a:ext cx="2097088" cy="122238"/>
          </a:xfrm>
          <a:prstGeom prst="rect">
            <a:avLst/>
          </a:prstGeom>
        </p:spPr>
        <p:txBody>
          <a:bodyPr anchor="ctr"/>
          <a:lstStyle>
            <a:lvl1pPr fontAlgn="auto">
              <a:spcBef>
                <a:spcPct val="50000"/>
              </a:spcBef>
              <a:spcAft>
                <a:spcPts val="0"/>
              </a:spcAft>
              <a:buClr>
                <a:srgbClr val="808080"/>
              </a:buClr>
              <a:defRPr sz="1800" b="0">
                <a:solidFill>
                  <a:srgbClr val="000000"/>
                </a:solidFill>
                <a:latin typeface="Verdana"/>
                <a:ea typeface="+mn-ea"/>
              </a:defRPr>
            </a:lvl1pPr>
          </a:lstStyle>
          <a:p>
            <a:pPr>
              <a:defRPr/>
            </a:pPr>
            <a:r>
              <a:rPr lang="en-US">
                <a:cs typeface="+mn-cs"/>
              </a:rPr>
              <a:t>MMM YYYY</a:t>
            </a:r>
          </a:p>
        </p:txBody>
      </p:sp>
      <p:sp>
        <p:nvSpPr>
          <p:cNvPr id="6" name="Footer Placeholder 10"/>
          <p:cNvSpPr>
            <a:spLocks noGrp="1"/>
          </p:cNvSpPr>
          <p:nvPr>
            <p:ph type="ftr" sz="quarter" idx="12"/>
          </p:nvPr>
        </p:nvSpPr>
        <p:spPr>
          <a:xfrm>
            <a:off x="3124200" y="6613525"/>
            <a:ext cx="2895600" cy="122238"/>
          </a:xfrm>
          <a:prstGeom prst="rect">
            <a:avLst/>
          </a:prstGeom>
        </p:spPr>
        <p:txBody>
          <a:bodyPr anchor="ctr"/>
          <a:lstStyle>
            <a:lvl1pPr fontAlgn="auto">
              <a:spcBef>
                <a:spcPts val="0"/>
              </a:spcBef>
              <a:spcAft>
                <a:spcPts val="0"/>
              </a:spcAft>
              <a:defRPr sz="1800" b="0">
                <a:solidFill>
                  <a:srgbClr val="000000"/>
                </a:solidFill>
                <a:latin typeface="Verdana"/>
                <a:ea typeface="+mn-ea"/>
              </a:defRPr>
            </a:lvl1pPr>
          </a:lstStyle>
          <a:p>
            <a:pPr>
              <a:buClrTx/>
              <a:defRPr/>
            </a:pPr>
            <a:r>
              <a:rPr lang="en-GB">
                <a:cs typeface="+mn-cs"/>
              </a:rPr>
              <a:t>EKE 347 level controller </a:t>
            </a:r>
          </a:p>
        </p:txBody>
      </p:sp>
      <p:sp>
        <p:nvSpPr>
          <p:cNvPr id="7" name="Slide Number Placeholder 11"/>
          <p:cNvSpPr>
            <a:spLocks noGrp="1"/>
          </p:cNvSpPr>
          <p:nvPr>
            <p:ph type="sldNum" sz="quarter" idx="13"/>
          </p:nvPr>
        </p:nvSpPr>
        <p:spPr>
          <a:xfrm>
            <a:off x="8242300" y="6613525"/>
            <a:ext cx="261938" cy="122238"/>
          </a:xfrm>
          <a:prstGeom prst="rect">
            <a:avLst/>
          </a:prstGeom>
        </p:spPr>
        <p:txBody>
          <a:bodyPr anchor="ctr"/>
          <a:lstStyle>
            <a:lvl1pPr fontAlgn="auto">
              <a:spcBef>
                <a:spcPct val="50000"/>
              </a:spcBef>
              <a:spcAft>
                <a:spcPts val="0"/>
              </a:spcAft>
              <a:buClr>
                <a:srgbClr val="808080"/>
              </a:buClr>
              <a:defRPr sz="1800" b="0">
                <a:solidFill>
                  <a:srgbClr val="FFFFFF"/>
                </a:solidFill>
                <a:latin typeface="Verdana"/>
                <a:ea typeface="+mn-ea"/>
                <a:cs typeface="Verdana" pitchFamily="34" charset="0"/>
              </a:defRPr>
            </a:lvl1pPr>
          </a:lstStyle>
          <a:p>
            <a:pPr>
              <a:defRPr/>
            </a:pPr>
            <a:r>
              <a:rPr lang="en-US"/>
              <a:t>| </a:t>
            </a:r>
            <a:fld id="{7C3AEF9F-9D91-426E-8107-CE630D7DF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876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Tree>
    <p:extLst>
      <p:ext uri="{BB962C8B-B14F-4D97-AF65-F5344CB8AC3E}">
        <p14:creationId xmlns:p14="http://schemas.microsoft.com/office/powerpoint/2010/main" val="25699447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6" name="Text Placeholder 5"/>
          <p:cNvSpPr>
            <a:spLocks noGrp="1"/>
          </p:cNvSpPr>
          <p:nvPr>
            <p:ph type="body" sz="quarter" idx="11"/>
          </p:nvPr>
        </p:nvSpPr>
        <p:spPr>
          <a:xfrm>
            <a:off x="626400" y="1893600"/>
            <a:ext cx="7888288"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Tree>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Picture 1 lef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3750" y="1176356"/>
            <a:ext cx="5183188" cy="663575"/>
          </a:xfrm>
        </p:spPr>
        <p:txBody>
          <a:bodyPr/>
          <a:lstStyle/>
          <a:p>
            <a:r>
              <a:rPr lang="en-US" smtClean="0"/>
              <a:t>Click to edit Master title style</a:t>
            </a:r>
            <a:endParaRPr lang="da-DK" dirty="0"/>
          </a:p>
        </p:txBody>
      </p:sp>
      <p:sp>
        <p:nvSpPr>
          <p:cNvPr id="8" name="Text Placeholder 7"/>
          <p:cNvSpPr>
            <a:spLocks noGrp="1"/>
          </p:cNvSpPr>
          <p:nvPr>
            <p:ph type="body" sz="quarter" idx="11"/>
          </p:nvPr>
        </p:nvSpPr>
        <p:spPr>
          <a:xfrm>
            <a:off x="3338519" y="1905000"/>
            <a:ext cx="5187950"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icture Placeholder 6"/>
          <p:cNvSpPr>
            <a:spLocks noGrp="1"/>
          </p:cNvSpPr>
          <p:nvPr>
            <p:ph type="pic" sz="quarter" idx="12"/>
          </p:nvPr>
        </p:nvSpPr>
        <p:spPr>
          <a:xfrm>
            <a:off x="9" y="982800"/>
            <a:ext cx="3154363" cy="5500800"/>
          </a:xfrm>
        </p:spPr>
        <p:txBody>
          <a:bodyPr/>
          <a:lstStyle/>
          <a:p>
            <a:r>
              <a:rPr lang="en-US" dirty="0" smtClean="0"/>
              <a:t>Click icon to add picture</a:t>
            </a:r>
            <a:endParaRPr lang="da-DK" dirty="0"/>
          </a:p>
        </p:txBody>
      </p:sp>
    </p:spTree>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Picture 3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5113"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0688" y="2323438"/>
            <a:ext cx="8295973" cy="987029"/>
          </a:xfrm>
        </p:spPr>
        <p:txBody>
          <a:bodyPr>
            <a:noAutofit/>
          </a:bodyPr>
          <a:lstStyle>
            <a:lvl1pPr>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74861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983410"/>
            <a:ext cx="9144000" cy="5500800"/>
          </a:xfrm>
        </p:spPr>
        <p:txBody>
          <a:bodyPr/>
          <a:lstStyle/>
          <a:p>
            <a:r>
              <a:rPr lang="en-US" dirty="0" smtClean="0"/>
              <a:t>Click icon to add picture</a:t>
            </a:r>
            <a:endParaRPr lang="da-DK" dirty="0"/>
          </a:p>
        </p:txBody>
      </p:sp>
      <p:sp>
        <p:nvSpPr>
          <p:cNvPr id="2" name="Title 1"/>
          <p:cNvSpPr>
            <a:spLocks noGrp="1"/>
          </p:cNvSpPr>
          <p:nvPr>
            <p:ph type="title"/>
          </p:nvPr>
        </p:nvSpPr>
        <p:spPr/>
        <p:txBody>
          <a:bodyPr/>
          <a:lstStyle/>
          <a:p>
            <a:r>
              <a:rPr lang="en-US" smtClean="0"/>
              <a:t>Click to edit Master title style</a:t>
            </a:r>
            <a:endParaRPr lang="da-DK"/>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Content and Picture 1 right">
    <p:spTree>
      <p:nvGrpSpPr>
        <p:cNvPr id="1" name=""/>
        <p:cNvGrpSpPr/>
        <p:nvPr/>
      </p:nvGrpSpPr>
      <p:grpSpPr>
        <a:xfrm>
          <a:off x="0" y="0"/>
          <a:ext cx="0" cy="0"/>
          <a:chOff x="0" y="0"/>
          <a:chExt cx="0" cy="0"/>
        </a:xfrm>
      </p:grpSpPr>
      <p:sp>
        <p:nvSpPr>
          <p:cNvPr id="2" name="Title 1"/>
          <p:cNvSpPr>
            <a:spLocks noGrp="1"/>
          </p:cNvSpPr>
          <p:nvPr>
            <p:ph type="title"/>
          </p:nvPr>
        </p:nvSpPr>
        <p:spPr>
          <a:xfrm>
            <a:off x="625485" y="1176356"/>
            <a:ext cx="5213349" cy="663575"/>
          </a:xfrm>
        </p:spPr>
        <p:txBody>
          <a:bodyPr/>
          <a:lstStyle/>
          <a:p>
            <a:r>
              <a:rPr lang="en-US" smtClean="0"/>
              <a:t>Click to edit Master title style</a:t>
            </a:r>
            <a:endParaRPr lang="da-DK"/>
          </a:p>
        </p:txBody>
      </p:sp>
      <p:sp>
        <p:nvSpPr>
          <p:cNvPr id="8" name="Text Placeholder 7"/>
          <p:cNvSpPr>
            <a:spLocks noGrp="1"/>
          </p:cNvSpPr>
          <p:nvPr>
            <p:ph type="body" sz="quarter" idx="11"/>
          </p:nvPr>
        </p:nvSpPr>
        <p:spPr>
          <a:xfrm>
            <a:off x="626409" y="1893600"/>
            <a:ext cx="5211763"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icture Placeholder 6"/>
          <p:cNvSpPr>
            <a:spLocks noGrp="1"/>
          </p:cNvSpPr>
          <p:nvPr>
            <p:ph type="pic" sz="quarter" idx="12"/>
          </p:nvPr>
        </p:nvSpPr>
        <p:spPr>
          <a:xfrm>
            <a:off x="6010284" y="982800"/>
            <a:ext cx="3133725" cy="5500800"/>
          </a:xfrm>
        </p:spPr>
        <p:txBody>
          <a:bodyPr/>
          <a:lstStyle/>
          <a:p>
            <a:r>
              <a:rPr lang="en-US" dirty="0" smtClean="0"/>
              <a:t>Click icon to add picture</a:t>
            </a:r>
            <a:endParaRPr lang="da-DK"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Content and Picture 2 right">
    <p:spTree>
      <p:nvGrpSpPr>
        <p:cNvPr id="1" name=""/>
        <p:cNvGrpSpPr/>
        <p:nvPr/>
      </p:nvGrpSpPr>
      <p:grpSpPr>
        <a:xfrm>
          <a:off x="0" y="0"/>
          <a:ext cx="0" cy="0"/>
          <a:chOff x="0" y="0"/>
          <a:chExt cx="0" cy="0"/>
        </a:xfrm>
      </p:grpSpPr>
      <p:sp>
        <p:nvSpPr>
          <p:cNvPr id="2" name="Title 1"/>
          <p:cNvSpPr>
            <a:spLocks noGrp="1"/>
          </p:cNvSpPr>
          <p:nvPr>
            <p:ph type="title"/>
          </p:nvPr>
        </p:nvSpPr>
        <p:spPr>
          <a:xfrm>
            <a:off x="625482" y="1176356"/>
            <a:ext cx="3870325" cy="663575"/>
          </a:xfrm>
        </p:spPr>
        <p:txBody>
          <a:bodyPr/>
          <a:lstStyle/>
          <a:p>
            <a:r>
              <a:rPr lang="en-US" smtClean="0"/>
              <a:t>Click to edit Master title style</a:t>
            </a:r>
            <a:endParaRPr lang="da-DK" dirty="0"/>
          </a:p>
        </p:txBody>
      </p:sp>
      <p:sp>
        <p:nvSpPr>
          <p:cNvPr id="7" name="Picture Placeholder 6"/>
          <p:cNvSpPr>
            <a:spLocks noGrp="1"/>
          </p:cNvSpPr>
          <p:nvPr>
            <p:ph type="pic" sz="quarter" idx="11"/>
          </p:nvPr>
        </p:nvSpPr>
        <p:spPr>
          <a:xfrm>
            <a:off x="4676780" y="982800"/>
            <a:ext cx="4467225" cy="5500800"/>
          </a:xfrm>
        </p:spPr>
        <p:txBody>
          <a:bodyPr/>
          <a:lstStyle/>
          <a:p>
            <a:r>
              <a:rPr lang="en-US" dirty="0" smtClean="0"/>
              <a:t>Click icon to add picture</a:t>
            </a:r>
            <a:endParaRPr lang="da-DK" dirty="0"/>
          </a:p>
        </p:txBody>
      </p:sp>
      <p:sp>
        <p:nvSpPr>
          <p:cNvPr id="10" name="Text Placeholder 9"/>
          <p:cNvSpPr>
            <a:spLocks noGrp="1"/>
          </p:cNvSpPr>
          <p:nvPr>
            <p:ph type="body" sz="quarter" idx="12"/>
          </p:nvPr>
        </p:nvSpPr>
        <p:spPr>
          <a:xfrm>
            <a:off x="626400" y="1893600"/>
            <a:ext cx="3837600" cy="439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content and Picture 1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8" name="Text Placeholder 7"/>
          <p:cNvSpPr>
            <a:spLocks noGrp="1"/>
          </p:cNvSpPr>
          <p:nvPr>
            <p:ph type="body" sz="quarter" idx="11"/>
          </p:nvPr>
        </p:nvSpPr>
        <p:spPr>
          <a:xfrm>
            <a:off x="626400" y="1893604"/>
            <a:ext cx="7875588"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icture Placeholder 6"/>
          <p:cNvSpPr>
            <a:spLocks noGrp="1"/>
          </p:cNvSpPr>
          <p:nvPr>
            <p:ph type="pic" sz="quarter" idx="12"/>
          </p:nvPr>
        </p:nvSpPr>
        <p:spPr>
          <a:xfrm>
            <a:off x="0" y="4197368"/>
            <a:ext cx="9144000" cy="2282825"/>
          </a:xfrm>
        </p:spPr>
        <p:txBody>
          <a:bodyPr/>
          <a:lstStyle/>
          <a:p>
            <a:r>
              <a:rPr lang="en-US" dirty="0" smtClean="0"/>
              <a:t>Click icon to add picture</a:t>
            </a:r>
            <a:endParaRPr lang="da-DK"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20687" y="1211263"/>
            <a:ext cx="8307388" cy="4789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29105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5" name="Picture Placeholder 34"/>
          <p:cNvSpPr>
            <a:spLocks noGrp="1"/>
          </p:cNvSpPr>
          <p:nvPr>
            <p:ph type="pic" sz="quarter" idx="11"/>
          </p:nvPr>
        </p:nvSpPr>
        <p:spPr>
          <a:xfrm>
            <a:off x="626400" y="1893600"/>
            <a:ext cx="1158820" cy="961200"/>
          </a:xfrm>
        </p:spPr>
        <p:txBody>
          <a:bodyPr/>
          <a:lstStyle/>
          <a:p>
            <a:r>
              <a:rPr lang="en-US" dirty="0" smtClean="0"/>
              <a:t>Click icon to add picture</a:t>
            </a:r>
            <a:endParaRPr lang="da-DK" dirty="0"/>
          </a:p>
        </p:txBody>
      </p:sp>
      <p:sp>
        <p:nvSpPr>
          <p:cNvPr id="36" name="Picture Placeholder 34"/>
          <p:cNvSpPr>
            <a:spLocks noGrp="1"/>
          </p:cNvSpPr>
          <p:nvPr>
            <p:ph type="pic" sz="quarter" idx="12"/>
          </p:nvPr>
        </p:nvSpPr>
        <p:spPr>
          <a:xfrm>
            <a:off x="1995543" y="1893600"/>
            <a:ext cx="1158820" cy="961200"/>
          </a:xfrm>
        </p:spPr>
        <p:txBody>
          <a:bodyPr/>
          <a:lstStyle/>
          <a:p>
            <a:r>
              <a:rPr lang="en-US" dirty="0" smtClean="0"/>
              <a:t>Click icon to add picture</a:t>
            </a:r>
            <a:endParaRPr lang="da-DK" dirty="0"/>
          </a:p>
        </p:txBody>
      </p:sp>
      <p:sp>
        <p:nvSpPr>
          <p:cNvPr id="37" name="Picture Placeholder 34"/>
          <p:cNvSpPr>
            <a:spLocks noGrp="1"/>
          </p:cNvSpPr>
          <p:nvPr>
            <p:ph type="pic" sz="quarter" idx="13"/>
          </p:nvPr>
        </p:nvSpPr>
        <p:spPr>
          <a:xfrm>
            <a:off x="3332218" y="1893600"/>
            <a:ext cx="1158820" cy="961200"/>
          </a:xfrm>
        </p:spPr>
        <p:txBody>
          <a:bodyPr/>
          <a:lstStyle/>
          <a:p>
            <a:r>
              <a:rPr lang="en-US" dirty="0" smtClean="0"/>
              <a:t>Click icon to add picture</a:t>
            </a:r>
            <a:endParaRPr lang="da-DK" dirty="0"/>
          </a:p>
        </p:txBody>
      </p:sp>
      <p:sp>
        <p:nvSpPr>
          <p:cNvPr id="38" name="Picture Placeholder 34"/>
          <p:cNvSpPr>
            <a:spLocks noGrp="1"/>
          </p:cNvSpPr>
          <p:nvPr>
            <p:ph type="pic" sz="quarter" idx="14"/>
          </p:nvPr>
        </p:nvSpPr>
        <p:spPr>
          <a:xfrm>
            <a:off x="4676775" y="1893600"/>
            <a:ext cx="1158820" cy="961200"/>
          </a:xfrm>
        </p:spPr>
        <p:txBody>
          <a:bodyPr/>
          <a:lstStyle/>
          <a:p>
            <a:r>
              <a:rPr lang="en-US" dirty="0" smtClean="0"/>
              <a:t>Click icon to add picture</a:t>
            </a:r>
            <a:endParaRPr lang="da-DK" dirty="0"/>
          </a:p>
        </p:txBody>
      </p:sp>
      <p:sp>
        <p:nvSpPr>
          <p:cNvPr id="39" name="Picture Placeholder 34"/>
          <p:cNvSpPr>
            <a:spLocks noGrp="1"/>
          </p:cNvSpPr>
          <p:nvPr>
            <p:ph type="pic" sz="quarter" idx="15"/>
          </p:nvPr>
        </p:nvSpPr>
        <p:spPr>
          <a:xfrm>
            <a:off x="6010275" y="1893600"/>
            <a:ext cx="1158820" cy="961200"/>
          </a:xfrm>
        </p:spPr>
        <p:txBody>
          <a:bodyPr/>
          <a:lstStyle/>
          <a:p>
            <a:r>
              <a:rPr lang="en-US" dirty="0" smtClean="0"/>
              <a:t>Click icon to add picture</a:t>
            </a:r>
            <a:endParaRPr lang="da-DK" dirty="0"/>
          </a:p>
        </p:txBody>
      </p:sp>
      <p:sp>
        <p:nvSpPr>
          <p:cNvPr id="40" name="Picture Placeholder 34"/>
          <p:cNvSpPr>
            <a:spLocks noGrp="1"/>
          </p:cNvSpPr>
          <p:nvPr>
            <p:ph type="pic" sz="quarter" idx="16"/>
          </p:nvPr>
        </p:nvSpPr>
        <p:spPr>
          <a:xfrm>
            <a:off x="7366000" y="1893600"/>
            <a:ext cx="1158820" cy="961200"/>
          </a:xfrm>
        </p:spPr>
        <p:txBody>
          <a:bodyPr/>
          <a:lstStyle/>
          <a:p>
            <a:r>
              <a:rPr lang="en-US" dirty="0" smtClean="0"/>
              <a:t>Click icon to add picture</a:t>
            </a:r>
            <a:endParaRPr lang="da-DK" dirty="0"/>
          </a:p>
        </p:txBody>
      </p:sp>
      <p:sp>
        <p:nvSpPr>
          <p:cNvPr id="41" name="Picture Placeholder 34"/>
          <p:cNvSpPr>
            <a:spLocks noGrp="1"/>
          </p:cNvSpPr>
          <p:nvPr>
            <p:ph type="pic" sz="quarter" idx="17"/>
          </p:nvPr>
        </p:nvSpPr>
        <p:spPr>
          <a:xfrm>
            <a:off x="626400" y="3043850"/>
            <a:ext cx="1158820" cy="961200"/>
          </a:xfrm>
        </p:spPr>
        <p:txBody>
          <a:bodyPr/>
          <a:lstStyle/>
          <a:p>
            <a:r>
              <a:rPr lang="en-US" dirty="0" smtClean="0"/>
              <a:t>Click icon to add picture</a:t>
            </a:r>
            <a:endParaRPr lang="da-DK" dirty="0"/>
          </a:p>
        </p:txBody>
      </p:sp>
      <p:sp>
        <p:nvSpPr>
          <p:cNvPr id="42" name="Picture Placeholder 34"/>
          <p:cNvSpPr>
            <a:spLocks noGrp="1"/>
          </p:cNvSpPr>
          <p:nvPr>
            <p:ph type="pic" sz="quarter" idx="18"/>
          </p:nvPr>
        </p:nvSpPr>
        <p:spPr>
          <a:xfrm>
            <a:off x="1995543" y="3043850"/>
            <a:ext cx="1158820" cy="961200"/>
          </a:xfrm>
        </p:spPr>
        <p:txBody>
          <a:bodyPr/>
          <a:lstStyle/>
          <a:p>
            <a:r>
              <a:rPr lang="en-US" dirty="0" smtClean="0"/>
              <a:t>Click icon to add picture</a:t>
            </a:r>
            <a:endParaRPr lang="da-DK" dirty="0"/>
          </a:p>
        </p:txBody>
      </p:sp>
      <p:sp>
        <p:nvSpPr>
          <p:cNvPr id="43" name="Picture Placeholder 34"/>
          <p:cNvSpPr>
            <a:spLocks noGrp="1"/>
          </p:cNvSpPr>
          <p:nvPr>
            <p:ph type="pic" sz="quarter" idx="19"/>
          </p:nvPr>
        </p:nvSpPr>
        <p:spPr>
          <a:xfrm>
            <a:off x="3332218" y="3043850"/>
            <a:ext cx="1158820" cy="961200"/>
          </a:xfrm>
        </p:spPr>
        <p:txBody>
          <a:bodyPr/>
          <a:lstStyle/>
          <a:p>
            <a:r>
              <a:rPr lang="en-US" dirty="0" smtClean="0"/>
              <a:t>Click icon to add picture</a:t>
            </a:r>
            <a:endParaRPr lang="da-DK" dirty="0"/>
          </a:p>
        </p:txBody>
      </p:sp>
      <p:sp>
        <p:nvSpPr>
          <p:cNvPr id="44" name="Picture Placeholder 34"/>
          <p:cNvSpPr>
            <a:spLocks noGrp="1"/>
          </p:cNvSpPr>
          <p:nvPr>
            <p:ph type="pic" sz="quarter" idx="20"/>
          </p:nvPr>
        </p:nvSpPr>
        <p:spPr>
          <a:xfrm>
            <a:off x="4676775" y="3043850"/>
            <a:ext cx="1158820" cy="961200"/>
          </a:xfrm>
        </p:spPr>
        <p:txBody>
          <a:bodyPr/>
          <a:lstStyle/>
          <a:p>
            <a:r>
              <a:rPr lang="en-US" dirty="0" smtClean="0"/>
              <a:t>Click icon to add picture</a:t>
            </a:r>
            <a:endParaRPr lang="da-DK" dirty="0"/>
          </a:p>
        </p:txBody>
      </p:sp>
      <p:sp>
        <p:nvSpPr>
          <p:cNvPr id="45" name="Picture Placeholder 34"/>
          <p:cNvSpPr>
            <a:spLocks noGrp="1"/>
          </p:cNvSpPr>
          <p:nvPr>
            <p:ph type="pic" sz="quarter" idx="21"/>
          </p:nvPr>
        </p:nvSpPr>
        <p:spPr>
          <a:xfrm>
            <a:off x="6010275" y="3043850"/>
            <a:ext cx="1158820" cy="961200"/>
          </a:xfrm>
        </p:spPr>
        <p:txBody>
          <a:bodyPr/>
          <a:lstStyle/>
          <a:p>
            <a:r>
              <a:rPr lang="en-US" dirty="0" smtClean="0"/>
              <a:t>Click icon to add picture</a:t>
            </a:r>
            <a:endParaRPr lang="da-DK" dirty="0"/>
          </a:p>
        </p:txBody>
      </p:sp>
      <p:sp>
        <p:nvSpPr>
          <p:cNvPr id="46" name="Picture Placeholder 34"/>
          <p:cNvSpPr>
            <a:spLocks noGrp="1"/>
          </p:cNvSpPr>
          <p:nvPr>
            <p:ph type="pic" sz="quarter" idx="22"/>
          </p:nvPr>
        </p:nvSpPr>
        <p:spPr>
          <a:xfrm>
            <a:off x="7366000" y="3043850"/>
            <a:ext cx="1158820" cy="961200"/>
          </a:xfrm>
        </p:spPr>
        <p:txBody>
          <a:bodyPr/>
          <a:lstStyle/>
          <a:p>
            <a:r>
              <a:rPr lang="en-US" dirty="0" smtClean="0"/>
              <a:t>Click icon to add picture</a:t>
            </a:r>
            <a:endParaRPr lang="da-DK" dirty="0"/>
          </a:p>
        </p:txBody>
      </p:sp>
      <p:sp>
        <p:nvSpPr>
          <p:cNvPr id="47" name="Picture Placeholder 34"/>
          <p:cNvSpPr>
            <a:spLocks noGrp="1"/>
          </p:cNvSpPr>
          <p:nvPr>
            <p:ph type="pic" sz="quarter" idx="23"/>
          </p:nvPr>
        </p:nvSpPr>
        <p:spPr>
          <a:xfrm>
            <a:off x="626400" y="4194100"/>
            <a:ext cx="1158820" cy="961200"/>
          </a:xfrm>
        </p:spPr>
        <p:txBody>
          <a:bodyPr/>
          <a:lstStyle/>
          <a:p>
            <a:r>
              <a:rPr lang="en-US" dirty="0" smtClean="0"/>
              <a:t>Click icon to add picture</a:t>
            </a:r>
            <a:endParaRPr lang="da-DK" dirty="0"/>
          </a:p>
        </p:txBody>
      </p:sp>
      <p:sp>
        <p:nvSpPr>
          <p:cNvPr id="48" name="Picture Placeholder 34"/>
          <p:cNvSpPr>
            <a:spLocks noGrp="1"/>
          </p:cNvSpPr>
          <p:nvPr>
            <p:ph type="pic" sz="quarter" idx="24"/>
          </p:nvPr>
        </p:nvSpPr>
        <p:spPr>
          <a:xfrm>
            <a:off x="1995543" y="4194100"/>
            <a:ext cx="1158820" cy="961200"/>
          </a:xfrm>
        </p:spPr>
        <p:txBody>
          <a:bodyPr/>
          <a:lstStyle/>
          <a:p>
            <a:r>
              <a:rPr lang="en-US" dirty="0" smtClean="0"/>
              <a:t>Click icon to add picture</a:t>
            </a:r>
            <a:endParaRPr lang="da-DK" dirty="0"/>
          </a:p>
        </p:txBody>
      </p:sp>
      <p:sp>
        <p:nvSpPr>
          <p:cNvPr id="49" name="Picture Placeholder 34"/>
          <p:cNvSpPr>
            <a:spLocks noGrp="1"/>
          </p:cNvSpPr>
          <p:nvPr>
            <p:ph type="pic" sz="quarter" idx="25"/>
          </p:nvPr>
        </p:nvSpPr>
        <p:spPr>
          <a:xfrm>
            <a:off x="3332218" y="4194100"/>
            <a:ext cx="1158820" cy="961200"/>
          </a:xfrm>
        </p:spPr>
        <p:txBody>
          <a:bodyPr/>
          <a:lstStyle/>
          <a:p>
            <a:r>
              <a:rPr lang="en-US" dirty="0" smtClean="0"/>
              <a:t>Click icon to add picture</a:t>
            </a:r>
            <a:endParaRPr lang="da-DK" dirty="0"/>
          </a:p>
        </p:txBody>
      </p:sp>
      <p:sp>
        <p:nvSpPr>
          <p:cNvPr id="50" name="Picture Placeholder 34"/>
          <p:cNvSpPr>
            <a:spLocks noGrp="1"/>
          </p:cNvSpPr>
          <p:nvPr>
            <p:ph type="pic" sz="quarter" idx="26"/>
          </p:nvPr>
        </p:nvSpPr>
        <p:spPr>
          <a:xfrm>
            <a:off x="4676775" y="4194100"/>
            <a:ext cx="1158820" cy="961200"/>
          </a:xfrm>
        </p:spPr>
        <p:txBody>
          <a:bodyPr/>
          <a:lstStyle/>
          <a:p>
            <a:r>
              <a:rPr lang="en-US" dirty="0" smtClean="0"/>
              <a:t>Click icon to add picture</a:t>
            </a:r>
            <a:endParaRPr lang="da-DK" dirty="0"/>
          </a:p>
        </p:txBody>
      </p:sp>
      <p:sp>
        <p:nvSpPr>
          <p:cNvPr id="51" name="Picture Placeholder 34"/>
          <p:cNvSpPr>
            <a:spLocks noGrp="1"/>
          </p:cNvSpPr>
          <p:nvPr>
            <p:ph type="pic" sz="quarter" idx="27"/>
          </p:nvPr>
        </p:nvSpPr>
        <p:spPr>
          <a:xfrm>
            <a:off x="6010275" y="4194100"/>
            <a:ext cx="1158820" cy="961200"/>
          </a:xfrm>
        </p:spPr>
        <p:txBody>
          <a:bodyPr/>
          <a:lstStyle/>
          <a:p>
            <a:r>
              <a:rPr lang="en-US" dirty="0" smtClean="0"/>
              <a:t>Click icon to add picture</a:t>
            </a:r>
            <a:endParaRPr lang="da-DK" dirty="0"/>
          </a:p>
        </p:txBody>
      </p:sp>
      <p:sp>
        <p:nvSpPr>
          <p:cNvPr id="52" name="Picture Placeholder 34"/>
          <p:cNvSpPr>
            <a:spLocks noGrp="1"/>
          </p:cNvSpPr>
          <p:nvPr>
            <p:ph type="pic" sz="quarter" idx="28"/>
          </p:nvPr>
        </p:nvSpPr>
        <p:spPr>
          <a:xfrm>
            <a:off x="7366000" y="4194100"/>
            <a:ext cx="1158820" cy="961200"/>
          </a:xfrm>
        </p:spPr>
        <p:txBody>
          <a:bodyPr/>
          <a:lstStyle/>
          <a:p>
            <a:r>
              <a:rPr lang="en-US" dirty="0" smtClean="0"/>
              <a:t>Click icon to add picture</a:t>
            </a:r>
            <a:endParaRPr lang="da-DK" dirty="0"/>
          </a:p>
        </p:txBody>
      </p:sp>
      <p:sp>
        <p:nvSpPr>
          <p:cNvPr id="53" name="Picture Placeholder 34"/>
          <p:cNvSpPr>
            <a:spLocks noGrp="1"/>
          </p:cNvSpPr>
          <p:nvPr>
            <p:ph type="pic" sz="quarter" idx="29"/>
          </p:nvPr>
        </p:nvSpPr>
        <p:spPr>
          <a:xfrm>
            <a:off x="626400" y="5344350"/>
            <a:ext cx="1158820" cy="961200"/>
          </a:xfrm>
        </p:spPr>
        <p:txBody>
          <a:bodyPr/>
          <a:lstStyle/>
          <a:p>
            <a:r>
              <a:rPr lang="en-US" dirty="0" smtClean="0"/>
              <a:t>Click icon to add picture</a:t>
            </a:r>
            <a:endParaRPr lang="da-DK" dirty="0"/>
          </a:p>
        </p:txBody>
      </p:sp>
      <p:sp>
        <p:nvSpPr>
          <p:cNvPr id="54" name="Picture Placeholder 34"/>
          <p:cNvSpPr>
            <a:spLocks noGrp="1"/>
          </p:cNvSpPr>
          <p:nvPr>
            <p:ph type="pic" sz="quarter" idx="30"/>
          </p:nvPr>
        </p:nvSpPr>
        <p:spPr>
          <a:xfrm>
            <a:off x="1995543" y="5344350"/>
            <a:ext cx="1158820" cy="961200"/>
          </a:xfrm>
        </p:spPr>
        <p:txBody>
          <a:bodyPr/>
          <a:lstStyle/>
          <a:p>
            <a:r>
              <a:rPr lang="en-US" dirty="0" smtClean="0"/>
              <a:t>Click icon to add picture</a:t>
            </a:r>
            <a:endParaRPr lang="da-DK" dirty="0"/>
          </a:p>
        </p:txBody>
      </p:sp>
      <p:sp>
        <p:nvSpPr>
          <p:cNvPr id="55" name="Picture Placeholder 34"/>
          <p:cNvSpPr>
            <a:spLocks noGrp="1"/>
          </p:cNvSpPr>
          <p:nvPr>
            <p:ph type="pic" sz="quarter" idx="31"/>
          </p:nvPr>
        </p:nvSpPr>
        <p:spPr>
          <a:xfrm>
            <a:off x="3332218" y="5344350"/>
            <a:ext cx="1158820" cy="961200"/>
          </a:xfrm>
        </p:spPr>
        <p:txBody>
          <a:bodyPr/>
          <a:lstStyle/>
          <a:p>
            <a:r>
              <a:rPr lang="en-US" dirty="0" smtClean="0"/>
              <a:t>Click icon to add picture</a:t>
            </a:r>
            <a:endParaRPr lang="da-DK" dirty="0"/>
          </a:p>
        </p:txBody>
      </p:sp>
      <p:sp>
        <p:nvSpPr>
          <p:cNvPr id="56" name="Picture Placeholder 34"/>
          <p:cNvSpPr>
            <a:spLocks noGrp="1"/>
          </p:cNvSpPr>
          <p:nvPr>
            <p:ph type="pic" sz="quarter" idx="32"/>
          </p:nvPr>
        </p:nvSpPr>
        <p:spPr>
          <a:xfrm>
            <a:off x="4676775" y="5344350"/>
            <a:ext cx="1158820" cy="961200"/>
          </a:xfrm>
        </p:spPr>
        <p:txBody>
          <a:bodyPr/>
          <a:lstStyle/>
          <a:p>
            <a:r>
              <a:rPr lang="en-US" dirty="0" smtClean="0"/>
              <a:t>Click icon to add picture</a:t>
            </a:r>
            <a:endParaRPr lang="da-DK" dirty="0"/>
          </a:p>
        </p:txBody>
      </p:sp>
      <p:sp>
        <p:nvSpPr>
          <p:cNvPr id="57" name="Picture Placeholder 34"/>
          <p:cNvSpPr>
            <a:spLocks noGrp="1"/>
          </p:cNvSpPr>
          <p:nvPr>
            <p:ph type="pic" sz="quarter" idx="33"/>
          </p:nvPr>
        </p:nvSpPr>
        <p:spPr>
          <a:xfrm>
            <a:off x="6010275" y="5344350"/>
            <a:ext cx="1158820" cy="961200"/>
          </a:xfrm>
        </p:spPr>
        <p:txBody>
          <a:bodyPr/>
          <a:lstStyle/>
          <a:p>
            <a:r>
              <a:rPr lang="en-US" dirty="0" smtClean="0"/>
              <a:t>Click icon to add picture</a:t>
            </a:r>
            <a:endParaRPr lang="da-DK" dirty="0"/>
          </a:p>
        </p:txBody>
      </p:sp>
      <p:sp>
        <p:nvSpPr>
          <p:cNvPr id="58" name="Picture Placeholder 34"/>
          <p:cNvSpPr>
            <a:spLocks noGrp="1"/>
          </p:cNvSpPr>
          <p:nvPr>
            <p:ph type="pic" sz="quarter" idx="34"/>
          </p:nvPr>
        </p:nvSpPr>
        <p:spPr>
          <a:xfrm>
            <a:off x="7366000" y="5344350"/>
            <a:ext cx="1158820" cy="961200"/>
          </a:xfrm>
        </p:spPr>
        <p:txBody>
          <a:bodyPr/>
          <a:lstStyle/>
          <a:p>
            <a:r>
              <a:rPr lang="en-US" dirty="0" smtClean="0"/>
              <a:t>Click icon to add picture</a:t>
            </a:r>
            <a:endParaRPr lang="da-DK"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icture 1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7" name="Text Placeholder 6"/>
          <p:cNvSpPr>
            <a:spLocks noGrp="1"/>
          </p:cNvSpPr>
          <p:nvPr>
            <p:ph type="body" sz="quarter" idx="11"/>
          </p:nvPr>
        </p:nvSpPr>
        <p:spPr>
          <a:xfrm>
            <a:off x="4676775" y="1893600"/>
            <a:ext cx="3849688"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8" name="Picture Placeholder 7"/>
          <p:cNvSpPr>
            <a:spLocks noGrp="1"/>
          </p:cNvSpPr>
          <p:nvPr>
            <p:ph type="pic" sz="quarter" idx="12"/>
          </p:nvPr>
        </p:nvSpPr>
        <p:spPr>
          <a:xfrm>
            <a:off x="626409" y="1893600"/>
            <a:ext cx="3852863" cy="4400550"/>
          </a:xfrm>
        </p:spPr>
        <p:txBody>
          <a:bodyPr/>
          <a:lstStyle/>
          <a:p>
            <a:r>
              <a:rPr lang="en-US" dirty="0" smtClean="0"/>
              <a:t>Click icon to add picture</a:t>
            </a:r>
            <a:endParaRPr lang="da-DK"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Content and Pictur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7" name="Text Placeholder 6"/>
          <p:cNvSpPr>
            <a:spLocks noGrp="1"/>
          </p:cNvSpPr>
          <p:nvPr>
            <p:ph type="body" sz="quarter" idx="11"/>
          </p:nvPr>
        </p:nvSpPr>
        <p:spPr>
          <a:xfrm>
            <a:off x="626400" y="1893600"/>
            <a:ext cx="3857625"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8" name="Picture Placeholder 7"/>
          <p:cNvSpPr>
            <a:spLocks noGrp="1"/>
          </p:cNvSpPr>
          <p:nvPr>
            <p:ph type="pic" sz="quarter" idx="12"/>
          </p:nvPr>
        </p:nvSpPr>
        <p:spPr>
          <a:xfrm>
            <a:off x="4676775" y="1893600"/>
            <a:ext cx="3849688" cy="4400550"/>
          </a:xfrm>
        </p:spPr>
        <p:txBody>
          <a:bodyPr/>
          <a:lstStyle/>
          <a:p>
            <a:r>
              <a:rPr lang="en-US" dirty="0" smtClean="0"/>
              <a:t>Click icon to add picture</a:t>
            </a:r>
            <a:endParaRPr lang="da-DK"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Content and Pictur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7" name="Text Placeholder 6"/>
          <p:cNvSpPr>
            <a:spLocks noGrp="1"/>
          </p:cNvSpPr>
          <p:nvPr>
            <p:ph type="body" sz="quarter" idx="11"/>
          </p:nvPr>
        </p:nvSpPr>
        <p:spPr>
          <a:xfrm>
            <a:off x="626406" y="1893600"/>
            <a:ext cx="2519363" cy="440055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Picture Placeholder 7"/>
          <p:cNvSpPr>
            <a:spLocks noGrp="1"/>
          </p:cNvSpPr>
          <p:nvPr>
            <p:ph type="pic" sz="quarter" idx="12"/>
          </p:nvPr>
        </p:nvSpPr>
        <p:spPr>
          <a:xfrm>
            <a:off x="3338519" y="1893600"/>
            <a:ext cx="5187950" cy="4400550"/>
          </a:xfrm>
        </p:spPr>
        <p:txBody>
          <a:bodyPr/>
          <a:lstStyle/>
          <a:p>
            <a:r>
              <a:rPr lang="en-US" dirty="0" smtClean="0"/>
              <a:t>Click icon to add picture</a:t>
            </a:r>
            <a:endParaRPr lang="da-DK"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and Pictur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dirty="0"/>
          </a:p>
        </p:txBody>
      </p:sp>
      <p:sp>
        <p:nvSpPr>
          <p:cNvPr id="7" name="Text Placeholder 6"/>
          <p:cNvSpPr>
            <a:spLocks noGrp="1"/>
          </p:cNvSpPr>
          <p:nvPr>
            <p:ph type="body" sz="quarter" idx="11"/>
          </p:nvPr>
        </p:nvSpPr>
        <p:spPr>
          <a:xfrm>
            <a:off x="626400" y="1893604"/>
            <a:ext cx="7888288" cy="96837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Picture Placeholder 7"/>
          <p:cNvSpPr>
            <a:spLocks noGrp="1"/>
          </p:cNvSpPr>
          <p:nvPr>
            <p:ph type="pic" sz="quarter" idx="12"/>
          </p:nvPr>
        </p:nvSpPr>
        <p:spPr>
          <a:xfrm>
            <a:off x="626400" y="3054350"/>
            <a:ext cx="7888288" cy="3251200"/>
          </a:xfrm>
        </p:spPr>
        <p:txBody>
          <a:bodyPr/>
          <a:lstStyle/>
          <a:p>
            <a:r>
              <a:rPr lang="en-US" dirty="0" smtClean="0"/>
              <a:t>Click icon to add picture</a:t>
            </a:r>
            <a:endParaRPr lang="da-DK"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Picture and Content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7" name="Text Placeholder 6"/>
          <p:cNvSpPr>
            <a:spLocks noGrp="1"/>
          </p:cNvSpPr>
          <p:nvPr>
            <p:ph type="body" sz="quarter" idx="11"/>
          </p:nvPr>
        </p:nvSpPr>
        <p:spPr>
          <a:xfrm>
            <a:off x="626400" y="5338781"/>
            <a:ext cx="7888288" cy="9667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Picture Placeholder 7"/>
          <p:cNvSpPr>
            <a:spLocks noGrp="1"/>
          </p:cNvSpPr>
          <p:nvPr>
            <p:ph type="pic" sz="quarter" idx="12"/>
          </p:nvPr>
        </p:nvSpPr>
        <p:spPr>
          <a:xfrm>
            <a:off x="626400" y="1893600"/>
            <a:ext cx="7888288" cy="3275013"/>
          </a:xfrm>
        </p:spPr>
        <p:txBody>
          <a:bodyPr/>
          <a:lstStyle/>
          <a:p>
            <a:r>
              <a:rPr lang="en-US" dirty="0" smtClean="0"/>
              <a:t>Click icon to add picture</a:t>
            </a:r>
            <a:endParaRPr lang="da-DK"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bg1"/>
          </a:solidFill>
          <a:ln w="6350" cap="flat" cmpd="sng" algn="ctr">
            <a:solidFill>
              <a:srgbClr val="5F5F5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808080"/>
              </a:buClr>
              <a:buSzTx/>
              <a:buFontTx/>
              <a:buNone/>
              <a:tabLst/>
            </a:pPr>
            <a:endParaRPr kumimoji="0" lang="da-DK" sz="1600" b="0" i="0" u="none" strike="noStrike" cap="none" normalizeH="0" baseline="0" dirty="0" smtClean="0">
              <a:ln>
                <a:noFill/>
              </a:ln>
              <a:solidFill>
                <a:schemeClr val="tx1"/>
              </a:solidFill>
              <a:effectLst/>
              <a:latin typeface="Verdana" pitchFamily="34"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Plain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6"/>
          <p:cNvSpPr>
            <a:spLocks noGrp="1"/>
          </p:cNvSpPr>
          <p:nvPr>
            <p:ph type="body" sz="quarter" idx="13"/>
          </p:nvPr>
        </p:nvSpPr>
        <p:spPr>
          <a:xfrm>
            <a:off x="419820" y="544470"/>
            <a:ext cx="8304363" cy="253041"/>
          </a:xfrm>
        </p:spPr>
        <p:txBody>
          <a:bodyPr lIns="18000">
            <a:normAutofit/>
          </a:bodyPr>
          <a:lstStyle>
            <a:lvl1pPr marL="0" indent="0">
              <a:buNone/>
              <a:defRPr sz="1000" cap="none" baseline="0">
                <a:solidFill>
                  <a:schemeClr val="tx1">
                    <a:lumMod val="90000"/>
                    <a:lumOff val="10000"/>
                  </a:schemeClr>
                </a:solidFill>
              </a:defRPr>
            </a:lvl1pPr>
          </a:lstStyle>
          <a:p>
            <a:pPr lvl="0"/>
            <a:r>
              <a:rPr lang="en-US" altLang="zh-CN" dirty="0" smtClean="0"/>
              <a:t>Click to edit Master text styles</a:t>
            </a:r>
          </a:p>
        </p:txBody>
      </p:sp>
      <p:sp>
        <p:nvSpPr>
          <p:cNvPr id="8" name="Content Placeholder 8"/>
          <p:cNvSpPr>
            <a:spLocks noGrp="1"/>
          </p:cNvSpPr>
          <p:nvPr>
            <p:ph sz="quarter" idx="15"/>
          </p:nvPr>
        </p:nvSpPr>
        <p:spPr>
          <a:xfrm>
            <a:off x="419823" y="1947654"/>
            <a:ext cx="8304360" cy="3764951"/>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6"/>
          </p:nvPr>
        </p:nvSpPr>
        <p:spPr>
          <a:xfrm>
            <a:off x="717550" y="6070601"/>
            <a:ext cx="1957388" cy="88900"/>
          </a:xfrm>
          <a:prstGeom prst="rect">
            <a:avLst/>
          </a:prstGeom>
        </p:spPr>
        <p:txBody>
          <a:bodyPr numCol="1" compatLnSpc="1">
            <a:prstTxWarp prst="textNoShape">
              <a:avLst/>
            </a:prstTxWarp>
          </a:bodyPr>
          <a:lstStyle>
            <a:lvl1pPr fontAlgn="base">
              <a:spcBef>
                <a:spcPct val="0"/>
              </a:spcBef>
              <a:spcAft>
                <a:spcPct val="0"/>
              </a:spcAft>
              <a:defRPr cap="none">
                <a:ea typeface="宋体" charset="-122"/>
              </a:defRPr>
            </a:lvl1pPr>
          </a:lstStyle>
          <a:p>
            <a:pPr>
              <a:defRPr/>
            </a:pPr>
            <a:r>
              <a:rPr lang="da-DK" altLang="zh-CN" dirty="0" smtClean="0">
                <a:solidFill>
                  <a:srgbClr val="000000"/>
                </a:solidFill>
              </a:rPr>
              <a:t>1 March 2012</a:t>
            </a:r>
            <a:endParaRPr lang="da-DK" altLang="zh-CN" dirty="0">
              <a:solidFill>
                <a:srgbClr val="000000"/>
              </a:solidFill>
            </a:endParaRPr>
          </a:p>
        </p:txBody>
      </p:sp>
      <p:sp>
        <p:nvSpPr>
          <p:cNvPr id="7" name="Footer Placeholder 3"/>
          <p:cNvSpPr>
            <a:spLocks noGrp="1"/>
          </p:cNvSpPr>
          <p:nvPr>
            <p:ph type="ftr" sz="quarter" idx="17"/>
          </p:nvPr>
        </p:nvSpPr>
        <p:spPr>
          <a:xfrm>
            <a:off x="717550" y="6195484"/>
            <a:ext cx="1957388" cy="91016"/>
          </a:xfrm>
          <a:prstGeom prst="rect">
            <a:avLst/>
          </a:prstGeom>
        </p:spPr>
        <p:txBody>
          <a:bodyPr/>
          <a:lstStyle>
            <a:lvl1pPr>
              <a:defRPr/>
            </a:lvl1pPr>
          </a:lstStyle>
          <a:p>
            <a:pPr>
              <a:defRPr/>
            </a:pPr>
            <a:r>
              <a:rPr lang="da-DK" dirty="0" smtClean="0">
                <a:solidFill>
                  <a:srgbClr val="000000"/>
                </a:solidFill>
                <a:ea typeface="SimHei" pitchFamily="49" charset="-122"/>
              </a:rPr>
              <a:t>Anshan District Heating System</a:t>
            </a:r>
            <a:endParaRPr lang="da-DK" dirty="0">
              <a:solidFill>
                <a:srgbClr val="000000"/>
              </a:solidFill>
              <a:ea typeface="SimHei" pitchFamily="49" charset="-122"/>
            </a:endParaRPr>
          </a:p>
        </p:txBody>
      </p:sp>
      <p:sp>
        <p:nvSpPr>
          <p:cNvPr id="9" name="Slide Number Placeholder 4"/>
          <p:cNvSpPr>
            <a:spLocks noGrp="1"/>
          </p:cNvSpPr>
          <p:nvPr>
            <p:ph type="sldNum" sz="quarter" idx="18"/>
          </p:nvPr>
        </p:nvSpPr>
        <p:spPr>
          <a:xfrm>
            <a:off x="6553200" y="6356350"/>
            <a:ext cx="2133600" cy="365125"/>
          </a:xfrm>
          <a:prstGeom prst="rect">
            <a:avLst/>
          </a:prstGeom>
        </p:spPr>
        <p:txBody>
          <a:bodyPr/>
          <a:lstStyle>
            <a:lvl1pPr>
              <a:defRPr/>
            </a:lvl1pPr>
          </a:lstStyle>
          <a:p>
            <a:pPr>
              <a:defRPr/>
            </a:pPr>
            <a:fld id="{5602E158-1E3A-493A-A66F-0540F17F20F0}" type="slidenum">
              <a:rPr lang="da-DK" altLang="zh-CN">
                <a:solidFill>
                  <a:srgbClr val="FF0000"/>
                </a:solidFill>
              </a:rPr>
              <a:pPr>
                <a:defRPr/>
              </a:pPr>
              <a:t>‹#›</a:t>
            </a:fld>
            <a:endParaRPr lang="da-DK" altLang="zh-CN" dirty="0">
              <a:solidFill>
                <a:srgbClr val="FF0000"/>
              </a:solidFill>
            </a:endParaRPr>
          </a:p>
        </p:txBody>
      </p:sp>
    </p:spTree>
    <p:extLst>
      <p:ext uri="{BB962C8B-B14F-4D97-AF65-F5344CB8AC3E}">
        <p14:creationId xmlns:p14="http://schemas.microsoft.com/office/powerpoint/2010/main" val="2462307423"/>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I">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smtClean="0">
              <a:solidFill>
                <a:prstClr val="white"/>
              </a:solidFill>
            </a:endParaRPr>
          </a:p>
        </p:txBody>
      </p:sp>
      <p:sp>
        <p:nvSpPr>
          <p:cNvPr id="15" name="Pladsholder til billede 14"/>
          <p:cNvSpPr>
            <a:spLocks noGrp="1"/>
          </p:cNvSpPr>
          <p:nvPr>
            <p:ph type="pic" sz="quarter" idx="13"/>
          </p:nvPr>
        </p:nvSpPr>
        <p:spPr>
          <a:xfrm>
            <a:off x="0" y="0"/>
            <a:ext cx="9144000" cy="6858000"/>
          </a:xfrm>
        </p:spPr>
        <p:txBody>
          <a:bodyPr tIns="4320000"/>
          <a:lstStyle>
            <a:lvl1pPr marL="0" indent="0" algn="ctr">
              <a:buNone/>
              <a:defRPr sz="1400"/>
            </a:lvl1pPr>
          </a:lstStyle>
          <a:p>
            <a:r>
              <a:rPr lang="en-US" smtClean="0"/>
              <a:t>Click icon to add picture</a:t>
            </a:r>
            <a:endParaRPr lang="en-US" dirty="0"/>
          </a:p>
        </p:txBody>
      </p:sp>
      <p:sp>
        <p:nvSpPr>
          <p:cNvPr id="2" name="Title 1"/>
          <p:cNvSpPr>
            <a:spLocks noGrp="1"/>
          </p:cNvSpPr>
          <p:nvPr>
            <p:ph type="ctrTitle" hasCustomPrompt="1"/>
          </p:nvPr>
        </p:nvSpPr>
        <p:spPr>
          <a:xfrm>
            <a:off x="420687" y="1694641"/>
            <a:ext cx="8307387" cy="1470025"/>
          </a:xfrm>
        </p:spPr>
        <p:txBody>
          <a:bodyPr anchor="b" anchorCtr="0"/>
          <a:lstStyle>
            <a:lvl1pPr>
              <a:defRPr/>
            </a:lvl1pPr>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3" name="Subtitle 2"/>
          <p:cNvSpPr>
            <a:spLocks noGrp="1"/>
          </p:cNvSpPr>
          <p:nvPr>
            <p:ph type="subTitle" idx="1" hasCustomPrompt="1"/>
          </p:nvPr>
        </p:nvSpPr>
        <p:spPr>
          <a:xfrm>
            <a:off x="419099" y="3614738"/>
            <a:ext cx="8308975" cy="543194"/>
          </a:xfrm>
        </p:spPr>
        <p:txBody>
          <a:bodyPr/>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insert name and title of presenter</a:t>
            </a:r>
          </a:p>
        </p:txBody>
      </p:sp>
      <p:sp>
        <p:nvSpPr>
          <p:cNvPr id="8" name="Backdrop single"/>
          <p:cNvSpPr>
            <a:spLocks noGrp="1"/>
          </p:cNvSpPr>
          <p:nvPr>
            <p:ph type="body" sz="quarter" idx="10" hasCustomPrompt="1"/>
          </p:nvPr>
        </p:nvSpPr>
        <p:spPr>
          <a:xfrm>
            <a:off x="0" y="0"/>
            <a:ext cx="9144000" cy="1159200"/>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FontTx/>
              <a:buNone/>
              <a:defRPr sz="100"/>
            </a:lvl1pPr>
          </a:lstStyle>
          <a:p>
            <a:pPr lvl="0"/>
            <a:r>
              <a:rPr lang="en-GB" dirty="0" smtClean="0"/>
              <a:t>.</a:t>
            </a:r>
          </a:p>
        </p:txBody>
      </p:sp>
      <p:sp>
        <p:nvSpPr>
          <p:cNvPr id="9" name="Logo top"/>
          <p:cNvSpPr>
            <a:spLocks noGrp="1"/>
          </p:cNvSpPr>
          <p:nvPr>
            <p:ph type="body" sz="quarter" idx="11" hasCustomPrompt="1"/>
          </p:nvPr>
        </p:nvSpPr>
        <p:spPr>
          <a:xfrm>
            <a:off x="6465600" y="381600"/>
            <a:ext cx="2289600" cy="586800"/>
          </a:xfrm>
          <a:blipFill>
            <a:blip r:embed="rId3" cstate="email">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en-GB" dirty="0" smtClean="0"/>
              <a:t>.</a:t>
            </a:r>
          </a:p>
        </p:txBody>
      </p:sp>
    </p:spTree>
    <p:extLst>
      <p:ext uri="{BB962C8B-B14F-4D97-AF65-F5344CB8AC3E}">
        <p14:creationId xmlns:p14="http://schemas.microsoft.com/office/powerpoint/2010/main" val="16376912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9100" y="1341438"/>
            <a:ext cx="8308975" cy="46609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5"/>
          <p:cNvSpPr>
            <a:spLocks noGrp="1"/>
          </p:cNvSpPr>
          <p:nvPr>
            <p:ph type="dt" sz="half" idx="11"/>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1837357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415088"/>
          </a:xfrm>
        </p:spPr>
        <p:txBody>
          <a:bodyPr rtlCol="0">
            <a:noAutofit/>
          </a:bodyPr>
          <a:lstStyle/>
          <a:p>
            <a:pPr lvl="0"/>
            <a:r>
              <a:rPr lang="en-US" noProof="0" dirty="0" smtClean="0"/>
              <a:t>Click icon to add picture</a:t>
            </a:r>
            <a:endParaRPr lang="en-US" noProof="0" dirty="0"/>
          </a:p>
        </p:txBody>
      </p:sp>
      <p:sp>
        <p:nvSpPr>
          <p:cNvPr id="4" name="Title 1"/>
          <p:cNvSpPr>
            <a:spLocks noGrp="1"/>
          </p:cNvSpPr>
          <p:nvPr>
            <p:ph type="title"/>
          </p:nvPr>
        </p:nvSpPr>
        <p:spPr>
          <a:xfrm>
            <a:off x="420689" y="427038"/>
            <a:ext cx="8301036" cy="54541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9431719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II">
    <p:spTree>
      <p:nvGrpSpPr>
        <p:cNvPr id="1" name=""/>
        <p:cNvGrpSpPr/>
        <p:nvPr/>
      </p:nvGrpSpPr>
      <p:grpSpPr>
        <a:xfrm>
          <a:off x="0" y="0"/>
          <a:ext cx="0" cy="0"/>
          <a:chOff x="0" y="0"/>
          <a:chExt cx="0" cy="0"/>
        </a:xfrm>
      </p:grpSpPr>
      <p:sp>
        <p:nvSpPr>
          <p:cNvPr id="15" name="Pladsholder til billede 14"/>
          <p:cNvSpPr>
            <a:spLocks noGrp="1"/>
          </p:cNvSpPr>
          <p:nvPr>
            <p:ph type="pic" sz="quarter" idx="13"/>
          </p:nvPr>
        </p:nvSpPr>
        <p:spPr>
          <a:xfrm>
            <a:off x="0" y="0"/>
            <a:ext cx="9144000" cy="6858000"/>
          </a:xfrm>
        </p:spPr>
        <p:txBody>
          <a:bodyPr tIns="720000" anchor="ctr" anchorCtr="0"/>
          <a:lstStyle>
            <a:lvl1pPr marL="0" indent="0" algn="ctr">
              <a:buNone/>
              <a:defRPr sz="1400"/>
            </a:lvl1pPr>
          </a:lstStyle>
          <a:p>
            <a:r>
              <a:rPr lang="en-US" smtClean="0"/>
              <a:t>Click icon to add picture</a:t>
            </a:r>
            <a:endParaRPr lang="en-US" dirty="0"/>
          </a:p>
        </p:txBody>
      </p:sp>
      <p:sp>
        <p:nvSpPr>
          <p:cNvPr id="8" name="Backdrop single"/>
          <p:cNvSpPr>
            <a:spLocks noGrp="1"/>
          </p:cNvSpPr>
          <p:nvPr>
            <p:ph type="body" sz="quarter" idx="10" hasCustomPrompt="1"/>
          </p:nvPr>
        </p:nvSpPr>
        <p:spPr>
          <a:xfrm>
            <a:off x="0" y="7200"/>
            <a:ext cx="9144000" cy="3092400"/>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FontTx/>
              <a:buNone/>
              <a:defRPr sz="100"/>
            </a:lvl1pPr>
          </a:lstStyle>
          <a:p>
            <a:pPr lvl="0"/>
            <a:r>
              <a:rPr lang="en-GB" dirty="0" smtClean="0"/>
              <a:t>.</a:t>
            </a:r>
          </a:p>
        </p:txBody>
      </p:sp>
      <p:sp>
        <p:nvSpPr>
          <p:cNvPr id="9" name="Logo top"/>
          <p:cNvSpPr>
            <a:spLocks noGrp="1"/>
          </p:cNvSpPr>
          <p:nvPr>
            <p:ph type="body" sz="quarter" idx="11" hasCustomPrompt="1"/>
          </p:nvPr>
        </p:nvSpPr>
        <p:spPr>
          <a:xfrm>
            <a:off x="6465600" y="381600"/>
            <a:ext cx="2289600" cy="586800"/>
          </a:xfrm>
          <a:blipFill>
            <a:blip r:embed="rId3" cstate="email">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en-GB" dirty="0" smtClean="0"/>
              <a:t>.</a:t>
            </a:r>
          </a:p>
        </p:txBody>
      </p:sp>
      <p:sp>
        <p:nvSpPr>
          <p:cNvPr id="11" name="Rektangel 10"/>
          <p:cNvSpPr/>
          <p:nvPr userDrawn="1"/>
        </p:nvSpPr>
        <p:spPr>
          <a:xfrm>
            <a:off x="0" y="6248400"/>
            <a:ext cx="9144000" cy="60959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smtClean="0">
              <a:solidFill>
                <a:prstClr val="white"/>
              </a:solidFill>
            </a:endParaRPr>
          </a:p>
        </p:txBody>
      </p:sp>
      <p:sp>
        <p:nvSpPr>
          <p:cNvPr id="2" name="Title 1"/>
          <p:cNvSpPr>
            <a:spLocks noGrp="1"/>
          </p:cNvSpPr>
          <p:nvPr>
            <p:ph type="ctrTitle" hasCustomPrompt="1"/>
          </p:nvPr>
        </p:nvSpPr>
        <p:spPr>
          <a:xfrm>
            <a:off x="420687" y="1341438"/>
            <a:ext cx="8307388" cy="1157378"/>
          </a:xfrm>
        </p:spPr>
        <p:txBody>
          <a:bodyPr anchor="b" anchorCtr="0"/>
          <a:lstStyle>
            <a:lvl1pPr>
              <a:defRPr>
                <a:solidFill>
                  <a:schemeClr val="bg1"/>
                </a:solidFill>
              </a:defRPr>
            </a:lvl1pPr>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3" name="Subtitle 2"/>
          <p:cNvSpPr>
            <a:spLocks noGrp="1"/>
          </p:cNvSpPr>
          <p:nvPr>
            <p:ph type="subTitle" idx="1" hasCustomPrompt="1"/>
          </p:nvPr>
        </p:nvSpPr>
        <p:spPr>
          <a:xfrm>
            <a:off x="419099" y="2682581"/>
            <a:ext cx="8308975" cy="389093"/>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insert name and title of presenter</a:t>
            </a:r>
          </a:p>
        </p:txBody>
      </p:sp>
    </p:spTree>
    <p:extLst>
      <p:ext uri="{BB962C8B-B14F-4D97-AF65-F5344CB8AC3E}">
        <p14:creationId xmlns:p14="http://schemas.microsoft.com/office/powerpoint/2010/main" val="959045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GB" dirty="0"/>
          </a:p>
        </p:txBody>
      </p:sp>
      <p:sp>
        <p:nvSpPr>
          <p:cNvPr id="7" name="Content Placeholder 2"/>
          <p:cNvSpPr>
            <a:spLocks noGrp="1"/>
          </p:cNvSpPr>
          <p:nvPr>
            <p:ph sz="quarter" idx="14"/>
          </p:nvPr>
        </p:nvSpPr>
        <p:spPr>
          <a:xfrm>
            <a:off x="419100" y="1341438"/>
            <a:ext cx="4067175"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3"/>
          <p:cNvSpPr>
            <a:spLocks noGrp="1"/>
          </p:cNvSpPr>
          <p:nvPr>
            <p:ph sz="quarter" idx="15"/>
          </p:nvPr>
        </p:nvSpPr>
        <p:spPr>
          <a:xfrm>
            <a:off x="4659313" y="1341438"/>
            <a:ext cx="4068761"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6"/>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414998974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nd medium picture, white">
    <p:spTree>
      <p:nvGrpSpPr>
        <p:cNvPr id="1" name=""/>
        <p:cNvGrpSpPr/>
        <p:nvPr/>
      </p:nvGrpSpPr>
      <p:grpSpPr>
        <a:xfrm>
          <a:off x="0" y="0"/>
          <a:ext cx="0" cy="0"/>
          <a:chOff x="0" y="0"/>
          <a:chExt cx="0" cy="0"/>
        </a:xfrm>
      </p:grpSpPr>
      <p:sp>
        <p:nvSpPr>
          <p:cNvPr id="4" name="Title 1"/>
          <p:cNvSpPr>
            <a:spLocks noGrp="1"/>
          </p:cNvSpPr>
          <p:nvPr>
            <p:ph type="title"/>
          </p:nvPr>
        </p:nvSpPr>
        <p:spPr>
          <a:xfrm>
            <a:off x="419100" y="295275"/>
            <a:ext cx="4067176" cy="936000"/>
          </a:xfrm>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3"/>
          <p:cNvSpPr>
            <a:spLocks noGrp="1"/>
          </p:cNvSpPr>
          <p:nvPr>
            <p:ph type="pic" sz="quarter" idx="12"/>
          </p:nvPr>
        </p:nvSpPr>
        <p:spPr>
          <a:xfrm>
            <a:off x="4659313" y="0"/>
            <a:ext cx="4484686" cy="6392863"/>
          </a:xfrm>
        </p:spPr>
        <p:txBody>
          <a:bodyPr tIns="900000" anchor="ctr" anchorCtr="0"/>
          <a:lstStyle>
            <a:lvl1pPr marL="0" indent="0" algn="ctr">
              <a:buNone/>
              <a:defRPr/>
            </a:lvl1pPr>
          </a:lstStyle>
          <a:p>
            <a:r>
              <a:rPr lang="en-US" smtClean="0"/>
              <a:t>Click icon to add picture</a:t>
            </a:r>
            <a:endParaRPr lang="en-US" dirty="0"/>
          </a:p>
        </p:txBody>
      </p:sp>
      <p:sp>
        <p:nvSpPr>
          <p:cNvPr id="3" name="Date Placeholder 2"/>
          <p:cNvSpPr>
            <a:spLocks noGrp="1"/>
          </p:cNvSpPr>
          <p:nvPr>
            <p:ph type="dt" sz="half" idx="15"/>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294577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edium picture and text, white">
    <p:spTree>
      <p:nvGrpSpPr>
        <p:cNvPr id="1" name=""/>
        <p:cNvGrpSpPr/>
        <p:nvPr/>
      </p:nvGrpSpPr>
      <p:grpSpPr>
        <a:xfrm>
          <a:off x="0" y="0"/>
          <a:ext cx="0" cy="0"/>
          <a:chOff x="0" y="0"/>
          <a:chExt cx="0" cy="0"/>
        </a:xfrm>
      </p:grpSpPr>
      <p:sp>
        <p:nvSpPr>
          <p:cNvPr id="3" name="Title 1"/>
          <p:cNvSpPr>
            <a:spLocks noGrp="1"/>
          </p:cNvSpPr>
          <p:nvPr>
            <p:ph type="title"/>
          </p:nvPr>
        </p:nvSpPr>
        <p:spPr>
          <a:xfrm>
            <a:off x="4659313" y="295275"/>
            <a:ext cx="4068761" cy="936000"/>
          </a:xfrm>
        </p:spPr>
        <p:txBody>
          <a:bodyPr/>
          <a:lstStyle/>
          <a:p>
            <a:r>
              <a:rPr lang="en-US" smtClean="0"/>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p:nvPr>
        </p:nvSpPr>
        <p:spPr>
          <a:xfrm>
            <a:off x="0" y="0"/>
            <a:ext cx="4486275" cy="6392863"/>
          </a:xfrm>
        </p:spPr>
        <p:txBody>
          <a:bodyPr tIns="900000" anchor="ctr" anchorCtr="0"/>
          <a:lstStyle>
            <a:lvl1pPr marL="0" indent="0" algn="ctr">
              <a:buNone/>
              <a:defRPr/>
            </a:lvl1pPr>
          </a:lstStyle>
          <a:p>
            <a:r>
              <a:rPr lang="en-US" smtClean="0"/>
              <a:t>Click icon to add picture</a:t>
            </a:r>
            <a:endParaRPr lang="en-US" dirty="0"/>
          </a:p>
        </p:txBody>
      </p:sp>
      <p:sp>
        <p:nvSpPr>
          <p:cNvPr id="4" name="Date Placeholder 3"/>
          <p:cNvSpPr>
            <a:spLocks noGrp="1"/>
          </p:cNvSpPr>
          <p:nvPr>
            <p:ph type="dt" sz="half" idx="15"/>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25812823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and small picture,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p:nvPr>
        </p:nvSpPr>
        <p:spPr>
          <a:xfrm>
            <a:off x="5747275" y="1341439"/>
            <a:ext cx="2980800" cy="4679950"/>
          </a:xfrm>
        </p:spPr>
        <p:txBody>
          <a:bodyPr tIns="900000" anchor="ctr" anchorCtr="0"/>
          <a:lstStyle>
            <a:lvl1pPr marL="0" indent="0" algn="ctr">
              <a:buNone/>
              <a:defRPr/>
            </a:lvl1pPr>
          </a:lstStyle>
          <a:p>
            <a:r>
              <a:rPr lang="en-US" smtClean="0"/>
              <a:t>Click icon to add picture</a:t>
            </a:r>
            <a:endParaRPr lang="en-US" dirty="0"/>
          </a:p>
        </p:txBody>
      </p:sp>
      <p:sp>
        <p:nvSpPr>
          <p:cNvPr id="4" name="Date Placeholder 3"/>
          <p:cNvSpPr>
            <a:spLocks noGrp="1"/>
          </p:cNvSpPr>
          <p:nvPr>
            <p:ph type="dt" sz="half" idx="14"/>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28217536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mall picture and tex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p:nvPr>
        </p:nvSpPr>
        <p:spPr>
          <a:xfrm>
            <a:off x="419100" y="1341439"/>
            <a:ext cx="2980800" cy="4679950"/>
          </a:xfrm>
        </p:spPr>
        <p:txBody>
          <a:bodyPr tIns="900000" anchor="ctr" anchorCtr="0"/>
          <a:lstStyle>
            <a:lvl1pPr marL="0" indent="0" algn="ctr">
              <a:buNone/>
              <a:defRPr/>
            </a:lvl1pPr>
          </a:lstStyle>
          <a:p>
            <a:r>
              <a:rPr lang="en-US" smtClean="0"/>
              <a:t>Click icon to add picture</a:t>
            </a:r>
            <a:endParaRPr lang="en-US" dirty="0"/>
          </a:p>
        </p:txBody>
      </p:sp>
      <p:sp>
        <p:nvSpPr>
          <p:cNvPr id="4" name="Date Placeholder 3"/>
          <p:cNvSpPr>
            <a:spLocks noGrp="1"/>
          </p:cNvSpPr>
          <p:nvPr>
            <p:ph type="dt" sz="half" idx="14"/>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38278869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arge content, whit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bmkFldAdditionalInfo"/>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a:fld id="{21B19618-E8F0-4C5A-87AE-B0CCB4D6BB5E}" type="slidenum">
              <a:rPr lang="en-GB" sz="800" b="1" smtClean="0">
                <a:solidFill>
                  <a:srgbClr val="000000"/>
                </a:solidFill>
                <a:latin typeface="Verdana"/>
                <a:ea typeface="SimHei"/>
              </a:rPr>
              <a:pPr algn="r"/>
              <a:t>‹#›</a:t>
            </a:fld>
            <a:r>
              <a:rPr lang="en-GB" sz="800" dirty="0" smtClean="0">
                <a:solidFill>
                  <a:srgbClr val="000000"/>
                </a:solidFill>
                <a:latin typeface="Verdana"/>
                <a:ea typeface="SimHei"/>
              </a:rPr>
              <a:t> |</a:t>
            </a:r>
            <a:endParaRPr lang="en-GB" sz="800" dirty="0">
              <a:solidFill>
                <a:srgbClr val="000000"/>
              </a:solidFill>
              <a:latin typeface="Verdana"/>
              <a:ea typeface="SimHei"/>
            </a:endParaRPr>
          </a:p>
        </p:txBody>
      </p:sp>
    </p:spTree>
    <p:extLst>
      <p:ext uri="{BB962C8B-B14F-4D97-AF65-F5344CB8AC3E}">
        <p14:creationId xmlns:p14="http://schemas.microsoft.com/office/powerpoint/2010/main" val="74837184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4" name="Rectangle 3"/>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5"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9100" y="1341438"/>
            <a:ext cx="8308975" cy="467995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12484447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3" name="Title 1"/>
          <p:cNvSpPr>
            <a:spLocks noGrp="1"/>
          </p:cNvSpPr>
          <p:nvPr>
            <p:ph type="title"/>
          </p:nvPr>
        </p:nvSpPr>
        <p:spPr/>
        <p:txBody>
          <a:bodyPr/>
          <a:lstStyle/>
          <a:p>
            <a:r>
              <a:rPr lang="en-US" smtClean="0"/>
              <a:t>Click to edit Master title style</a:t>
            </a:r>
            <a:endParaRPr lang="en-GB" dirty="0"/>
          </a:p>
        </p:txBody>
      </p:sp>
      <p:sp>
        <p:nvSpPr>
          <p:cNvPr id="7" name="Content Placeholder 2"/>
          <p:cNvSpPr>
            <a:spLocks noGrp="1"/>
          </p:cNvSpPr>
          <p:nvPr>
            <p:ph sz="quarter" idx="14"/>
          </p:nvPr>
        </p:nvSpPr>
        <p:spPr>
          <a:xfrm>
            <a:off x="419100" y="1341438"/>
            <a:ext cx="4068000"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3"/>
          <p:cNvSpPr>
            <a:spLocks noGrp="1"/>
          </p:cNvSpPr>
          <p:nvPr>
            <p:ph sz="quarter" idx="15"/>
          </p:nvPr>
        </p:nvSpPr>
        <p:spPr>
          <a:xfrm>
            <a:off x="4654800" y="1341438"/>
            <a:ext cx="4068000"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Date Placeholder 1"/>
          <p:cNvSpPr>
            <a:spLocks noGrp="1"/>
          </p:cNvSpPr>
          <p:nvPr>
            <p:ph type="dt" sz="half" idx="16"/>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11176247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medium picture,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4" name="Title 1"/>
          <p:cNvSpPr>
            <a:spLocks noGrp="1"/>
          </p:cNvSpPr>
          <p:nvPr>
            <p:ph type="title"/>
          </p:nvPr>
        </p:nvSpPr>
        <p:spPr>
          <a:xfrm>
            <a:off x="419100" y="295275"/>
            <a:ext cx="4067176" cy="936000"/>
          </a:xfrm>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3"/>
          <p:cNvSpPr>
            <a:spLocks noGrp="1"/>
          </p:cNvSpPr>
          <p:nvPr>
            <p:ph type="pic" sz="quarter" idx="12"/>
          </p:nvPr>
        </p:nvSpPr>
        <p:spPr>
          <a:xfrm>
            <a:off x="4659313" y="0"/>
            <a:ext cx="4484686" cy="6392863"/>
          </a:xfrm>
          <a:solidFill>
            <a:schemeClr val="bg1"/>
          </a:solidFill>
        </p:spPr>
        <p:txBody>
          <a:bodyPr tIns="900000" anchor="ctr" anchorCtr="0"/>
          <a:lstStyle>
            <a:lvl1pPr marL="0" indent="0" algn="ctr">
              <a:buNone/>
              <a:defRPr/>
            </a:lvl1pPr>
          </a:lstStyle>
          <a:p>
            <a:r>
              <a:rPr lang="en-US" smtClean="0"/>
              <a:t>Click icon to add picture</a:t>
            </a:r>
            <a:endParaRPr lang="en-US" dirty="0"/>
          </a:p>
        </p:txBody>
      </p:sp>
      <p:sp>
        <p:nvSpPr>
          <p:cNvPr id="3" name="Date Placeholder 2"/>
          <p:cNvSpPr>
            <a:spLocks noGrp="1"/>
          </p:cNvSpPr>
          <p:nvPr>
            <p:ph type="dt" sz="half" idx="14"/>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150177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2" name="Title 1"/>
          <p:cNvSpPr>
            <a:spLocks noGrp="1"/>
          </p:cNvSpPr>
          <p:nvPr>
            <p:ph type="title"/>
          </p:nvPr>
        </p:nvSpPr>
        <p:spPr>
          <a:xfrm>
            <a:off x="420687" y="427038"/>
            <a:ext cx="4067175" cy="1133247"/>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4664075" y="0"/>
            <a:ext cx="4479925" cy="6393543"/>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25449" y="1647825"/>
            <a:ext cx="4062413" cy="43529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6145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edium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3" name="Title 1"/>
          <p:cNvSpPr>
            <a:spLocks noGrp="1"/>
          </p:cNvSpPr>
          <p:nvPr>
            <p:ph type="title"/>
          </p:nvPr>
        </p:nvSpPr>
        <p:spPr>
          <a:xfrm>
            <a:off x="4659313" y="295275"/>
            <a:ext cx="4068761" cy="936000"/>
          </a:xfrm>
        </p:spPr>
        <p:txBody>
          <a:bodyPr/>
          <a:lstStyle/>
          <a:p>
            <a:r>
              <a:rPr lang="en-US" smtClean="0"/>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p:nvPr>
        </p:nvSpPr>
        <p:spPr>
          <a:xfrm>
            <a:off x="0" y="0"/>
            <a:ext cx="4486275" cy="6392863"/>
          </a:xfrm>
          <a:solidFill>
            <a:schemeClr val="bg1"/>
          </a:solidFill>
        </p:spPr>
        <p:txBody>
          <a:bodyPr tIns="900000" anchor="ctr" anchorCtr="0"/>
          <a:lstStyle>
            <a:lvl1pPr marL="0" indent="0" algn="ctr">
              <a:buNone/>
              <a:defRPr/>
            </a:lvl1pPr>
          </a:lstStyle>
          <a:p>
            <a:r>
              <a:rPr lang="en-US" smtClean="0"/>
              <a:t>Click icon to add picture</a:t>
            </a:r>
            <a:endParaRPr lang="en-US" dirty="0"/>
          </a:p>
        </p:txBody>
      </p:sp>
      <p:sp>
        <p:nvSpPr>
          <p:cNvPr id="4" name="Date Placeholder 3"/>
          <p:cNvSpPr>
            <a:spLocks noGrp="1"/>
          </p:cNvSpPr>
          <p:nvPr>
            <p:ph type="dt" sz="half" idx="15"/>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6313479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nd small picture,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3"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p:nvPr>
        </p:nvSpPr>
        <p:spPr>
          <a:xfrm>
            <a:off x="5747275" y="1341439"/>
            <a:ext cx="2980800" cy="4679950"/>
          </a:xfrm>
          <a:solidFill>
            <a:schemeClr val="bg1"/>
          </a:solidFill>
        </p:spPr>
        <p:txBody>
          <a:bodyPr tIns="900000" anchor="ctr" anchorCtr="0"/>
          <a:lstStyle>
            <a:lvl1pPr marL="0" indent="0" algn="ctr">
              <a:buNone/>
              <a:defRPr/>
            </a:lvl1pPr>
          </a:lstStyle>
          <a:p>
            <a:r>
              <a:rPr lang="en-US" smtClean="0"/>
              <a:t>Click icon to add picture</a:t>
            </a:r>
            <a:endParaRPr lang="en-US" dirty="0"/>
          </a:p>
        </p:txBody>
      </p:sp>
      <p:sp>
        <p:nvSpPr>
          <p:cNvPr id="4" name="Date Placeholder 3"/>
          <p:cNvSpPr>
            <a:spLocks noGrp="1"/>
          </p:cNvSpPr>
          <p:nvPr>
            <p:ph type="dt" sz="half" idx="14"/>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37287905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mall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p:nvPr>
        </p:nvSpPr>
        <p:spPr>
          <a:xfrm>
            <a:off x="419100" y="1341439"/>
            <a:ext cx="2980800" cy="4679950"/>
          </a:xfrm>
          <a:solidFill>
            <a:schemeClr val="bg1"/>
          </a:solidFill>
        </p:spPr>
        <p:txBody>
          <a:bodyPr tIns="900000" anchor="ctr" anchorCtr="0"/>
          <a:lstStyle>
            <a:lvl1pPr marL="0" indent="0" algn="ctr">
              <a:buNone/>
              <a:defRPr/>
            </a:lvl1pPr>
          </a:lstStyle>
          <a:p>
            <a:r>
              <a:rPr lang="en-US" smtClean="0"/>
              <a:t>Click icon to add picture</a:t>
            </a:r>
            <a:endParaRPr lang="en-US" dirty="0"/>
          </a:p>
        </p:txBody>
      </p:sp>
      <p:sp>
        <p:nvSpPr>
          <p:cNvPr id="4" name="Date Placeholder 3"/>
          <p:cNvSpPr>
            <a:spLocks noGrp="1"/>
          </p:cNvSpPr>
          <p:nvPr>
            <p:ph type="dt" sz="half" idx="14"/>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1740084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rge content, gre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bmkFldAdditionalInfo"/>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a:fld id="{21B19618-E8F0-4C5A-87AE-B0CCB4D6BB5E}" type="slidenum">
              <a:rPr lang="en-GB" sz="800" b="1" smtClean="0">
                <a:solidFill>
                  <a:srgbClr val="000000"/>
                </a:solidFill>
                <a:latin typeface="Verdana"/>
                <a:ea typeface="SimHei"/>
              </a:rPr>
              <a:pPr algn="r"/>
              <a:t>‹#›</a:t>
            </a:fld>
            <a:r>
              <a:rPr lang="en-GB" sz="800" dirty="0" smtClean="0">
                <a:solidFill>
                  <a:srgbClr val="000000"/>
                </a:solidFill>
                <a:latin typeface="Verdana"/>
                <a:ea typeface="SimHei"/>
              </a:rPr>
              <a:t> |</a:t>
            </a:r>
            <a:endParaRPr lang="en-GB" sz="800" dirty="0">
              <a:solidFill>
                <a:srgbClr val="000000"/>
              </a:solidFill>
              <a:latin typeface="Verdana"/>
              <a:ea typeface="SimHei"/>
            </a:endParaRPr>
          </a:p>
        </p:txBody>
      </p:sp>
    </p:spTree>
    <p:extLst>
      <p:ext uri="{BB962C8B-B14F-4D97-AF65-F5344CB8AC3E}">
        <p14:creationId xmlns:p14="http://schemas.microsoft.com/office/powerpoint/2010/main" val="142047085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large pictur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0" y="0"/>
            <a:ext cx="9144000" cy="6392863"/>
          </a:xfrm>
        </p:spPr>
        <p:txBody>
          <a:bodyPr tIns="900000" anchor="ctr" anchorCtr="0"/>
          <a:lstStyle>
            <a:lvl1pPr marL="0" indent="0" algn="ctr">
              <a:buNone/>
              <a:defRPr/>
            </a:lvl1pPr>
          </a:lstStyle>
          <a:p>
            <a:r>
              <a:rPr lang="en-US" smtClean="0"/>
              <a:t>Click icon to add picture</a:t>
            </a:r>
            <a:endParaRPr lang="en-US" dirty="0"/>
          </a:p>
        </p:txBody>
      </p:sp>
      <p:sp>
        <p:nvSpPr>
          <p:cNvPr id="3" name="Title 1"/>
          <p:cNvSpPr>
            <a:spLocks noGrp="1"/>
          </p:cNvSpPr>
          <p:nvPr>
            <p:ph type="title"/>
          </p:nvPr>
        </p:nvSpPr>
        <p:spPr/>
        <p:txBody>
          <a:bodyPr/>
          <a:lstStyle/>
          <a:p>
            <a:r>
              <a:rPr lang="en-US" smtClean="0"/>
              <a:t>Click to edit Master title style</a:t>
            </a:r>
            <a:endParaRPr lang="en-GB" dirty="0"/>
          </a:p>
        </p:txBody>
      </p:sp>
      <p:sp>
        <p:nvSpPr>
          <p:cNvPr id="12" name="Date Placeholder 11"/>
          <p:cNvSpPr>
            <a:spLocks noGrp="1"/>
          </p:cNvSpPr>
          <p:nvPr>
            <p:ph type="dt" sz="half" idx="13"/>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3150170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3074" name="Picture 2" descr="U:\Danfoss\Jobs\5123_Hjaelp til PowerPoint skabeloner\Received\Nyeste grafikker\Ny Grafik til SD\Ny Grafik til SD\PPT_frontpage_4-3_full_red_backdrop.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420687" y="1694641"/>
            <a:ext cx="8307387" cy="1470025"/>
          </a:xfrm>
        </p:spPr>
        <p:txBody>
          <a:bodyPr anchor="b" anchorCtr="0"/>
          <a:lstStyle>
            <a:lvl1pPr>
              <a:defRPr>
                <a:solidFill>
                  <a:schemeClr val="bg1"/>
                </a:solidFill>
              </a:defRPr>
            </a:lvl1pPr>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3" name="Subtitle 2"/>
          <p:cNvSpPr>
            <a:spLocks noGrp="1"/>
          </p:cNvSpPr>
          <p:nvPr>
            <p:ph type="subTitle" idx="1" hasCustomPrompt="1"/>
          </p:nvPr>
        </p:nvSpPr>
        <p:spPr>
          <a:xfrm>
            <a:off x="419099" y="3614738"/>
            <a:ext cx="8308975" cy="543194"/>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insert text</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57532" y="188775"/>
            <a:ext cx="2289048" cy="585216"/>
          </a:xfrm>
          <a:prstGeom prst="rect">
            <a:avLst/>
          </a:prstGeom>
        </p:spPr>
      </p:pic>
    </p:spTree>
    <p:extLst>
      <p:ext uri="{BB962C8B-B14F-4D97-AF65-F5344CB8AC3E}">
        <p14:creationId xmlns:p14="http://schemas.microsoft.com/office/powerpoint/2010/main" val="2535741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sp>
        <p:nvSpPr>
          <p:cNvPr id="8" name="White background"/>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smtClean="0">
              <a:solidFill>
                <a:prstClr val="white"/>
              </a:solidFill>
            </a:endParaRPr>
          </a:p>
        </p:txBody>
      </p:sp>
      <p:pic>
        <p:nvPicPr>
          <p:cNvPr id="2051" name="Box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09519" y="2189486"/>
            <a:ext cx="3098210" cy="135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47864" y="3887526"/>
            <a:ext cx="2466000" cy="64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3806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Backpage_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52659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a-DK" dirty="0"/>
          </a:p>
        </p:txBody>
      </p:sp>
      <p:sp>
        <p:nvSpPr>
          <p:cNvPr id="6" name="Text Placeholder 5"/>
          <p:cNvSpPr>
            <a:spLocks noGrp="1"/>
          </p:cNvSpPr>
          <p:nvPr>
            <p:ph type="body" sz="quarter" idx="11"/>
          </p:nvPr>
        </p:nvSpPr>
        <p:spPr>
          <a:xfrm>
            <a:off x="626400" y="1893600"/>
            <a:ext cx="7888288" cy="4400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Tree>
    <p:extLst>
      <p:ext uri="{BB962C8B-B14F-4D97-AF65-F5344CB8AC3E}">
        <p14:creationId xmlns:p14="http://schemas.microsoft.com/office/powerpoint/2010/main" val="24300423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7827" y="355201"/>
            <a:ext cx="8700327" cy="895513"/>
          </a:xfrm>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265122" y="1320000"/>
            <a:ext cx="4172062" cy="4627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784359" y="1320000"/>
            <a:ext cx="4201379" cy="4627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57188" y="6351588"/>
            <a:ext cx="3154362" cy="506412"/>
          </a:xfrm>
          <a:prstGeom prst="rect">
            <a:avLst/>
          </a:prstGeom>
        </p:spPr>
        <p:txBody>
          <a:bodyPr/>
          <a:lstStyle>
            <a:lvl1pPr algn="l">
              <a:defRPr sz="700">
                <a:solidFill>
                  <a:schemeClr val="bg1"/>
                </a:solidFill>
              </a:defRPr>
            </a:lvl1pPr>
          </a:lstStyle>
          <a:p>
            <a:pPr fontAlgn="auto">
              <a:spcBef>
                <a:spcPts val="0"/>
              </a:spcBef>
              <a:spcAft>
                <a:spcPts val="0"/>
              </a:spcAft>
              <a:buClrTx/>
              <a:defRPr/>
            </a:pPr>
            <a:endParaRPr lang="en-US">
              <a:solidFill>
                <a:prstClr val="white"/>
              </a:solidFill>
              <a:latin typeface="Verdana"/>
              <a:cs typeface="+mn-cs"/>
            </a:endParaRPr>
          </a:p>
        </p:txBody>
      </p:sp>
    </p:spTree>
    <p:extLst>
      <p:ext uri="{BB962C8B-B14F-4D97-AF65-F5344CB8AC3E}">
        <p14:creationId xmlns:p14="http://schemas.microsoft.com/office/powerpoint/2010/main" val="17147647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2" name="Title 1"/>
          <p:cNvSpPr>
            <a:spLocks noGrp="1"/>
          </p:cNvSpPr>
          <p:nvPr>
            <p:ph type="title"/>
          </p:nvPr>
        </p:nvSpPr>
        <p:spPr>
          <a:xfrm>
            <a:off x="4660901" y="427038"/>
            <a:ext cx="4067174" cy="1133247"/>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0" y="0"/>
            <a:ext cx="4479925" cy="6393543"/>
          </a:xfrm>
        </p:spPr>
        <p:txBody>
          <a:bodyPr/>
          <a:lstStyle/>
          <a:p>
            <a:pPr lvl="0"/>
            <a:r>
              <a:rPr lang="en-US" smtClean="0"/>
              <a:t>Click to edit Master text styles</a:t>
            </a:r>
          </a:p>
        </p:txBody>
      </p:sp>
      <p:sp>
        <p:nvSpPr>
          <p:cNvPr id="8" name="Text Placeholder 7"/>
          <p:cNvSpPr>
            <a:spLocks noGrp="1"/>
          </p:cNvSpPr>
          <p:nvPr>
            <p:ph type="body" sz="quarter" idx="13"/>
          </p:nvPr>
        </p:nvSpPr>
        <p:spPr>
          <a:xfrm>
            <a:off x="4660901" y="1647825"/>
            <a:ext cx="4067174" cy="43529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48380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Picture 1 lef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3750" y="1176338"/>
            <a:ext cx="5183188" cy="663575"/>
          </a:xfrm>
        </p:spPr>
        <p:txBody>
          <a:bodyPr/>
          <a:lstStyle/>
          <a:p>
            <a:r>
              <a:rPr lang="en-US" smtClean="0"/>
              <a:t>Click to edit Master title style</a:t>
            </a:r>
            <a:endParaRPr lang="da-DK" dirty="0"/>
          </a:p>
        </p:txBody>
      </p:sp>
      <p:sp>
        <p:nvSpPr>
          <p:cNvPr id="8" name="Text Placeholder 7"/>
          <p:cNvSpPr>
            <a:spLocks noGrp="1"/>
          </p:cNvSpPr>
          <p:nvPr>
            <p:ph type="body" sz="quarter" idx="11"/>
          </p:nvPr>
        </p:nvSpPr>
        <p:spPr>
          <a:xfrm>
            <a:off x="3338513" y="1905000"/>
            <a:ext cx="5187950"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icture Placeholder 6"/>
          <p:cNvSpPr>
            <a:spLocks noGrp="1"/>
          </p:cNvSpPr>
          <p:nvPr>
            <p:ph type="pic" sz="quarter" idx="12"/>
          </p:nvPr>
        </p:nvSpPr>
        <p:spPr>
          <a:xfrm>
            <a:off x="0" y="982800"/>
            <a:ext cx="3154363" cy="5500800"/>
          </a:xfrm>
        </p:spPr>
        <p:txBody>
          <a:bodyPr/>
          <a:lstStyle/>
          <a:p>
            <a:r>
              <a:rPr lang="en-US" smtClean="0"/>
              <a:t>Click icon to add picture</a:t>
            </a:r>
            <a:endParaRPr lang="da-DK" dirty="0"/>
          </a:p>
        </p:txBody>
      </p:sp>
    </p:spTree>
    <p:extLst>
      <p:ext uri="{BB962C8B-B14F-4D97-AF65-F5344CB8AC3E}">
        <p14:creationId xmlns:p14="http://schemas.microsoft.com/office/powerpoint/2010/main" val="271253621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2813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71316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983410"/>
            <a:ext cx="9144000" cy="5500800"/>
          </a:xfrm>
        </p:spPr>
        <p:txBody>
          <a:bodyPr/>
          <a:lstStyle/>
          <a:p>
            <a:r>
              <a:rPr lang="en-US" smtClean="0"/>
              <a:t>Click icon to add picture</a:t>
            </a:r>
            <a:endParaRPr lang="da-DK" dirty="0"/>
          </a:p>
        </p:txBody>
      </p:sp>
      <p:sp>
        <p:nvSpPr>
          <p:cNvPr id="2" name="Title 1"/>
          <p:cNvSpPr>
            <a:spLocks noGrp="1"/>
          </p:cNvSpPr>
          <p:nvPr>
            <p:ph type="title"/>
          </p:nvPr>
        </p:nvSpPr>
        <p:spPr/>
        <p:txBody>
          <a:bodyPr/>
          <a:lstStyle/>
          <a:p>
            <a:r>
              <a:rPr lang="en-US" smtClean="0"/>
              <a:t>Click to edit Master title style</a:t>
            </a:r>
            <a:endParaRPr lang="da-DK"/>
          </a:p>
        </p:txBody>
      </p:sp>
    </p:spTree>
    <p:extLst>
      <p:ext uri="{BB962C8B-B14F-4D97-AF65-F5344CB8AC3E}">
        <p14:creationId xmlns:p14="http://schemas.microsoft.com/office/powerpoint/2010/main" val="1467100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I">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smtClean="0">
              <a:solidFill>
                <a:prstClr val="white"/>
              </a:solidFill>
            </a:endParaRPr>
          </a:p>
        </p:txBody>
      </p:sp>
      <p:sp>
        <p:nvSpPr>
          <p:cNvPr id="15" name="Pladsholder til billede 14"/>
          <p:cNvSpPr>
            <a:spLocks noGrp="1"/>
          </p:cNvSpPr>
          <p:nvPr>
            <p:ph type="pic" sz="quarter" idx="13"/>
          </p:nvPr>
        </p:nvSpPr>
        <p:spPr>
          <a:xfrm>
            <a:off x="0" y="0"/>
            <a:ext cx="9144000" cy="6858000"/>
          </a:xfrm>
        </p:spPr>
        <p:txBody>
          <a:bodyPr tIns="4320000"/>
          <a:lstStyle>
            <a:lvl1pPr marL="0" indent="0" algn="ctr">
              <a:buNone/>
              <a:defRPr sz="1400"/>
            </a:lvl1pPr>
          </a:lstStyle>
          <a:p>
            <a:r>
              <a:rPr lang="en-US" smtClean="0"/>
              <a:t>Click icon to add picture</a:t>
            </a:r>
            <a:endParaRPr lang="en-US" dirty="0"/>
          </a:p>
        </p:txBody>
      </p:sp>
      <p:sp>
        <p:nvSpPr>
          <p:cNvPr id="2" name="Title 1"/>
          <p:cNvSpPr>
            <a:spLocks noGrp="1"/>
          </p:cNvSpPr>
          <p:nvPr>
            <p:ph type="ctrTitle" hasCustomPrompt="1"/>
          </p:nvPr>
        </p:nvSpPr>
        <p:spPr>
          <a:xfrm>
            <a:off x="420687" y="1694641"/>
            <a:ext cx="8307387" cy="1470025"/>
          </a:xfrm>
        </p:spPr>
        <p:txBody>
          <a:bodyPr anchor="b" anchorCtr="0"/>
          <a:lstStyle>
            <a:lvl1pPr>
              <a:defRPr/>
            </a:lvl1pPr>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3" name="Subtitle 2"/>
          <p:cNvSpPr>
            <a:spLocks noGrp="1"/>
          </p:cNvSpPr>
          <p:nvPr>
            <p:ph type="subTitle" idx="1" hasCustomPrompt="1"/>
          </p:nvPr>
        </p:nvSpPr>
        <p:spPr>
          <a:xfrm>
            <a:off x="419099" y="3614738"/>
            <a:ext cx="8308975" cy="543194"/>
          </a:xfrm>
        </p:spPr>
        <p:txBody>
          <a:bodyPr/>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insert name and title of presenter</a:t>
            </a:r>
          </a:p>
        </p:txBody>
      </p:sp>
      <p:sp>
        <p:nvSpPr>
          <p:cNvPr id="8" name="Backdrop single"/>
          <p:cNvSpPr>
            <a:spLocks noGrp="1"/>
          </p:cNvSpPr>
          <p:nvPr>
            <p:ph type="body" sz="quarter" idx="10" hasCustomPrompt="1"/>
          </p:nvPr>
        </p:nvSpPr>
        <p:spPr>
          <a:xfrm>
            <a:off x="0" y="0"/>
            <a:ext cx="9144000" cy="1159200"/>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FontTx/>
              <a:buNone/>
              <a:defRPr sz="100"/>
            </a:lvl1pPr>
          </a:lstStyle>
          <a:p>
            <a:pPr lvl="0"/>
            <a:r>
              <a:rPr lang="en-GB" dirty="0" smtClean="0"/>
              <a:t>.</a:t>
            </a:r>
          </a:p>
        </p:txBody>
      </p:sp>
      <p:sp>
        <p:nvSpPr>
          <p:cNvPr id="9" name="Logo top"/>
          <p:cNvSpPr>
            <a:spLocks noGrp="1"/>
          </p:cNvSpPr>
          <p:nvPr>
            <p:ph type="body" sz="quarter" idx="11" hasCustomPrompt="1"/>
          </p:nvPr>
        </p:nvSpPr>
        <p:spPr>
          <a:xfrm>
            <a:off x="6465600" y="381600"/>
            <a:ext cx="2289600" cy="586800"/>
          </a:xfrm>
          <a:blipFill>
            <a:blip r:embed="rId3" cstate="email">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en-GB" dirty="0" smtClean="0"/>
              <a:t>.</a:t>
            </a:r>
          </a:p>
        </p:txBody>
      </p:sp>
    </p:spTree>
    <p:extLst>
      <p:ext uri="{BB962C8B-B14F-4D97-AF65-F5344CB8AC3E}">
        <p14:creationId xmlns:p14="http://schemas.microsoft.com/office/powerpoint/2010/main" val="36521590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9100" y="1341438"/>
            <a:ext cx="8308975" cy="46609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5"/>
          <p:cNvSpPr>
            <a:spLocks noGrp="1"/>
          </p:cNvSpPr>
          <p:nvPr>
            <p:ph type="dt" sz="half" idx="11"/>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285051373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II">
    <p:spTree>
      <p:nvGrpSpPr>
        <p:cNvPr id="1" name=""/>
        <p:cNvGrpSpPr/>
        <p:nvPr/>
      </p:nvGrpSpPr>
      <p:grpSpPr>
        <a:xfrm>
          <a:off x="0" y="0"/>
          <a:ext cx="0" cy="0"/>
          <a:chOff x="0" y="0"/>
          <a:chExt cx="0" cy="0"/>
        </a:xfrm>
      </p:grpSpPr>
      <p:sp>
        <p:nvSpPr>
          <p:cNvPr id="15" name="Pladsholder til billede 14"/>
          <p:cNvSpPr>
            <a:spLocks noGrp="1"/>
          </p:cNvSpPr>
          <p:nvPr>
            <p:ph type="pic" sz="quarter" idx="13"/>
          </p:nvPr>
        </p:nvSpPr>
        <p:spPr>
          <a:xfrm>
            <a:off x="0" y="0"/>
            <a:ext cx="9144000" cy="6858000"/>
          </a:xfrm>
        </p:spPr>
        <p:txBody>
          <a:bodyPr tIns="720000" anchor="ctr" anchorCtr="0"/>
          <a:lstStyle>
            <a:lvl1pPr marL="0" indent="0" algn="ctr">
              <a:buNone/>
              <a:defRPr sz="1400"/>
            </a:lvl1pPr>
          </a:lstStyle>
          <a:p>
            <a:r>
              <a:rPr lang="en-US" smtClean="0"/>
              <a:t>Click icon to add picture</a:t>
            </a:r>
            <a:endParaRPr lang="en-US" dirty="0"/>
          </a:p>
        </p:txBody>
      </p:sp>
      <p:sp>
        <p:nvSpPr>
          <p:cNvPr id="8" name="Backdrop single"/>
          <p:cNvSpPr>
            <a:spLocks noGrp="1"/>
          </p:cNvSpPr>
          <p:nvPr>
            <p:ph type="body" sz="quarter" idx="10" hasCustomPrompt="1"/>
          </p:nvPr>
        </p:nvSpPr>
        <p:spPr>
          <a:xfrm>
            <a:off x="0" y="7200"/>
            <a:ext cx="9144000" cy="3092400"/>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FontTx/>
              <a:buNone/>
              <a:defRPr sz="100"/>
            </a:lvl1pPr>
          </a:lstStyle>
          <a:p>
            <a:pPr lvl="0"/>
            <a:r>
              <a:rPr lang="en-GB" dirty="0" smtClean="0"/>
              <a:t>.</a:t>
            </a:r>
          </a:p>
        </p:txBody>
      </p:sp>
      <p:sp>
        <p:nvSpPr>
          <p:cNvPr id="9" name="Logo top"/>
          <p:cNvSpPr>
            <a:spLocks noGrp="1"/>
          </p:cNvSpPr>
          <p:nvPr>
            <p:ph type="body" sz="quarter" idx="11" hasCustomPrompt="1"/>
          </p:nvPr>
        </p:nvSpPr>
        <p:spPr>
          <a:xfrm>
            <a:off x="6465600" y="381600"/>
            <a:ext cx="2289600" cy="586800"/>
          </a:xfrm>
          <a:blipFill>
            <a:blip r:embed="rId3" cstate="email">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en-GB" dirty="0" smtClean="0"/>
              <a:t>.</a:t>
            </a:r>
          </a:p>
        </p:txBody>
      </p:sp>
      <p:sp>
        <p:nvSpPr>
          <p:cNvPr id="11" name="Rektangel 10"/>
          <p:cNvSpPr/>
          <p:nvPr userDrawn="1"/>
        </p:nvSpPr>
        <p:spPr>
          <a:xfrm>
            <a:off x="0" y="6248400"/>
            <a:ext cx="9144000" cy="60959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smtClean="0">
              <a:solidFill>
                <a:prstClr val="white"/>
              </a:solidFill>
            </a:endParaRPr>
          </a:p>
        </p:txBody>
      </p:sp>
      <p:sp>
        <p:nvSpPr>
          <p:cNvPr id="2" name="Title 1"/>
          <p:cNvSpPr>
            <a:spLocks noGrp="1"/>
          </p:cNvSpPr>
          <p:nvPr>
            <p:ph type="ctrTitle" hasCustomPrompt="1"/>
          </p:nvPr>
        </p:nvSpPr>
        <p:spPr>
          <a:xfrm>
            <a:off x="420687" y="1341438"/>
            <a:ext cx="8307388" cy="1157378"/>
          </a:xfrm>
        </p:spPr>
        <p:txBody>
          <a:bodyPr anchor="b" anchorCtr="0"/>
          <a:lstStyle>
            <a:lvl1pPr>
              <a:defRPr>
                <a:solidFill>
                  <a:schemeClr val="bg1"/>
                </a:solidFill>
              </a:defRPr>
            </a:lvl1pPr>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3" name="Subtitle 2"/>
          <p:cNvSpPr>
            <a:spLocks noGrp="1"/>
          </p:cNvSpPr>
          <p:nvPr>
            <p:ph type="subTitle" idx="1" hasCustomPrompt="1"/>
          </p:nvPr>
        </p:nvSpPr>
        <p:spPr>
          <a:xfrm>
            <a:off x="419099" y="2682581"/>
            <a:ext cx="8308975" cy="389093"/>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insert name and title of presenter</a:t>
            </a:r>
          </a:p>
        </p:txBody>
      </p:sp>
    </p:spTree>
    <p:extLst>
      <p:ext uri="{BB962C8B-B14F-4D97-AF65-F5344CB8AC3E}">
        <p14:creationId xmlns:p14="http://schemas.microsoft.com/office/powerpoint/2010/main" val="13731594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GB" dirty="0"/>
          </a:p>
        </p:txBody>
      </p:sp>
      <p:sp>
        <p:nvSpPr>
          <p:cNvPr id="7" name="Content Placeholder 2"/>
          <p:cNvSpPr>
            <a:spLocks noGrp="1"/>
          </p:cNvSpPr>
          <p:nvPr>
            <p:ph sz="quarter" idx="14"/>
          </p:nvPr>
        </p:nvSpPr>
        <p:spPr>
          <a:xfrm>
            <a:off x="419100" y="1341438"/>
            <a:ext cx="4067175"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3"/>
          <p:cNvSpPr>
            <a:spLocks noGrp="1"/>
          </p:cNvSpPr>
          <p:nvPr>
            <p:ph sz="quarter" idx="15"/>
          </p:nvPr>
        </p:nvSpPr>
        <p:spPr>
          <a:xfrm>
            <a:off x="4659313" y="1341438"/>
            <a:ext cx="4068761"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6"/>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389390108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medium picture, white">
    <p:spTree>
      <p:nvGrpSpPr>
        <p:cNvPr id="1" name=""/>
        <p:cNvGrpSpPr/>
        <p:nvPr/>
      </p:nvGrpSpPr>
      <p:grpSpPr>
        <a:xfrm>
          <a:off x="0" y="0"/>
          <a:ext cx="0" cy="0"/>
          <a:chOff x="0" y="0"/>
          <a:chExt cx="0" cy="0"/>
        </a:xfrm>
      </p:grpSpPr>
      <p:sp>
        <p:nvSpPr>
          <p:cNvPr id="4" name="Title 1"/>
          <p:cNvSpPr>
            <a:spLocks noGrp="1"/>
          </p:cNvSpPr>
          <p:nvPr>
            <p:ph type="title"/>
          </p:nvPr>
        </p:nvSpPr>
        <p:spPr>
          <a:xfrm>
            <a:off x="419100" y="295275"/>
            <a:ext cx="4067176" cy="936000"/>
          </a:xfrm>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3"/>
          <p:cNvSpPr>
            <a:spLocks noGrp="1"/>
          </p:cNvSpPr>
          <p:nvPr>
            <p:ph type="pic" sz="quarter" idx="12"/>
          </p:nvPr>
        </p:nvSpPr>
        <p:spPr>
          <a:xfrm>
            <a:off x="4659313" y="0"/>
            <a:ext cx="4484686" cy="6392863"/>
          </a:xfrm>
        </p:spPr>
        <p:txBody>
          <a:bodyPr tIns="900000" anchor="ctr" anchorCtr="0"/>
          <a:lstStyle>
            <a:lvl1pPr marL="0" indent="0" algn="ctr">
              <a:buNone/>
              <a:defRPr/>
            </a:lvl1pPr>
          </a:lstStyle>
          <a:p>
            <a:r>
              <a:rPr lang="en-US" smtClean="0"/>
              <a:t>Click icon to add picture</a:t>
            </a:r>
            <a:endParaRPr lang="en-US" dirty="0"/>
          </a:p>
        </p:txBody>
      </p:sp>
      <p:sp>
        <p:nvSpPr>
          <p:cNvPr id="3" name="Date Placeholder 2"/>
          <p:cNvSpPr>
            <a:spLocks noGrp="1"/>
          </p:cNvSpPr>
          <p:nvPr>
            <p:ph type="dt" sz="half" idx="15"/>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19330034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edium picture and text, white">
    <p:spTree>
      <p:nvGrpSpPr>
        <p:cNvPr id="1" name=""/>
        <p:cNvGrpSpPr/>
        <p:nvPr/>
      </p:nvGrpSpPr>
      <p:grpSpPr>
        <a:xfrm>
          <a:off x="0" y="0"/>
          <a:ext cx="0" cy="0"/>
          <a:chOff x="0" y="0"/>
          <a:chExt cx="0" cy="0"/>
        </a:xfrm>
      </p:grpSpPr>
      <p:sp>
        <p:nvSpPr>
          <p:cNvPr id="3" name="Title 1"/>
          <p:cNvSpPr>
            <a:spLocks noGrp="1"/>
          </p:cNvSpPr>
          <p:nvPr>
            <p:ph type="title"/>
          </p:nvPr>
        </p:nvSpPr>
        <p:spPr>
          <a:xfrm>
            <a:off x="4659313" y="295275"/>
            <a:ext cx="4068761" cy="936000"/>
          </a:xfrm>
        </p:spPr>
        <p:txBody>
          <a:bodyPr/>
          <a:lstStyle/>
          <a:p>
            <a:r>
              <a:rPr lang="en-US" smtClean="0"/>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p:nvPr>
        </p:nvSpPr>
        <p:spPr>
          <a:xfrm>
            <a:off x="0" y="0"/>
            <a:ext cx="4486275" cy="6392863"/>
          </a:xfrm>
        </p:spPr>
        <p:txBody>
          <a:bodyPr tIns="900000" anchor="ctr" anchorCtr="0"/>
          <a:lstStyle>
            <a:lvl1pPr marL="0" indent="0" algn="ctr">
              <a:buNone/>
              <a:defRPr/>
            </a:lvl1pPr>
          </a:lstStyle>
          <a:p>
            <a:r>
              <a:rPr lang="en-US" smtClean="0"/>
              <a:t>Click icon to add picture</a:t>
            </a:r>
            <a:endParaRPr lang="en-US" dirty="0"/>
          </a:p>
        </p:txBody>
      </p:sp>
      <p:sp>
        <p:nvSpPr>
          <p:cNvPr id="4" name="Date Placeholder 3"/>
          <p:cNvSpPr>
            <a:spLocks noGrp="1"/>
          </p:cNvSpPr>
          <p:nvPr>
            <p:ph type="dt" sz="half" idx="15"/>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4212122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7" name="Content Placeholder 2"/>
          <p:cNvSpPr>
            <a:spLocks noGrp="1"/>
          </p:cNvSpPr>
          <p:nvPr>
            <p:ph idx="1"/>
          </p:nvPr>
        </p:nvSpPr>
        <p:spPr>
          <a:xfrm>
            <a:off x="420688" y="1647825"/>
            <a:ext cx="2975655" cy="4350766"/>
          </a:xfrm>
        </p:spPr>
        <p:txBody>
          <a:bodyPr/>
          <a:lstStyle/>
          <a:p>
            <a:pPr lvl="0"/>
            <a:r>
              <a:rPr lang="en-US" smtClean="0"/>
              <a:t>Click to edit Master text styles</a:t>
            </a:r>
          </a:p>
        </p:txBody>
      </p:sp>
      <p:sp>
        <p:nvSpPr>
          <p:cNvPr id="2" name="Title 1"/>
          <p:cNvSpPr>
            <a:spLocks noGrp="1"/>
          </p:cNvSpPr>
          <p:nvPr>
            <p:ph type="title"/>
          </p:nvPr>
        </p:nvSpPr>
        <p:spPr>
          <a:xfrm>
            <a:off x="420688" y="427039"/>
            <a:ext cx="8302624" cy="795336"/>
          </a:xfrm>
        </p:spPr>
        <p:txBody>
          <a:bodyPr/>
          <a:lstStyle>
            <a:lvl1pPr>
              <a:defRPr/>
            </a:lvl1pPr>
          </a:lstStyle>
          <a:p>
            <a:r>
              <a:rPr lang="en-US" altLang="zh-CN" smtClean="0"/>
              <a:t>Click to edit Master title style</a:t>
            </a:r>
            <a:endParaRPr lang="en-US" dirty="0"/>
          </a:p>
        </p:txBody>
      </p:sp>
      <p:sp>
        <p:nvSpPr>
          <p:cNvPr id="8" name="Text Placeholder 7"/>
          <p:cNvSpPr>
            <a:spLocks noGrp="1"/>
          </p:cNvSpPr>
          <p:nvPr>
            <p:ph type="body" sz="quarter" idx="13"/>
          </p:nvPr>
        </p:nvSpPr>
        <p:spPr>
          <a:xfrm>
            <a:off x="3563939" y="1647836"/>
            <a:ext cx="5159374" cy="4352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71842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and small picture,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p:nvPr>
        </p:nvSpPr>
        <p:spPr>
          <a:xfrm>
            <a:off x="5747275" y="1341439"/>
            <a:ext cx="2980800" cy="4679950"/>
          </a:xfrm>
        </p:spPr>
        <p:txBody>
          <a:bodyPr tIns="900000" anchor="ctr" anchorCtr="0"/>
          <a:lstStyle>
            <a:lvl1pPr marL="0" indent="0" algn="ctr">
              <a:buNone/>
              <a:defRPr/>
            </a:lvl1pPr>
          </a:lstStyle>
          <a:p>
            <a:r>
              <a:rPr lang="en-US" smtClean="0"/>
              <a:t>Click icon to add picture</a:t>
            </a:r>
            <a:endParaRPr lang="en-US" dirty="0"/>
          </a:p>
        </p:txBody>
      </p:sp>
      <p:sp>
        <p:nvSpPr>
          <p:cNvPr id="4" name="Date Placeholder 3"/>
          <p:cNvSpPr>
            <a:spLocks noGrp="1"/>
          </p:cNvSpPr>
          <p:nvPr>
            <p:ph type="dt" sz="half" idx="14"/>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35439136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mall picture and tex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p:nvPr>
        </p:nvSpPr>
        <p:spPr>
          <a:xfrm>
            <a:off x="419100" y="1341439"/>
            <a:ext cx="2980800" cy="4679950"/>
          </a:xfrm>
        </p:spPr>
        <p:txBody>
          <a:bodyPr tIns="900000" anchor="ctr" anchorCtr="0"/>
          <a:lstStyle>
            <a:lvl1pPr marL="0" indent="0" algn="ctr">
              <a:buNone/>
              <a:defRPr/>
            </a:lvl1pPr>
          </a:lstStyle>
          <a:p>
            <a:r>
              <a:rPr lang="en-US" smtClean="0"/>
              <a:t>Click icon to add picture</a:t>
            </a:r>
            <a:endParaRPr lang="en-US" dirty="0"/>
          </a:p>
        </p:txBody>
      </p:sp>
      <p:sp>
        <p:nvSpPr>
          <p:cNvPr id="4" name="Date Placeholder 3"/>
          <p:cNvSpPr>
            <a:spLocks noGrp="1"/>
          </p:cNvSpPr>
          <p:nvPr>
            <p:ph type="dt" sz="half" idx="14"/>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17527455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rge content, whit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bmkFldAdditionalInfo"/>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a:fld id="{21B19618-E8F0-4C5A-87AE-B0CCB4D6BB5E}" type="slidenum">
              <a:rPr lang="en-GB" sz="800" b="1" smtClean="0">
                <a:solidFill>
                  <a:srgbClr val="000000"/>
                </a:solidFill>
                <a:latin typeface="Verdana"/>
                <a:ea typeface="SimHei"/>
              </a:rPr>
              <a:pPr algn="r"/>
              <a:t>‹#›</a:t>
            </a:fld>
            <a:r>
              <a:rPr lang="en-GB" sz="800" dirty="0" smtClean="0">
                <a:solidFill>
                  <a:srgbClr val="000000"/>
                </a:solidFill>
                <a:latin typeface="Verdana"/>
                <a:ea typeface="SimHei"/>
              </a:rPr>
              <a:t> |</a:t>
            </a:r>
            <a:endParaRPr lang="en-GB" sz="800" dirty="0">
              <a:solidFill>
                <a:srgbClr val="000000"/>
              </a:solidFill>
              <a:latin typeface="Verdana"/>
              <a:ea typeface="SimHei"/>
            </a:endParaRPr>
          </a:p>
        </p:txBody>
      </p:sp>
    </p:spTree>
    <p:extLst>
      <p:ext uri="{BB962C8B-B14F-4D97-AF65-F5344CB8AC3E}">
        <p14:creationId xmlns:p14="http://schemas.microsoft.com/office/powerpoint/2010/main" val="359641328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4" name="Rectangle 3"/>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5"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9100" y="1341438"/>
            <a:ext cx="8308975" cy="467995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109233411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3" name="Title 1"/>
          <p:cNvSpPr>
            <a:spLocks noGrp="1"/>
          </p:cNvSpPr>
          <p:nvPr>
            <p:ph type="title"/>
          </p:nvPr>
        </p:nvSpPr>
        <p:spPr/>
        <p:txBody>
          <a:bodyPr/>
          <a:lstStyle/>
          <a:p>
            <a:r>
              <a:rPr lang="en-US" smtClean="0"/>
              <a:t>Click to edit Master title style</a:t>
            </a:r>
            <a:endParaRPr lang="en-GB" dirty="0"/>
          </a:p>
        </p:txBody>
      </p:sp>
      <p:sp>
        <p:nvSpPr>
          <p:cNvPr id="7" name="Content Placeholder 2"/>
          <p:cNvSpPr>
            <a:spLocks noGrp="1"/>
          </p:cNvSpPr>
          <p:nvPr>
            <p:ph sz="quarter" idx="14"/>
          </p:nvPr>
        </p:nvSpPr>
        <p:spPr>
          <a:xfrm>
            <a:off x="419100" y="1341438"/>
            <a:ext cx="4068000"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3"/>
          <p:cNvSpPr>
            <a:spLocks noGrp="1"/>
          </p:cNvSpPr>
          <p:nvPr>
            <p:ph sz="quarter" idx="15"/>
          </p:nvPr>
        </p:nvSpPr>
        <p:spPr>
          <a:xfrm>
            <a:off x="4654800" y="1341438"/>
            <a:ext cx="4068000"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Date Placeholder 1"/>
          <p:cNvSpPr>
            <a:spLocks noGrp="1"/>
          </p:cNvSpPr>
          <p:nvPr>
            <p:ph type="dt" sz="half" idx="16"/>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22769022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and medium picture,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4" name="Title 1"/>
          <p:cNvSpPr>
            <a:spLocks noGrp="1"/>
          </p:cNvSpPr>
          <p:nvPr>
            <p:ph type="title"/>
          </p:nvPr>
        </p:nvSpPr>
        <p:spPr>
          <a:xfrm>
            <a:off x="419100" y="295275"/>
            <a:ext cx="4067176" cy="936000"/>
          </a:xfrm>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3"/>
          <p:cNvSpPr>
            <a:spLocks noGrp="1"/>
          </p:cNvSpPr>
          <p:nvPr>
            <p:ph type="pic" sz="quarter" idx="12"/>
          </p:nvPr>
        </p:nvSpPr>
        <p:spPr>
          <a:xfrm>
            <a:off x="4659313" y="0"/>
            <a:ext cx="4484686" cy="6392863"/>
          </a:xfrm>
          <a:solidFill>
            <a:schemeClr val="bg1"/>
          </a:solidFill>
        </p:spPr>
        <p:txBody>
          <a:bodyPr tIns="900000" anchor="ctr" anchorCtr="0"/>
          <a:lstStyle>
            <a:lvl1pPr marL="0" indent="0" algn="ctr">
              <a:buNone/>
              <a:defRPr/>
            </a:lvl1pPr>
          </a:lstStyle>
          <a:p>
            <a:r>
              <a:rPr lang="en-US" smtClean="0"/>
              <a:t>Click icon to add picture</a:t>
            </a:r>
            <a:endParaRPr lang="en-US" dirty="0"/>
          </a:p>
        </p:txBody>
      </p:sp>
      <p:sp>
        <p:nvSpPr>
          <p:cNvPr id="3" name="Date Placeholder 2"/>
          <p:cNvSpPr>
            <a:spLocks noGrp="1"/>
          </p:cNvSpPr>
          <p:nvPr>
            <p:ph type="dt" sz="half" idx="14"/>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24777439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edium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3" name="Title 1"/>
          <p:cNvSpPr>
            <a:spLocks noGrp="1"/>
          </p:cNvSpPr>
          <p:nvPr>
            <p:ph type="title"/>
          </p:nvPr>
        </p:nvSpPr>
        <p:spPr>
          <a:xfrm>
            <a:off x="4659313" y="295275"/>
            <a:ext cx="4068761" cy="936000"/>
          </a:xfrm>
        </p:spPr>
        <p:txBody>
          <a:bodyPr/>
          <a:lstStyle/>
          <a:p>
            <a:r>
              <a:rPr lang="en-US" smtClean="0"/>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p:nvPr>
        </p:nvSpPr>
        <p:spPr>
          <a:xfrm>
            <a:off x="0" y="0"/>
            <a:ext cx="4486275" cy="6392863"/>
          </a:xfrm>
          <a:solidFill>
            <a:schemeClr val="bg1"/>
          </a:solidFill>
        </p:spPr>
        <p:txBody>
          <a:bodyPr tIns="900000" anchor="ctr" anchorCtr="0"/>
          <a:lstStyle>
            <a:lvl1pPr marL="0" indent="0" algn="ctr">
              <a:buNone/>
              <a:defRPr/>
            </a:lvl1pPr>
          </a:lstStyle>
          <a:p>
            <a:r>
              <a:rPr lang="en-US" smtClean="0"/>
              <a:t>Click icon to add picture</a:t>
            </a:r>
            <a:endParaRPr lang="en-US" dirty="0"/>
          </a:p>
        </p:txBody>
      </p:sp>
      <p:sp>
        <p:nvSpPr>
          <p:cNvPr id="4" name="Date Placeholder 3"/>
          <p:cNvSpPr>
            <a:spLocks noGrp="1"/>
          </p:cNvSpPr>
          <p:nvPr>
            <p:ph type="dt" sz="half" idx="15"/>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37959853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and small picture,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3"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p:nvPr>
        </p:nvSpPr>
        <p:spPr>
          <a:xfrm>
            <a:off x="5747275" y="1341439"/>
            <a:ext cx="2980800" cy="4679950"/>
          </a:xfrm>
          <a:solidFill>
            <a:schemeClr val="bg1"/>
          </a:solidFill>
        </p:spPr>
        <p:txBody>
          <a:bodyPr tIns="900000" anchor="ctr" anchorCtr="0"/>
          <a:lstStyle>
            <a:lvl1pPr marL="0" indent="0" algn="ctr">
              <a:buNone/>
              <a:defRPr/>
            </a:lvl1pPr>
          </a:lstStyle>
          <a:p>
            <a:r>
              <a:rPr lang="en-US" smtClean="0"/>
              <a:t>Click icon to add picture</a:t>
            </a:r>
            <a:endParaRPr lang="en-US" dirty="0"/>
          </a:p>
        </p:txBody>
      </p:sp>
      <p:sp>
        <p:nvSpPr>
          <p:cNvPr id="4" name="Date Placeholder 3"/>
          <p:cNvSpPr>
            <a:spLocks noGrp="1"/>
          </p:cNvSpPr>
          <p:nvPr>
            <p:ph type="dt" sz="half" idx="14"/>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656820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mall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p:nvPr>
        </p:nvSpPr>
        <p:spPr>
          <a:xfrm>
            <a:off x="419100" y="1341439"/>
            <a:ext cx="2980800" cy="4679950"/>
          </a:xfrm>
          <a:solidFill>
            <a:schemeClr val="bg1"/>
          </a:solidFill>
        </p:spPr>
        <p:txBody>
          <a:bodyPr tIns="900000" anchor="ctr" anchorCtr="0"/>
          <a:lstStyle>
            <a:lvl1pPr marL="0" indent="0" algn="ctr">
              <a:buNone/>
              <a:defRPr/>
            </a:lvl1pPr>
          </a:lstStyle>
          <a:p>
            <a:r>
              <a:rPr lang="en-US" smtClean="0"/>
              <a:t>Click icon to add picture</a:t>
            </a:r>
            <a:endParaRPr lang="en-US" dirty="0"/>
          </a:p>
        </p:txBody>
      </p:sp>
      <p:sp>
        <p:nvSpPr>
          <p:cNvPr id="4" name="Date Placeholder 3"/>
          <p:cNvSpPr>
            <a:spLocks noGrp="1"/>
          </p:cNvSpPr>
          <p:nvPr>
            <p:ph type="dt" sz="half" idx="14"/>
          </p:nvPr>
        </p:nvSpPr>
        <p:spPr/>
        <p:txBody>
          <a:bodyPr/>
          <a:lstStyle/>
          <a:p>
            <a:fld id="{B8A7D54C-D54F-43B1-99F6-F18074A4CDBC}" type="datetimeFigureOut">
              <a:rPr lang="en-GB" smtClean="0">
                <a:solidFill>
                  <a:prstClr val="white"/>
                </a:solidFill>
              </a:rPr>
              <a:pPr/>
              <a:t>26/11/2015</a:t>
            </a:fld>
            <a:endParaRPr lang="en-GB" dirty="0">
              <a:solidFill>
                <a:prstClr val="white"/>
              </a:solidFill>
            </a:endParaRPr>
          </a:p>
        </p:txBody>
      </p:sp>
    </p:spTree>
    <p:extLst>
      <p:ext uri="{BB962C8B-B14F-4D97-AF65-F5344CB8AC3E}">
        <p14:creationId xmlns:p14="http://schemas.microsoft.com/office/powerpoint/2010/main" val="5856427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arge content, gre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en-GB" sz="1800" dirty="0">
              <a:solidFill>
                <a:prstClr val="white"/>
              </a:solidFill>
            </a:endParaRPr>
          </a:p>
        </p:txBody>
      </p:sp>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bmkFldAdditionalInfo"/>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a:fld id="{21B19618-E8F0-4C5A-87AE-B0CCB4D6BB5E}" type="slidenum">
              <a:rPr lang="en-GB" sz="800" b="1" smtClean="0">
                <a:solidFill>
                  <a:srgbClr val="000000"/>
                </a:solidFill>
                <a:latin typeface="Verdana"/>
                <a:ea typeface="SimHei"/>
              </a:rPr>
              <a:pPr algn="r"/>
              <a:t>‹#›</a:t>
            </a:fld>
            <a:r>
              <a:rPr lang="en-GB" sz="800" dirty="0" smtClean="0">
                <a:solidFill>
                  <a:srgbClr val="000000"/>
                </a:solidFill>
                <a:latin typeface="Verdana"/>
                <a:ea typeface="SimHei"/>
              </a:rPr>
              <a:t> |</a:t>
            </a:r>
            <a:endParaRPr lang="en-GB" sz="800" dirty="0">
              <a:solidFill>
                <a:srgbClr val="000000"/>
              </a:solidFill>
              <a:latin typeface="Verdana"/>
              <a:ea typeface="SimHei"/>
            </a:endParaRPr>
          </a:p>
        </p:txBody>
      </p:sp>
    </p:spTree>
    <p:extLst>
      <p:ext uri="{BB962C8B-B14F-4D97-AF65-F5344CB8AC3E}">
        <p14:creationId xmlns:p14="http://schemas.microsoft.com/office/powerpoint/2010/main" val="10099471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image" Target="../media/image5.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image" Target="../media/image4.png"/><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image" Target="../media/image5.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image" Target="../media/image4.png"/><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9" Type="http://schemas.openxmlformats.org/officeDocument/2006/relationships/slideLayout" Target="../slideLayouts/slideLayout148.xml"/><Relationship Id="rId21" Type="http://schemas.openxmlformats.org/officeDocument/2006/relationships/slideLayout" Target="../slideLayouts/slideLayout130.xml"/><Relationship Id="rId34" Type="http://schemas.openxmlformats.org/officeDocument/2006/relationships/slideLayout" Target="../slideLayouts/slideLayout143.xml"/><Relationship Id="rId42" Type="http://schemas.openxmlformats.org/officeDocument/2006/relationships/slideLayout" Target="../slideLayouts/slideLayout151.xml"/><Relationship Id="rId47" Type="http://schemas.openxmlformats.org/officeDocument/2006/relationships/slideLayout" Target="../slideLayouts/slideLayout156.xml"/><Relationship Id="rId50" Type="http://schemas.openxmlformats.org/officeDocument/2006/relationships/slideLayout" Target="../slideLayouts/slideLayout159.xml"/><Relationship Id="rId55" Type="http://schemas.openxmlformats.org/officeDocument/2006/relationships/slideLayout" Target="../slideLayouts/slideLayout164.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33" Type="http://schemas.openxmlformats.org/officeDocument/2006/relationships/slideLayout" Target="../slideLayouts/slideLayout142.xml"/><Relationship Id="rId38" Type="http://schemas.openxmlformats.org/officeDocument/2006/relationships/slideLayout" Target="../slideLayouts/slideLayout147.xml"/><Relationship Id="rId46" Type="http://schemas.openxmlformats.org/officeDocument/2006/relationships/slideLayout" Target="../slideLayouts/slideLayout155.xml"/><Relationship Id="rId59" Type="http://schemas.openxmlformats.org/officeDocument/2006/relationships/theme" Target="../theme/theme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slideLayout" Target="../slideLayouts/slideLayout138.xml"/><Relationship Id="rId41" Type="http://schemas.openxmlformats.org/officeDocument/2006/relationships/slideLayout" Target="../slideLayouts/slideLayout150.xml"/><Relationship Id="rId54" Type="http://schemas.openxmlformats.org/officeDocument/2006/relationships/slideLayout" Target="../slideLayouts/slideLayout163.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32" Type="http://schemas.openxmlformats.org/officeDocument/2006/relationships/slideLayout" Target="../slideLayouts/slideLayout141.xml"/><Relationship Id="rId37" Type="http://schemas.openxmlformats.org/officeDocument/2006/relationships/slideLayout" Target="../slideLayouts/slideLayout146.xml"/><Relationship Id="rId40" Type="http://schemas.openxmlformats.org/officeDocument/2006/relationships/slideLayout" Target="../slideLayouts/slideLayout149.xml"/><Relationship Id="rId45" Type="http://schemas.openxmlformats.org/officeDocument/2006/relationships/slideLayout" Target="../slideLayouts/slideLayout154.xml"/><Relationship Id="rId53" Type="http://schemas.openxmlformats.org/officeDocument/2006/relationships/slideLayout" Target="../slideLayouts/slideLayout162.xml"/><Relationship Id="rId58" Type="http://schemas.openxmlformats.org/officeDocument/2006/relationships/slideLayout" Target="../slideLayouts/slideLayout167.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36" Type="http://schemas.openxmlformats.org/officeDocument/2006/relationships/slideLayout" Target="../slideLayouts/slideLayout145.xml"/><Relationship Id="rId49" Type="http://schemas.openxmlformats.org/officeDocument/2006/relationships/slideLayout" Target="../slideLayouts/slideLayout158.xml"/><Relationship Id="rId57" Type="http://schemas.openxmlformats.org/officeDocument/2006/relationships/slideLayout" Target="../slideLayouts/slideLayout166.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slideLayout" Target="../slideLayouts/slideLayout140.xml"/><Relationship Id="rId44" Type="http://schemas.openxmlformats.org/officeDocument/2006/relationships/slideLayout" Target="../slideLayouts/slideLayout153.xml"/><Relationship Id="rId52" Type="http://schemas.openxmlformats.org/officeDocument/2006/relationships/slideLayout" Target="../slideLayouts/slideLayout161.xml"/><Relationship Id="rId60" Type="http://schemas.openxmlformats.org/officeDocument/2006/relationships/image" Target="../media/image1.png"/><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slideLayout" Target="../slideLayouts/slideLayout139.xml"/><Relationship Id="rId35" Type="http://schemas.openxmlformats.org/officeDocument/2006/relationships/slideLayout" Target="../slideLayouts/slideLayout144.xml"/><Relationship Id="rId43" Type="http://schemas.openxmlformats.org/officeDocument/2006/relationships/slideLayout" Target="../slideLayouts/slideLayout152.xml"/><Relationship Id="rId48" Type="http://schemas.openxmlformats.org/officeDocument/2006/relationships/slideLayout" Target="../slideLayouts/slideLayout157.xml"/><Relationship Id="rId56" Type="http://schemas.openxmlformats.org/officeDocument/2006/relationships/slideLayout" Target="../slideLayouts/slideLayout165.xml"/><Relationship Id="rId8" Type="http://schemas.openxmlformats.org/officeDocument/2006/relationships/slideLayout" Target="../slideLayouts/slideLayout117.xml"/><Relationship Id="rId51" Type="http://schemas.openxmlformats.org/officeDocument/2006/relationships/slideLayout" Target="../slideLayouts/slideLayout160.xml"/><Relationship Id="rId3" Type="http://schemas.openxmlformats.org/officeDocument/2006/relationships/slideLayout" Target="../slideLayouts/slideLayout11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0.xml"/><Relationship Id="rId18" Type="http://schemas.openxmlformats.org/officeDocument/2006/relationships/slideLayout" Target="../slideLayouts/slideLayout185.xml"/><Relationship Id="rId26" Type="http://schemas.openxmlformats.org/officeDocument/2006/relationships/slideLayout" Target="../slideLayouts/slideLayout193.xml"/><Relationship Id="rId39" Type="http://schemas.openxmlformats.org/officeDocument/2006/relationships/slideLayout" Target="../slideLayouts/slideLayout206.xml"/><Relationship Id="rId21" Type="http://schemas.openxmlformats.org/officeDocument/2006/relationships/slideLayout" Target="../slideLayouts/slideLayout188.xml"/><Relationship Id="rId34" Type="http://schemas.openxmlformats.org/officeDocument/2006/relationships/slideLayout" Target="../slideLayouts/slideLayout201.xml"/><Relationship Id="rId42" Type="http://schemas.openxmlformats.org/officeDocument/2006/relationships/slideLayout" Target="../slideLayouts/slideLayout209.xml"/><Relationship Id="rId47" Type="http://schemas.openxmlformats.org/officeDocument/2006/relationships/slideLayout" Target="../slideLayouts/slideLayout214.xml"/><Relationship Id="rId50" Type="http://schemas.openxmlformats.org/officeDocument/2006/relationships/slideLayout" Target="../slideLayouts/slideLayout217.xml"/><Relationship Id="rId55" Type="http://schemas.openxmlformats.org/officeDocument/2006/relationships/slideLayout" Target="../slideLayouts/slideLayout222.xml"/><Relationship Id="rId7" Type="http://schemas.openxmlformats.org/officeDocument/2006/relationships/slideLayout" Target="../slideLayouts/slideLayout174.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20" Type="http://schemas.openxmlformats.org/officeDocument/2006/relationships/slideLayout" Target="../slideLayouts/slideLayout187.xml"/><Relationship Id="rId29" Type="http://schemas.openxmlformats.org/officeDocument/2006/relationships/slideLayout" Target="../slideLayouts/slideLayout196.xml"/><Relationship Id="rId41" Type="http://schemas.openxmlformats.org/officeDocument/2006/relationships/slideLayout" Target="../slideLayouts/slideLayout208.xml"/><Relationship Id="rId54" Type="http://schemas.openxmlformats.org/officeDocument/2006/relationships/slideLayout" Target="../slideLayouts/slideLayout221.xml"/><Relationship Id="rId62" Type="http://schemas.openxmlformats.org/officeDocument/2006/relationships/image" Target="../media/image1.png"/><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24" Type="http://schemas.openxmlformats.org/officeDocument/2006/relationships/slideLayout" Target="../slideLayouts/slideLayout191.xml"/><Relationship Id="rId32" Type="http://schemas.openxmlformats.org/officeDocument/2006/relationships/slideLayout" Target="../slideLayouts/slideLayout199.xml"/><Relationship Id="rId37" Type="http://schemas.openxmlformats.org/officeDocument/2006/relationships/slideLayout" Target="../slideLayouts/slideLayout204.xml"/><Relationship Id="rId40" Type="http://schemas.openxmlformats.org/officeDocument/2006/relationships/slideLayout" Target="../slideLayouts/slideLayout207.xml"/><Relationship Id="rId45" Type="http://schemas.openxmlformats.org/officeDocument/2006/relationships/slideLayout" Target="../slideLayouts/slideLayout212.xml"/><Relationship Id="rId53" Type="http://schemas.openxmlformats.org/officeDocument/2006/relationships/slideLayout" Target="../slideLayouts/slideLayout220.xml"/><Relationship Id="rId58" Type="http://schemas.openxmlformats.org/officeDocument/2006/relationships/slideLayout" Target="../slideLayouts/slideLayout225.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23" Type="http://schemas.openxmlformats.org/officeDocument/2006/relationships/slideLayout" Target="../slideLayouts/slideLayout190.xml"/><Relationship Id="rId28" Type="http://schemas.openxmlformats.org/officeDocument/2006/relationships/slideLayout" Target="../slideLayouts/slideLayout195.xml"/><Relationship Id="rId36" Type="http://schemas.openxmlformats.org/officeDocument/2006/relationships/slideLayout" Target="../slideLayouts/slideLayout203.xml"/><Relationship Id="rId49" Type="http://schemas.openxmlformats.org/officeDocument/2006/relationships/slideLayout" Target="../slideLayouts/slideLayout216.xml"/><Relationship Id="rId57" Type="http://schemas.openxmlformats.org/officeDocument/2006/relationships/slideLayout" Target="../slideLayouts/slideLayout224.xml"/><Relationship Id="rId61" Type="http://schemas.openxmlformats.org/officeDocument/2006/relationships/theme" Target="../theme/theme5.xml"/><Relationship Id="rId10" Type="http://schemas.openxmlformats.org/officeDocument/2006/relationships/slideLayout" Target="../slideLayouts/slideLayout177.xml"/><Relationship Id="rId19" Type="http://schemas.openxmlformats.org/officeDocument/2006/relationships/slideLayout" Target="../slideLayouts/slideLayout186.xml"/><Relationship Id="rId31" Type="http://schemas.openxmlformats.org/officeDocument/2006/relationships/slideLayout" Target="../slideLayouts/slideLayout198.xml"/><Relationship Id="rId44" Type="http://schemas.openxmlformats.org/officeDocument/2006/relationships/slideLayout" Target="../slideLayouts/slideLayout211.xml"/><Relationship Id="rId52" Type="http://schemas.openxmlformats.org/officeDocument/2006/relationships/slideLayout" Target="../slideLayouts/slideLayout219.xml"/><Relationship Id="rId60" Type="http://schemas.openxmlformats.org/officeDocument/2006/relationships/slideLayout" Target="../slideLayouts/slideLayout22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 Id="rId22" Type="http://schemas.openxmlformats.org/officeDocument/2006/relationships/slideLayout" Target="../slideLayouts/slideLayout189.xml"/><Relationship Id="rId27" Type="http://schemas.openxmlformats.org/officeDocument/2006/relationships/slideLayout" Target="../slideLayouts/slideLayout194.xml"/><Relationship Id="rId30" Type="http://schemas.openxmlformats.org/officeDocument/2006/relationships/slideLayout" Target="../slideLayouts/slideLayout197.xml"/><Relationship Id="rId35" Type="http://schemas.openxmlformats.org/officeDocument/2006/relationships/slideLayout" Target="../slideLayouts/slideLayout202.xml"/><Relationship Id="rId43" Type="http://schemas.openxmlformats.org/officeDocument/2006/relationships/slideLayout" Target="../slideLayouts/slideLayout210.xml"/><Relationship Id="rId48" Type="http://schemas.openxmlformats.org/officeDocument/2006/relationships/slideLayout" Target="../slideLayouts/slideLayout215.xml"/><Relationship Id="rId56" Type="http://schemas.openxmlformats.org/officeDocument/2006/relationships/slideLayout" Target="../slideLayouts/slideLayout223.xml"/><Relationship Id="rId8" Type="http://schemas.openxmlformats.org/officeDocument/2006/relationships/slideLayout" Target="../slideLayouts/slideLayout175.xml"/><Relationship Id="rId51" Type="http://schemas.openxmlformats.org/officeDocument/2006/relationships/slideLayout" Target="../slideLayouts/slideLayout218.xml"/><Relationship Id="rId3" Type="http://schemas.openxmlformats.org/officeDocument/2006/relationships/slideLayout" Target="../slideLayouts/slideLayout170.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5" Type="http://schemas.openxmlformats.org/officeDocument/2006/relationships/slideLayout" Target="../slideLayouts/slideLayout192.xml"/><Relationship Id="rId33" Type="http://schemas.openxmlformats.org/officeDocument/2006/relationships/slideLayout" Target="../slideLayouts/slideLayout200.xml"/><Relationship Id="rId38" Type="http://schemas.openxmlformats.org/officeDocument/2006/relationships/slideLayout" Target="../slideLayouts/slideLayout205.xml"/><Relationship Id="rId46" Type="http://schemas.openxmlformats.org/officeDocument/2006/relationships/slideLayout" Target="../slideLayouts/slideLayout213.xml"/><Relationship Id="rId59" Type="http://schemas.openxmlformats.org/officeDocument/2006/relationships/slideLayout" Target="../slideLayouts/slideLayout2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5"/>
          <p:cNvPicPr>
            <a:picLocks noChangeAspect="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420688" y="427038"/>
            <a:ext cx="82915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7172" name="Text Placeholder 2"/>
          <p:cNvSpPr>
            <a:spLocks noGrp="1"/>
          </p:cNvSpPr>
          <p:nvPr>
            <p:ph type="body" idx="1"/>
          </p:nvPr>
        </p:nvSpPr>
        <p:spPr bwMode="auto">
          <a:xfrm>
            <a:off x="420688" y="1204913"/>
            <a:ext cx="8291512"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cxnSp>
        <p:nvCxnSpPr>
          <p:cNvPr id="16" name="Straight Connector 15"/>
          <p:cNvCxnSpPr/>
          <p:nvPr userDrawn="1"/>
        </p:nvCxnSpPr>
        <p:spPr>
          <a:xfrm flipH="1">
            <a:off x="-195263" y="42703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195263" y="1211263"/>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195263" y="1639888"/>
            <a:ext cx="1301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176" name="Group 25"/>
          <p:cNvGrpSpPr>
            <a:grpSpLocks/>
          </p:cNvGrpSpPr>
          <p:nvPr userDrawn="1"/>
        </p:nvGrpSpPr>
        <p:grpSpPr bwMode="auto">
          <a:xfrm>
            <a:off x="9209088" y="427038"/>
            <a:ext cx="130175" cy="1212850"/>
            <a:chOff x="-478971" y="427038"/>
            <a:chExt cx="413657" cy="1212850"/>
          </a:xfrm>
        </p:grpSpPr>
        <p:cxnSp>
          <p:nvCxnSpPr>
            <p:cNvPr id="27" name="Straight Connector 26"/>
            <p:cNvCxnSpPr/>
            <p:nvPr userDrawn="1"/>
          </p:nvCxnSpPr>
          <p:spPr>
            <a:xfrm flipH="1">
              <a:off x="-478971" y="427038"/>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478971" y="1211263"/>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478971" y="1639888"/>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userDrawn="1"/>
        </p:nvCxnSpPr>
        <p:spPr>
          <a:xfrm rot="5400000" flipH="1">
            <a:off x="86463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rot="5400000" flipH="1">
            <a:off x="354806"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flipH="1">
            <a:off x="568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rot="5400000" flipH="1">
            <a:off x="55125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rot="5400000" flipH="1">
            <a:off x="4591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flipH="1">
            <a:off x="441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rot="5400000" flipH="1">
            <a:off x="35028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rot="5400000" flipH="1">
            <a:off x="3328193" y="-177006"/>
            <a:ext cx="131763" cy="0"/>
          </a:xfrm>
          <a:prstGeom prst="line">
            <a:avLst/>
          </a:prstGeom>
        </p:spPr>
        <p:style>
          <a:lnRef idx="1">
            <a:schemeClr val="accent1"/>
          </a:lnRef>
          <a:fillRef idx="0">
            <a:schemeClr val="accent1"/>
          </a:fillRef>
          <a:effectRef idx="0">
            <a:schemeClr val="accent1"/>
          </a:effectRef>
          <a:fontRef idx="minor">
            <a:schemeClr val="tx1"/>
          </a:fontRef>
        </p:style>
      </p:cxnSp>
      <p:sp>
        <p:nvSpPr>
          <p:cNvPr id="7185" name="bmkFldAdditionalInfo"/>
          <p:cNvSpPr txBox="1">
            <a:spLocks noChangeArrowheads="1"/>
          </p:cNvSpPr>
          <p:nvPr userDrawn="1"/>
        </p:nvSpPr>
        <p:spPr bwMode="auto">
          <a:xfrm>
            <a:off x="485774" y="6619875"/>
            <a:ext cx="7845425"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eaLnBrk="1" hangingPunct="1">
              <a:spcBef>
                <a:spcPct val="50000"/>
              </a:spcBef>
              <a:defRPr/>
            </a:pPr>
            <a:r>
              <a:rPr lang="en-US" altLang="zh-CN" sz="800" b="0" dirty="0" err="1" smtClean="0">
                <a:solidFill>
                  <a:srgbClr val="FFFFFF"/>
                </a:solidFill>
                <a:ea typeface="微软雅黑" pitchFamily="34" charset="-122"/>
                <a:cs typeface="+mn-cs"/>
              </a:rPr>
              <a:t>Danfoss</a:t>
            </a:r>
            <a:r>
              <a:rPr lang="en-US" altLang="zh-CN" sz="800" b="0" dirty="0" smtClean="0">
                <a:solidFill>
                  <a:srgbClr val="FFFFFF"/>
                </a:solidFill>
                <a:ea typeface="微软雅黑" pitchFamily="34" charset="-122"/>
                <a:cs typeface="+mn-cs"/>
              </a:rPr>
              <a:t>			</a:t>
            </a:r>
            <a:r>
              <a:rPr lang="en-US" altLang="zh-CN" sz="800" b="0" baseline="0" dirty="0" smtClean="0">
                <a:solidFill>
                  <a:srgbClr val="FFFFFF"/>
                </a:solidFill>
                <a:ea typeface="微软雅黑" pitchFamily="34" charset="-122"/>
                <a:cs typeface="+mn-cs"/>
              </a:rPr>
              <a:t>                 Property </a:t>
            </a:r>
            <a:r>
              <a:rPr lang="en-US" altLang="zh-CN" sz="800" b="0" dirty="0" smtClean="0">
                <a:solidFill>
                  <a:srgbClr val="FFFFFF"/>
                </a:solidFill>
                <a:ea typeface="微软雅黑" pitchFamily="34" charset="-122"/>
                <a:cs typeface="+mn-cs"/>
              </a:rPr>
              <a:t>of </a:t>
            </a:r>
            <a:r>
              <a:rPr lang="en-US" altLang="zh-CN" sz="800" b="0" dirty="0" err="1" smtClean="0">
                <a:solidFill>
                  <a:srgbClr val="FFFFFF"/>
                </a:solidFill>
                <a:ea typeface="微软雅黑" pitchFamily="34" charset="-122"/>
                <a:cs typeface="+mn-cs"/>
              </a:rPr>
              <a:t>Danfoss</a:t>
            </a:r>
            <a:r>
              <a:rPr lang="en-US" altLang="zh-CN" sz="800" b="0" dirty="0" smtClean="0">
                <a:solidFill>
                  <a:srgbClr val="FFFFFF"/>
                </a:solidFill>
                <a:ea typeface="微软雅黑" pitchFamily="34" charset="-122"/>
                <a:cs typeface="+mn-cs"/>
              </a:rPr>
              <a:t>		</a:t>
            </a:r>
            <a:endParaRPr lang="en-GB" altLang="zh-CN" sz="800" b="0" dirty="0" smtClean="0">
              <a:solidFill>
                <a:srgbClr val="FFFFFF"/>
              </a:solidFill>
              <a:cs typeface="+mn-cs"/>
            </a:endParaRPr>
          </a:p>
        </p:txBody>
      </p:sp>
      <p:sp>
        <p:nvSpPr>
          <p:cNvPr id="7186" name="bmkFldAdditionalInfo"/>
          <p:cNvSpPr txBox="1">
            <a:spLocks noChangeArrowheads="1"/>
          </p:cNvSpPr>
          <p:nvPr userDrawn="1"/>
        </p:nvSpPr>
        <p:spPr bwMode="auto">
          <a:xfrm>
            <a:off x="65088" y="6621463"/>
            <a:ext cx="381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algn="r" eaLnBrk="1" hangingPunct="1">
              <a:defRPr/>
            </a:pPr>
            <a:fld id="{B2C244B4-6085-4E33-A33B-EF7F66D63BA2}" type="slidenum">
              <a:rPr lang="da-DK" altLang="zh-CN" sz="800" smtClean="0">
                <a:solidFill>
                  <a:srgbClr val="FFFFFF"/>
                </a:solidFill>
                <a:cs typeface="+mn-cs"/>
              </a:rPr>
              <a:pPr algn="r" eaLnBrk="1" hangingPunct="1">
                <a:defRPr/>
              </a:pPr>
              <a:t>‹#›</a:t>
            </a:fld>
            <a:r>
              <a:rPr lang="da-DK" altLang="zh-CN" sz="800" b="0" smtClean="0">
                <a:solidFill>
                  <a:srgbClr val="869199"/>
                </a:solidFill>
                <a:cs typeface="+mn-cs"/>
              </a:rPr>
              <a:t> </a:t>
            </a:r>
            <a:r>
              <a:rPr lang="da-DK" altLang="zh-CN" sz="800" b="0" smtClean="0">
                <a:solidFill>
                  <a:srgbClr val="FFFFFF"/>
                </a:solidFill>
                <a:cs typeface="+mn-cs"/>
              </a:rPr>
              <a:t>|</a:t>
            </a:r>
          </a:p>
        </p:txBody>
      </p:sp>
      <p:cxnSp>
        <p:nvCxnSpPr>
          <p:cNvPr id="45" name="Straight Connector 44"/>
          <p:cNvCxnSpPr/>
          <p:nvPr userDrawn="1"/>
        </p:nvCxnSpPr>
        <p:spPr>
          <a:xfrm flipH="1">
            <a:off x="-195263"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88913" y="6394450"/>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H="1">
            <a:off x="9204325"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H="1">
            <a:off x="9210675" y="6394450"/>
            <a:ext cx="1301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20385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67"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5" r:id="rId41"/>
    <p:sldLayoutId id="2147483859" r:id="rId42"/>
    <p:sldLayoutId id="2147483860" r:id="rId43"/>
    <p:sldLayoutId id="2147483862" r:id="rId44"/>
    <p:sldLayoutId id="2147483866" r:id="rId45"/>
    <p:sldLayoutId id="2147483677" r:id="rId46"/>
    <p:sldLayoutId id="2147483680" r:id="rId47"/>
    <p:sldLayoutId id="2147483681" r:id="rId48"/>
    <p:sldLayoutId id="2147483683" r:id="rId49"/>
    <p:sldLayoutId id="2147483690" r:id="rId50"/>
    <p:sldLayoutId id="2147483684" r:id="rId51"/>
    <p:sldLayoutId id="2147483685" r:id="rId52"/>
    <p:sldLayoutId id="2147483687" r:id="rId53"/>
    <p:sldLayoutId id="2147483688" r:id="rId54"/>
    <p:sldLayoutId id="2147483689" r:id="rId55"/>
    <p:sldLayoutId id="2147483691" r:id="rId56"/>
    <p:sldLayoutId id="2147483803" r:id="rId57"/>
  </p:sldLayoutIdLst>
  <p:timing>
    <p:tnLst>
      <p:par>
        <p:cTn id="1" dur="indefinite" restart="never" nodeType="tmRoot"/>
      </p:par>
    </p:tnLst>
  </p:timing>
  <p:hf hdr="0" dt="0"/>
  <p:txStyles>
    <p:titleStyle>
      <a:lvl1pPr algn="l" rtl="0" eaLnBrk="0" fontAlgn="base" hangingPunct="0">
        <a:spcBef>
          <a:spcPct val="0"/>
        </a:spcBef>
        <a:spcAft>
          <a:spcPct val="0"/>
        </a:spcAft>
        <a:defRPr sz="2800" kern="1200">
          <a:solidFill>
            <a:srgbClr val="000000"/>
          </a:solidFill>
          <a:latin typeface="+mj-lt"/>
          <a:ea typeface="+mj-ea"/>
          <a:cs typeface="+mj-cs"/>
        </a:defRPr>
      </a:lvl1pPr>
      <a:lvl2pPr algn="l" rtl="0" eaLnBrk="0" fontAlgn="base" hangingPunct="0">
        <a:spcBef>
          <a:spcPct val="0"/>
        </a:spcBef>
        <a:spcAft>
          <a:spcPct val="0"/>
        </a:spcAft>
        <a:defRPr sz="2800">
          <a:solidFill>
            <a:srgbClr val="000000"/>
          </a:solidFill>
          <a:latin typeface="Verdana" pitchFamily="34" charset="0"/>
        </a:defRPr>
      </a:lvl2pPr>
      <a:lvl3pPr algn="l" rtl="0" eaLnBrk="0" fontAlgn="base" hangingPunct="0">
        <a:spcBef>
          <a:spcPct val="0"/>
        </a:spcBef>
        <a:spcAft>
          <a:spcPct val="0"/>
        </a:spcAft>
        <a:defRPr sz="2800">
          <a:solidFill>
            <a:srgbClr val="000000"/>
          </a:solidFill>
          <a:latin typeface="Verdana" pitchFamily="34" charset="0"/>
        </a:defRPr>
      </a:lvl3pPr>
      <a:lvl4pPr algn="l" rtl="0" eaLnBrk="0" fontAlgn="base" hangingPunct="0">
        <a:spcBef>
          <a:spcPct val="0"/>
        </a:spcBef>
        <a:spcAft>
          <a:spcPct val="0"/>
        </a:spcAft>
        <a:defRPr sz="2800">
          <a:solidFill>
            <a:srgbClr val="000000"/>
          </a:solidFill>
          <a:latin typeface="Verdana" pitchFamily="34" charset="0"/>
        </a:defRPr>
      </a:lvl4pPr>
      <a:lvl5pPr algn="l" rtl="0" eaLnBrk="0" fontAlgn="base" hangingPunct="0">
        <a:spcBef>
          <a:spcPct val="0"/>
        </a:spcBef>
        <a:spcAft>
          <a:spcPct val="0"/>
        </a:spcAft>
        <a:defRPr sz="2800">
          <a:solidFill>
            <a:srgbClr val="000000"/>
          </a:solidFill>
          <a:latin typeface="Verdana" pitchFamily="34" charset="0"/>
        </a:defRPr>
      </a:lvl5pPr>
      <a:lvl6pPr marL="457200" algn="l" rtl="0" fontAlgn="base">
        <a:spcBef>
          <a:spcPct val="0"/>
        </a:spcBef>
        <a:spcAft>
          <a:spcPct val="0"/>
        </a:spcAft>
        <a:defRPr sz="2800">
          <a:solidFill>
            <a:srgbClr val="000000"/>
          </a:solidFill>
          <a:latin typeface="Verdana" pitchFamily="34" charset="0"/>
        </a:defRPr>
      </a:lvl6pPr>
      <a:lvl7pPr marL="914400" algn="l" rtl="0" fontAlgn="base">
        <a:spcBef>
          <a:spcPct val="0"/>
        </a:spcBef>
        <a:spcAft>
          <a:spcPct val="0"/>
        </a:spcAft>
        <a:defRPr sz="2800">
          <a:solidFill>
            <a:srgbClr val="000000"/>
          </a:solidFill>
          <a:latin typeface="Verdana" pitchFamily="34" charset="0"/>
        </a:defRPr>
      </a:lvl7pPr>
      <a:lvl8pPr marL="1371600" algn="l" rtl="0" fontAlgn="base">
        <a:spcBef>
          <a:spcPct val="0"/>
        </a:spcBef>
        <a:spcAft>
          <a:spcPct val="0"/>
        </a:spcAft>
        <a:defRPr sz="2800">
          <a:solidFill>
            <a:srgbClr val="000000"/>
          </a:solidFill>
          <a:latin typeface="Verdana" pitchFamily="34" charset="0"/>
        </a:defRPr>
      </a:lvl8pPr>
      <a:lvl9pPr marL="1828800" algn="l" rtl="0" fontAlgn="base">
        <a:spcBef>
          <a:spcPct val="0"/>
        </a:spcBef>
        <a:spcAft>
          <a:spcPct val="0"/>
        </a:spcAft>
        <a:defRPr sz="2800">
          <a:solidFill>
            <a:srgbClr val="000000"/>
          </a:solidFill>
          <a:latin typeface="Verdana" pitchFamily="34" charset="0"/>
        </a:defRPr>
      </a:lvl9pPr>
    </p:titleStyle>
    <p:bodyStyle>
      <a:lvl1pPr marL="182563" indent="-182563"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1pPr>
      <a:lvl2pPr marL="360363" indent="-171450"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2pPr>
      <a:lvl3pPr marL="542925" indent="-182563"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3pPr>
      <a:lvl4pPr marL="714375" indent="-171450"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4pPr>
      <a:lvl5pPr marL="903288" indent="-184150"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7" name="Picture 2" descr="U:\Danfoss\Jobs\5123_Hjaelp til PowerPoint skabeloner\Received\Nyeste grafikker\Ny Grafik til SD\Ny Grafik til SD\PPT__4-3_bottom_bar.png"/>
          <p:cNvPicPr>
            <a:picLocks noChangeAspect="1" noChangeArrowheads="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0" y="6395022"/>
            <a:ext cx="9144000" cy="4632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U:\Danfoss\Jobs\5123_Hjaelp til PowerPoint skabeloner\Received\Nyeste grafikker\Ny Grafik til SD\Ny Grafik til SD\PPT__4-3_bottom_bar_logo-only.png"/>
          <p:cNvPicPr>
            <a:picLocks noChangeAspect="1" noChangeArrowheads="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0" y="6395022"/>
            <a:ext cx="9144000" cy="4632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19099" y="295275"/>
            <a:ext cx="8308975" cy="936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19100" y="1341438"/>
            <a:ext cx="8308975" cy="467995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24" name="Group 23"/>
          <p:cNvGrpSpPr/>
          <p:nvPr/>
        </p:nvGrpSpPr>
        <p:grpSpPr>
          <a:xfrm>
            <a:off x="-195943" y="290606"/>
            <a:ext cx="130629" cy="1046015"/>
            <a:chOff x="-478971" y="290606"/>
            <a:chExt cx="413657" cy="1046015"/>
          </a:xfrm>
        </p:grpSpPr>
        <p:cxnSp>
          <p:nvCxnSpPr>
            <p:cNvPr id="16" name="Straight Connector 15"/>
            <p:cNvCxnSpPr/>
            <p:nvPr userDrawn="1"/>
          </p:nvCxnSpPr>
          <p:spPr>
            <a:xfrm flipH="1">
              <a:off x="-478971" y="290606"/>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336621"/>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flipH="1">
            <a:off x="8656411" y="-176843"/>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355373"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5688012"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5513843"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4592636"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a:off x="4418467"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a:off x="3503385"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3329216" y="-176847"/>
            <a:ext cx="13062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bmkFldAdditionalInfo"/>
          <p:cNvSpPr txBox="1">
            <a:spLocks noChangeArrowheads="1"/>
          </p:cNvSpPr>
          <p:nvPr/>
        </p:nvSpPr>
        <p:spPr bwMode="auto">
          <a:xfrm>
            <a:off x="64431" y="6620799"/>
            <a:ext cx="381042" cy="122400"/>
          </a:xfrm>
          <a:prstGeom prst="rect">
            <a:avLst/>
          </a:prstGeom>
          <a:noFill/>
          <a:ln w="6350" algn="ctr">
            <a:noFill/>
            <a:miter lim="800000"/>
            <a:headEnd/>
            <a:tailEnd/>
          </a:ln>
          <a:effectLst/>
        </p:spPr>
        <p:txBody>
          <a:bodyPr lIns="0" tIns="0" rIns="0" bIns="0" anchor="b" anchorCtr="0"/>
          <a:lstStyle/>
          <a:p>
            <a:pPr algn="r"/>
            <a:fld id="{21B19618-E8F0-4C5A-87AE-B0CCB4D6BB5E}" type="slidenum">
              <a:rPr lang="en-GB" sz="800" b="1" smtClean="0">
                <a:solidFill>
                  <a:prstClr val="white"/>
                </a:solidFill>
                <a:latin typeface="Verdana"/>
                <a:ea typeface="SimHei"/>
              </a:rPr>
              <a:pPr algn="r"/>
              <a:t>‹#›</a:t>
            </a:fld>
            <a:r>
              <a:rPr lang="en-GB" sz="800" dirty="0" smtClean="0">
                <a:solidFill>
                  <a:prstClr val="white"/>
                </a:solidFill>
                <a:latin typeface="Verdana"/>
                <a:ea typeface="SimHei"/>
              </a:rPr>
              <a:t> </a:t>
            </a:r>
            <a:r>
              <a:rPr lang="en-GB" sz="900" dirty="0" smtClean="0">
                <a:solidFill>
                  <a:prstClr val="white"/>
                </a:solidFill>
                <a:latin typeface="Verdana"/>
                <a:ea typeface="SimHei"/>
              </a:rPr>
              <a:t>|</a:t>
            </a:r>
            <a:endParaRPr lang="en-GB" sz="900" dirty="0">
              <a:solidFill>
                <a:prstClr val="white"/>
              </a:solidFill>
              <a:latin typeface="Verdana"/>
              <a:ea typeface="SimHei"/>
            </a:endParaRPr>
          </a:p>
        </p:txBody>
      </p:sp>
      <p:grpSp>
        <p:nvGrpSpPr>
          <p:cNvPr id="25" name="Group 24"/>
          <p:cNvGrpSpPr/>
          <p:nvPr/>
        </p:nvGrpSpPr>
        <p:grpSpPr>
          <a:xfrm>
            <a:off x="9229950" y="290597"/>
            <a:ext cx="130629" cy="1045056"/>
            <a:chOff x="-478971" y="290597"/>
            <a:chExt cx="413657" cy="1045056"/>
          </a:xfrm>
        </p:grpSpPr>
        <p:cxnSp>
          <p:nvCxnSpPr>
            <p:cNvPr id="40" name="Straight Connector 39"/>
            <p:cNvCxnSpPr/>
            <p:nvPr userDrawn="1"/>
          </p:nvCxnSpPr>
          <p:spPr>
            <a:xfrm flipH="1">
              <a:off x="-478971" y="290597"/>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478971" y="1335653"/>
              <a:ext cx="41365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2"/>
          </p:nvPr>
        </p:nvSpPr>
        <p:spPr>
          <a:xfrm>
            <a:off x="4659313" y="6621841"/>
            <a:ext cx="1488568" cy="122400"/>
          </a:xfrm>
          <a:prstGeom prst="rect">
            <a:avLst/>
          </a:prstGeom>
        </p:spPr>
        <p:txBody>
          <a:bodyPr vert="horz" lIns="0" tIns="0" rIns="0" bIns="0" rtlCol="0" anchor="b" anchorCtr="0"/>
          <a:lstStyle>
            <a:lvl1pPr algn="l">
              <a:defRPr sz="800">
                <a:solidFill>
                  <a:schemeClr val="bg1"/>
                </a:solidFill>
              </a:defRPr>
            </a:lvl1pPr>
          </a:lstStyle>
          <a:p>
            <a:pPr fontAlgn="auto">
              <a:spcBef>
                <a:spcPts val="0"/>
              </a:spcBef>
              <a:spcAft>
                <a:spcPts val="0"/>
              </a:spcAft>
              <a:buClrTx/>
            </a:pPr>
            <a:fld id="{B8A7D54C-D54F-43B1-99F6-F18074A4CDBC}" type="datetimeFigureOut">
              <a:rPr lang="en-GB" smtClean="0">
                <a:solidFill>
                  <a:prstClr val="white"/>
                </a:solidFill>
                <a:latin typeface="Verdana"/>
                <a:cs typeface="+mn-cs"/>
              </a:rPr>
              <a:pPr fontAlgn="auto">
                <a:spcBef>
                  <a:spcPts val="0"/>
                </a:spcBef>
                <a:spcAft>
                  <a:spcPts val="0"/>
                </a:spcAft>
                <a:buClrTx/>
              </a:pPr>
              <a:t>26/11/2015</a:t>
            </a:fld>
            <a:endParaRPr lang="en-GB" dirty="0">
              <a:solidFill>
                <a:prstClr val="white"/>
              </a:solidFill>
              <a:latin typeface="Verdana"/>
              <a:cs typeface="+mn-cs"/>
            </a:endParaRPr>
          </a:p>
        </p:txBody>
      </p:sp>
      <p:sp>
        <p:nvSpPr>
          <p:cNvPr id="26" name="bmkFldAdditionalInfo"/>
          <p:cNvSpPr txBox="1">
            <a:spLocks noChangeArrowheads="1"/>
          </p:cNvSpPr>
          <p:nvPr/>
        </p:nvSpPr>
        <p:spPr bwMode="auto">
          <a:xfrm>
            <a:off x="485774" y="6620189"/>
            <a:ext cx="3998007" cy="122238"/>
          </a:xfrm>
          <a:prstGeom prst="rect">
            <a:avLst/>
          </a:prstGeom>
          <a:noFill/>
          <a:ln w="6350" algn="ctr">
            <a:noFill/>
            <a:miter lim="800000"/>
            <a:headEnd/>
            <a:tailEnd/>
          </a:ln>
          <a:effectLst/>
        </p:spPr>
        <p:txBody>
          <a:bodyPr lIns="0" tIns="0" rIns="0" bIns="0" anchor="b" anchorCtr="0"/>
          <a:lstStyle/>
          <a:p>
            <a:pPr>
              <a:spcBef>
                <a:spcPct val="50000"/>
              </a:spcBef>
            </a:pPr>
            <a:r>
              <a:rPr lang="en-GB" sz="800" dirty="0" smtClean="0">
                <a:solidFill>
                  <a:prstClr val="white"/>
                </a:solidFill>
                <a:latin typeface="Verdana"/>
                <a:ea typeface="SimHei"/>
              </a:rPr>
              <a:t>Corporate presentation, September 2014 </a:t>
            </a:r>
            <a:endParaRPr lang="en-GB" sz="800" b="1" dirty="0">
              <a:solidFill>
                <a:prstClr val="white"/>
              </a:solidFill>
              <a:latin typeface="Verdana"/>
              <a:ea typeface="SimHei"/>
            </a:endParaRPr>
          </a:p>
        </p:txBody>
      </p:sp>
    </p:spTree>
    <p:extLst>
      <p:ext uri="{BB962C8B-B14F-4D97-AF65-F5344CB8AC3E}">
        <p14:creationId xmlns:p14="http://schemas.microsoft.com/office/powerpoint/2010/main" val="334464409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5" r:id="rId26"/>
  </p:sldLayoutIdLst>
  <p:timing>
    <p:tnLst>
      <p:par>
        <p:cTn id="1" dur="indefinite" restart="never" nodeType="tmRoot"/>
      </p:par>
    </p:tnLst>
  </p:timing>
  <p:hf sldNum="0"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7" name="Picture 2" descr="U:\Danfoss\Jobs\5123_Hjaelp til PowerPoint skabeloner\Received\Nyeste grafikker\Ny Grafik til SD\Ny Grafik til SD\PPT__4-3_bottom_bar.png"/>
          <p:cNvPicPr>
            <a:picLocks noChangeAspect="1" noChangeArrowheads="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0" y="6395022"/>
            <a:ext cx="9144000" cy="4632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U:\Danfoss\Jobs\5123_Hjaelp til PowerPoint skabeloner\Received\Nyeste grafikker\Ny Grafik til SD\Ny Grafik til SD\PPT__4-3_bottom_bar_logo-only.png"/>
          <p:cNvPicPr>
            <a:picLocks noChangeAspect="1" noChangeArrowheads="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0" y="6395022"/>
            <a:ext cx="9144000" cy="4632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19099" y="295275"/>
            <a:ext cx="8308975" cy="936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19100" y="1341438"/>
            <a:ext cx="8308975" cy="467995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24" name="Group 23"/>
          <p:cNvGrpSpPr/>
          <p:nvPr/>
        </p:nvGrpSpPr>
        <p:grpSpPr>
          <a:xfrm>
            <a:off x="-195943" y="290606"/>
            <a:ext cx="130629" cy="1046015"/>
            <a:chOff x="-478971" y="290606"/>
            <a:chExt cx="413657" cy="1046015"/>
          </a:xfrm>
        </p:grpSpPr>
        <p:cxnSp>
          <p:nvCxnSpPr>
            <p:cNvPr id="16" name="Straight Connector 15"/>
            <p:cNvCxnSpPr/>
            <p:nvPr userDrawn="1"/>
          </p:nvCxnSpPr>
          <p:spPr>
            <a:xfrm flipH="1">
              <a:off x="-478971" y="290606"/>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336621"/>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flipH="1">
            <a:off x="8656411" y="-176843"/>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355373"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5688012"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5513843"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4592636"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a:off x="4418467"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a:off x="3503385"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3329216" y="-176847"/>
            <a:ext cx="13062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bmkFldAdditionalInfo"/>
          <p:cNvSpPr txBox="1">
            <a:spLocks noChangeArrowheads="1"/>
          </p:cNvSpPr>
          <p:nvPr/>
        </p:nvSpPr>
        <p:spPr bwMode="auto">
          <a:xfrm>
            <a:off x="64431" y="6620799"/>
            <a:ext cx="381042" cy="122400"/>
          </a:xfrm>
          <a:prstGeom prst="rect">
            <a:avLst/>
          </a:prstGeom>
          <a:noFill/>
          <a:ln w="6350" algn="ctr">
            <a:noFill/>
            <a:miter lim="800000"/>
            <a:headEnd/>
            <a:tailEnd/>
          </a:ln>
          <a:effectLst/>
        </p:spPr>
        <p:txBody>
          <a:bodyPr lIns="0" tIns="0" rIns="0" bIns="0" anchor="b" anchorCtr="0"/>
          <a:lstStyle/>
          <a:p>
            <a:pPr algn="r"/>
            <a:fld id="{21B19618-E8F0-4C5A-87AE-B0CCB4D6BB5E}" type="slidenum">
              <a:rPr lang="en-GB" sz="800" b="1" smtClean="0">
                <a:solidFill>
                  <a:prstClr val="white"/>
                </a:solidFill>
                <a:latin typeface="Verdana"/>
                <a:ea typeface="SimHei"/>
              </a:rPr>
              <a:pPr algn="r"/>
              <a:t>‹#›</a:t>
            </a:fld>
            <a:r>
              <a:rPr lang="en-GB" sz="800" dirty="0" smtClean="0">
                <a:solidFill>
                  <a:prstClr val="white"/>
                </a:solidFill>
                <a:latin typeface="Verdana"/>
                <a:ea typeface="SimHei"/>
              </a:rPr>
              <a:t> </a:t>
            </a:r>
            <a:r>
              <a:rPr lang="en-GB" sz="900" dirty="0" smtClean="0">
                <a:solidFill>
                  <a:prstClr val="white"/>
                </a:solidFill>
                <a:latin typeface="Verdana"/>
                <a:ea typeface="SimHei"/>
              </a:rPr>
              <a:t>|</a:t>
            </a:r>
            <a:endParaRPr lang="en-GB" sz="900" dirty="0">
              <a:solidFill>
                <a:prstClr val="white"/>
              </a:solidFill>
              <a:latin typeface="Verdana"/>
              <a:ea typeface="SimHei"/>
            </a:endParaRPr>
          </a:p>
        </p:txBody>
      </p:sp>
      <p:grpSp>
        <p:nvGrpSpPr>
          <p:cNvPr id="25" name="Group 24"/>
          <p:cNvGrpSpPr/>
          <p:nvPr/>
        </p:nvGrpSpPr>
        <p:grpSpPr>
          <a:xfrm>
            <a:off x="9229950" y="290597"/>
            <a:ext cx="130629" cy="1045056"/>
            <a:chOff x="-478971" y="290597"/>
            <a:chExt cx="413657" cy="1045056"/>
          </a:xfrm>
        </p:grpSpPr>
        <p:cxnSp>
          <p:nvCxnSpPr>
            <p:cNvPr id="40" name="Straight Connector 39"/>
            <p:cNvCxnSpPr/>
            <p:nvPr userDrawn="1"/>
          </p:nvCxnSpPr>
          <p:spPr>
            <a:xfrm flipH="1">
              <a:off x="-478971" y="290597"/>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478971" y="1335653"/>
              <a:ext cx="41365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2"/>
          </p:nvPr>
        </p:nvSpPr>
        <p:spPr>
          <a:xfrm>
            <a:off x="4659313" y="6621841"/>
            <a:ext cx="1488568" cy="122400"/>
          </a:xfrm>
          <a:prstGeom prst="rect">
            <a:avLst/>
          </a:prstGeom>
        </p:spPr>
        <p:txBody>
          <a:bodyPr vert="horz" lIns="0" tIns="0" rIns="0" bIns="0" rtlCol="0" anchor="b" anchorCtr="0"/>
          <a:lstStyle>
            <a:lvl1pPr algn="l">
              <a:defRPr sz="800">
                <a:solidFill>
                  <a:schemeClr val="bg1"/>
                </a:solidFill>
              </a:defRPr>
            </a:lvl1pPr>
          </a:lstStyle>
          <a:p>
            <a:pPr fontAlgn="auto">
              <a:spcBef>
                <a:spcPts val="0"/>
              </a:spcBef>
              <a:spcAft>
                <a:spcPts val="0"/>
              </a:spcAft>
              <a:buClrTx/>
            </a:pPr>
            <a:fld id="{B8A7D54C-D54F-43B1-99F6-F18074A4CDBC}" type="datetimeFigureOut">
              <a:rPr lang="en-GB" smtClean="0">
                <a:solidFill>
                  <a:prstClr val="white"/>
                </a:solidFill>
                <a:latin typeface="Verdana"/>
                <a:cs typeface="+mn-cs"/>
              </a:rPr>
              <a:pPr fontAlgn="auto">
                <a:spcBef>
                  <a:spcPts val="0"/>
                </a:spcBef>
                <a:spcAft>
                  <a:spcPts val="0"/>
                </a:spcAft>
                <a:buClrTx/>
              </a:pPr>
              <a:t>26/11/2015</a:t>
            </a:fld>
            <a:endParaRPr lang="en-GB" dirty="0">
              <a:solidFill>
                <a:prstClr val="white"/>
              </a:solidFill>
              <a:latin typeface="Verdana"/>
              <a:cs typeface="+mn-cs"/>
            </a:endParaRPr>
          </a:p>
        </p:txBody>
      </p:sp>
      <p:sp>
        <p:nvSpPr>
          <p:cNvPr id="26" name="bmkFldAdditionalInfo"/>
          <p:cNvSpPr txBox="1">
            <a:spLocks noChangeArrowheads="1"/>
          </p:cNvSpPr>
          <p:nvPr/>
        </p:nvSpPr>
        <p:spPr bwMode="auto">
          <a:xfrm>
            <a:off x="485774" y="6620189"/>
            <a:ext cx="3998007" cy="122238"/>
          </a:xfrm>
          <a:prstGeom prst="rect">
            <a:avLst/>
          </a:prstGeom>
          <a:noFill/>
          <a:ln w="6350" algn="ctr">
            <a:noFill/>
            <a:miter lim="800000"/>
            <a:headEnd/>
            <a:tailEnd/>
          </a:ln>
          <a:effectLst/>
        </p:spPr>
        <p:txBody>
          <a:bodyPr lIns="0" tIns="0" rIns="0" bIns="0" anchor="b" anchorCtr="0"/>
          <a:lstStyle/>
          <a:p>
            <a:pPr>
              <a:spcBef>
                <a:spcPct val="50000"/>
              </a:spcBef>
            </a:pPr>
            <a:r>
              <a:rPr lang="en-GB" sz="800" dirty="0" smtClean="0">
                <a:solidFill>
                  <a:prstClr val="white"/>
                </a:solidFill>
                <a:latin typeface="Verdana"/>
                <a:ea typeface="SimHei"/>
              </a:rPr>
              <a:t>Corporate presentation, September 2014 </a:t>
            </a:r>
            <a:endParaRPr lang="en-GB" sz="800" b="1" dirty="0">
              <a:solidFill>
                <a:prstClr val="white"/>
              </a:solidFill>
              <a:latin typeface="Verdana"/>
              <a:ea typeface="SimHei"/>
            </a:endParaRPr>
          </a:p>
        </p:txBody>
      </p:sp>
    </p:spTree>
    <p:extLst>
      <p:ext uri="{BB962C8B-B14F-4D97-AF65-F5344CB8AC3E}">
        <p14:creationId xmlns:p14="http://schemas.microsoft.com/office/powerpoint/2010/main" val="3040764033"/>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 id="2147483918" r:id="rId22"/>
    <p:sldLayoutId id="2147483919" r:id="rId23"/>
    <p:sldLayoutId id="2147483920" r:id="rId24"/>
    <p:sldLayoutId id="2147483921" r:id="rId25"/>
    <p:sldLayoutId id="2147483923" r:id="rId26"/>
  </p:sldLayoutIdLst>
  <p:timing>
    <p:tnLst>
      <p:par>
        <p:cTn id="1" dur="indefinite" restart="never" nodeType="tmRoot"/>
      </p:par>
    </p:tnLst>
  </p:timing>
  <p:hf sldNum="0"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5"/>
          <p:cNvPicPr>
            <a:picLocks noChangeAspect="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420688" y="427038"/>
            <a:ext cx="82915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7172" name="Text Placeholder 2"/>
          <p:cNvSpPr>
            <a:spLocks noGrp="1"/>
          </p:cNvSpPr>
          <p:nvPr>
            <p:ph type="body" idx="1"/>
          </p:nvPr>
        </p:nvSpPr>
        <p:spPr bwMode="auto">
          <a:xfrm>
            <a:off x="420688" y="1204913"/>
            <a:ext cx="8291512"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cxnSp>
        <p:nvCxnSpPr>
          <p:cNvPr id="16" name="Straight Connector 15"/>
          <p:cNvCxnSpPr/>
          <p:nvPr userDrawn="1"/>
        </p:nvCxnSpPr>
        <p:spPr>
          <a:xfrm flipH="1">
            <a:off x="-195263" y="42703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195263" y="1211263"/>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195263" y="1639888"/>
            <a:ext cx="1301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176" name="Group 25"/>
          <p:cNvGrpSpPr>
            <a:grpSpLocks/>
          </p:cNvGrpSpPr>
          <p:nvPr userDrawn="1"/>
        </p:nvGrpSpPr>
        <p:grpSpPr bwMode="auto">
          <a:xfrm>
            <a:off x="9209088" y="427038"/>
            <a:ext cx="130175" cy="1212850"/>
            <a:chOff x="-478971" y="427038"/>
            <a:chExt cx="413657" cy="1212850"/>
          </a:xfrm>
        </p:grpSpPr>
        <p:cxnSp>
          <p:nvCxnSpPr>
            <p:cNvPr id="27" name="Straight Connector 26"/>
            <p:cNvCxnSpPr/>
            <p:nvPr userDrawn="1"/>
          </p:nvCxnSpPr>
          <p:spPr>
            <a:xfrm flipH="1">
              <a:off x="-478971" y="427038"/>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478971" y="1211263"/>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478971" y="1639888"/>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userDrawn="1"/>
        </p:nvCxnSpPr>
        <p:spPr>
          <a:xfrm rot="5400000" flipH="1">
            <a:off x="86463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rot="5400000" flipH="1">
            <a:off x="354806"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flipH="1">
            <a:off x="568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rot="5400000" flipH="1">
            <a:off x="55125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rot="5400000" flipH="1">
            <a:off x="4591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flipH="1">
            <a:off x="441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rot="5400000" flipH="1">
            <a:off x="35028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rot="5400000" flipH="1">
            <a:off x="3328193" y="-177006"/>
            <a:ext cx="131763" cy="0"/>
          </a:xfrm>
          <a:prstGeom prst="line">
            <a:avLst/>
          </a:prstGeom>
        </p:spPr>
        <p:style>
          <a:lnRef idx="1">
            <a:schemeClr val="accent1"/>
          </a:lnRef>
          <a:fillRef idx="0">
            <a:schemeClr val="accent1"/>
          </a:fillRef>
          <a:effectRef idx="0">
            <a:schemeClr val="accent1"/>
          </a:effectRef>
          <a:fontRef idx="minor">
            <a:schemeClr val="tx1"/>
          </a:fontRef>
        </p:style>
      </p:cxnSp>
      <p:sp>
        <p:nvSpPr>
          <p:cNvPr id="7185" name="bmkFldAdditionalInfo"/>
          <p:cNvSpPr txBox="1">
            <a:spLocks noChangeArrowheads="1"/>
          </p:cNvSpPr>
          <p:nvPr userDrawn="1"/>
        </p:nvSpPr>
        <p:spPr bwMode="auto">
          <a:xfrm>
            <a:off x="485774" y="6619875"/>
            <a:ext cx="7845425"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eaLnBrk="1" hangingPunct="1">
              <a:spcBef>
                <a:spcPct val="50000"/>
              </a:spcBef>
              <a:defRPr/>
            </a:pPr>
            <a:r>
              <a:rPr lang="en-US" altLang="zh-CN" sz="800" b="0" dirty="0" err="1" smtClean="0">
                <a:solidFill>
                  <a:srgbClr val="FFFFFF"/>
                </a:solidFill>
                <a:ea typeface="微软雅黑" pitchFamily="34" charset="-122"/>
              </a:rPr>
              <a:t>Danfoss</a:t>
            </a:r>
            <a:r>
              <a:rPr lang="en-US" altLang="zh-CN" sz="800" b="0" dirty="0" smtClean="0">
                <a:solidFill>
                  <a:srgbClr val="FFFFFF"/>
                </a:solidFill>
                <a:ea typeface="微软雅黑" pitchFamily="34" charset="-122"/>
              </a:rPr>
              <a:t>			                 Property of </a:t>
            </a:r>
            <a:r>
              <a:rPr lang="en-US" altLang="zh-CN" sz="800" b="0" dirty="0" err="1" smtClean="0">
                <a:solidFill>
                  <a:srgbClr val="FFFFFF"/>
                </a:solidFill>
                <a:ea typeface="微软雅黑" pitchFamily="34" charset="-122"/>
              </a:rPr>
              <a:t>Danfoss</a:t>
            </a:r>
            <a:r>
              <a:rPr lang="en-US" altLang="zh-CN" sz="800" b="0" dirty="0" smtClean="0">
                <a:solidFill>
                  <a:srgbClr val="FFFFFF"/>
                </a:solidFill>
                <a:ea typeface="微软雅黑" pitchFamily="34" charset="-122"/>
              </a:rPr>
              <a:t>		</a:t>
            </a:r>
            <a:endParaRPr lang="en-GB" altLang="zh-CN" sz="800" b="0" dirty="0" smtClean="0">
              <a:solidFill>
                <a:srgbClr val="FFFFFF"/>
              </a:solidFill>
            </a:endParaRPr>
          </a:p>
        </p:txBody>
      </p:sp>
      <p:sp>
        <p:nvSpPr>
          <p:cNvPr id="7186" name="bmkFldAdditionalInfo"/>
          <p:cNvSpPr txBox="1">
            <a:spLocks noChangeArrowheads="1"/>
          </p:cNvSpPr>
          <p:nvPr userDrawn="1"/>
        </p:nvSpPr>
        <p:spPr bwMode="auto">
          <a:xfrm>
            <a:off x="65088" y="6621463"/>
            <a:ext cx="381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algn="r" eaLnBrk="1" hangingPunct="1">
              <a:defRPr/>
            </a:pPr>
            <a:fld id="{B2C244B4-6085-4E33-A33B-EF7F66D63BA2}" type="slidenum">
              <a:rPr lang="da-DK" altLang="zh-CN" sz="800" smtClean="0">
                <a:solidFill>
                  <a:srgbClr val="FFFFFF"/>
                </a:solidFill>
              </a:rPr>
              <a:pPr algn="r" eaLnBrk="1" hangingPunct="1">
                <a:defRPr/>
              </a:pPr>
              <a:t>‹#›</a:t>
            </a:fld>
            <a:r>
              <a:rPr lang="da-DK" altLang="zh-CN" sz="800" b="0" smtClean="0">
                <a:solidFill>
                  <a:srgbClr val="869199"/>
                </a:solidFill>
              </a:rPr>
              <a:t> </a:t>
            </a:r>
            <a:r>
              <a:rPr lang="da-DK" altLang="zh-CN" sz="800" b="0" smtClean="0">
                <a:solidFill>
                  <a:srgbClr val="FFFFFF"/>
                </a:solidFill>
              </a:rPr>
              <a:t>|</a:t>
            </a:r>
          </a:p>
        </p:txBody>
      </p:sp>
      <p:cxnSp>
        <p:nvCxnSpPr>
          <p:cNvPr id="45" name="Straight Connector 44"/>
          <p:cNvCxnSpPr/>
          <p:nvPr userDrawn="1"/>
        </p:nvCxnSpPr>
        <p:spPr>
          <a:xfrm flipH="1">
            <a:off x="-195263"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88913" y="6394450"/>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H="1">
            <a:off x="9204325"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H="1">
            <a:off x="9210675" y="6394450"/>
            <a:ext cx="1301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53404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 id="2147483946" r:id="rId22"/>
    <p:sldLayoutId id="2147483947" r:id="rId23"/>
    <p:sldLayoutId id="2147483948" r:id="rId24"/>
    <p:sldLayoutId id="2147483949" r:id="rId25"/>
    <p:sldLayoutId id="2147483950" r:id="rId26"/>
    <p:sldLayoutId id="2147483951" r:id="rId27"/>
    <p:sldLayoutId id="2147483952" r:id="rId28"/>
    <p:sldLayoutId id="2147483953" r:id="rId29"/>
    <p:sldLayoutId id="2147483954" r:id="rId30"/>
    <p:sldLayoutId id="2147483955" r:id="rId31"/>
    <p:sldLayoutId id="2147483956" r:id="rId32"/>
    <p:sldLayoutId id="2147483957" r:id="rId33"/>
    <p:sldLayoutId id="2147483958" r:id="rId34"/>
    <p:sldLayoutId id="2147483959" r:id="rId35"/>
    <p:sldLayoutId id="2147483960" r:id="rId36"/>
    <p:sldLayoutId id="2147483961" r:id="rId37"/>
    <p:sldLayoutId id="2147483962" r:id="rId38"/>
    <p:sldLayoutId id="2147483963" r:id="rId39"/>
    <p:sldLayoutId id="2147483964" r:id="rId40"/>
    <p:sldLayoutId id="2147483965" r:id="rId41"/>
    <p:sldLayoutId id="2147483966" r:id="rId42"/>
    <p:sldLayoutId id="2147483967" r:id="rId43"/>
    <p:sldLayoutId id="2147483968" r:id="rId44"/>
    <p:sldLayoutId id="2147483969" r:id="rId45"/>
    <p:sldLayoutId id="2147483970" r:id="rId46"/>
    <p:sldLayoutId id="2147483971" r:id="rId47"/>
    <p:sldLayoutId id="2147483972" r:id="rId48"/>
    <p:sldLayoutId id="2147483973" r:id="rId49"/>
    <p:sldLayoutId id="2147483974" r:id="rId50"/>
    <p:sldLayoutId id="2147483975" r:id="rId51"/>
    <p:sldLayoutId id="2147483976" r:id="rId52"/>
    <p:sldLayoutId id="2147483977" r:id="rId53"/>
    <p:sldLayoutId id="2147483978" r:id="rId54"/>
    <p:sldLayoutId id="2147483979" r:id="rId55"/>
    <p:sldLayoutId id="2147483980" r:id="rId56"/>
    <p:sldLayoutId id="2147483981" r:id="rId57"/>
    <p:sldLayoutId id="2147483982" r:id="rId58"/>
  </p:sldLayoutIdLst>
  <p:timing>
    <p:tnLst>
      <p:par>
        <p:cTn id="1" dur="indefinite" restart="never" nodeType="tmRoot"/>
      </p:par>
    </p:tnLst>
  </p:timing>
  <p:hf hdr="0" dt="0"/>
  <p:txStyles>
    <p:titleStyle>
      <a:lvl1pPr algn="l" rtl="0" eaLnBrk="0" fontAlgn="base" hangingPunct="0">
        <a:spcBef>
          <a:spcPct val="0"/>
        </a:spcBef>
        <a:spcAft>
          <a:spcPct val="0"/>
        </a:spcAft>
        <a:defRPr sz="2800" kern="1200">
          <a:solidFill>
            <a:srgbClr val="000000"/>
          </a:solidFill>
          <a:latin typeface="+mj-lt"/>
          <a:ea typeface="+mj-ea"/>
          <a:cs typeface="+mj-cs"/>
        </a:defRPr>
      </a:lvl1pPr>
      <a:lvl2pPr algn="l" rtl="0" eaLnBrk="0" fontAlgn="base" hangingPunct="0">
        <a:spcBef>
          <a:spcPct val="0"/>
        </a:spcBef>
        <a:spcAft>
          <a:spcPct val="0"/>
        </a:spcAft>
        <a:defRPr sz="2800">
          <a:solidFill>
            <a:srgbClr val="000000"/>
          </a:solidFill>
          <a:latin typeface="Verdana" pitchFamily="34" charset="0"/>
        </a:defRPr>
      </a:lvl2pPr>
      <a:lvl3pPr algn="l" rtl="0" eaLnBrk="0" fontAlgn="base" hangingPunct="0">
        <a:spcBef>
          <a:spcPct val="0"/>
        </a:spcBef>
        <a:spcAft>
          <a:spcPct val="0"/>
        </a:spcAft>
        <a:defRPr sz="2800">
          <a:solidFill>
            <a:srgbClr val="000000"/>
          </a:solidFill>
          <a:latin typeface="Verdana" pitchFamily="34" charset="0"/>
        </a:defRPr>
      </a:lvl3pPr>
      <a:lvl4pPr algn="l" rtl="0" eaLnBrk="0" fontAlgn="base" hangingPunct="0">
        <a:spcBef>
          <a:spcPct val="0"/>
        </a:spcBef>
        <a:spcAft>
          <a:spcPct val="0"/>
        </a:spcAft>
        <a:defRPr sz="2800">
          <a:solidFill>
            <a:srgbClr val="000000"/>
          </a:solidFill>
          <a:latin typeface="Verdana" pitchFamily="34" charset="0"/>
        </a:defRPr>
      </a:lvl4pPr>
      <a:lvl5pPr algn="l" rtl="0" eaLnBrk="0" fontAlgn="base" hangingPunct="0">
        <a:spcBef>
          <a:spcPct val="0"/>
        </a:spcBef>
        <a:spcAft>
          <a:spcPct val="0"/>
        </a:spcAft>
        <a:defRPr sz="2800">
          <a:solidFill>
            <a:srgbClr val="000000"/>
          </a:solidFill>
          <a:latin typeface="Verdana" pitchFamily="34" charset="0"/>
        </a:defRPr>
      </a:lvl5pPr>
      <a:lvl6pPr marL="457200" algn="l" rtl="0" fontAlgn="base">
        <a:spcBef>
          <a:spcPct val="0"/>
        </a:spcBef>
        <a:spcAft>
          <a:spcPct val="0"/>
        </a:spcAft>
        <a:defRPr sz="2800">
          <a:solidFill>
            <a:srgbClr val="000000"/>
          </a:solidFill>
          <a:latin typeface="Verdana" pitchFamily="34" charset="0"/>
        </a:defRPr>
      </a:lvl6pPr>
      <a:lvl7pPr marL="914400" algn="l" rtl="0" fontAlgn="base">
        <a:spcBef>
          <a:spcPct val="0"/>
        </a:spcBef>
        <a:spcAft>
          <a:spcPct val="0"/>
        </a:spcAft>
        <a:defRPr sz="2800">
          <a:solidFill>
            <a:srgbClr val="000000"/>
          </a:solidFill>
          <a:latin typeface="Verdana" pitchFamily="34" charset="0"/>
        </a:defRPr>
      </a:lvl7pPr>
      <a:lvl8pPr marL="1371600" algn="l" rtl="0" fontAlgn="base">
        <a:spcBef>
          <a:spcPct val="0"/>
        </a:spcBef>
        <a:spcAft>
          <a:spcPct val="0"/>
        </a:spcAft>
        <a:defRPr sz="2800">
          <a:solidFill>
            <a:srgbClr val="000000"/>
          </a:solidFill>
          <a:latin typeface="Verdana" pitchFamily="34" charset="0"/>
        </a:defRPr>
      </a:lvl8pPr>
      <a:lvl9pPr marL="1828800" algn="l" rtl="0" fontAlgn="base">
        <a:spcBef>
          <a:spcPct val="0"/>
        </a:spcBef>
        <a:spcAft>
          <a:spcPct val="0"/>
        </a:spcAft>
        <a:defRPr sz="2800">
          <a:solidFill>
            <a:srgbClr val="000000"/>
          </a:solidFill>
          <a:latin typeface="Verdana" pitchFamily="34" charset="0"/>
        </a:defRPr>
      </a:lvl9pPr>
    </p:titleStyle>
    <p:bodyStyle>
      <a:lvl1pPr marL="182563" indent="-182563"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1pPr>
      <a:lvl2pPr marL="360363" indent="-171450"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2pPr>
      <a:lvl3pPr marL="542925" indent="-182563"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3pPr>
      <a:lvl4pPr marL="714375" indent="-171450"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4pPr>
      <a:lvl5pPr marL="903288" indent="-184150"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5"/>
          <p:cNvPicPr>
            <a:picLocks noChangeAspect="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0" y="63944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420688" y="427038"/>
            <a:ext cx="82915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7172" name="Text Placeholder 2"/>
          <p:cNvSpPr>
            <a:spLocks noGrp="1"/>
          </p:cNvSpPr>
          <p:nvPr>
            <p:ph type="body" idx="1"/>
          </p:nvPr>
        </p:nvSpPr>
        <p:spPr bwMode="auto">
          <a:xfrm>
            <a:off x="420688" y="1204913"/>
            <a:ext cx="8291512"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cxnSp>
        <p:nvCxnSpPr>
          <p:cNvPr id="16" name="Straight Connector 15"/>
          <p:cNvCxnSpPr/>
          <p:nvPr userDrawn="1"/>
        </p:nvCxnSpPr>
        <p:spPr>
          <a:xfrm flipH="1">
            <a:off x="-195263" y="42703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195263" y="1211263"/>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195263" y="1639888"/>
            <a:ext cx="1301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176" name="Group 25"/>
          <p:cNvGrpSpPr>
            <a:grpSpLocks/>
          </p:cNvGrpSpPr>
          <p:nvPr userDrawn="1"/>
        </p:nvGrpSpPr>
        <p:grpSpPr bwMode="auto">
          <a:xfrm>
            <a:off x="9209088" y="427038"/>
            <a:ext cx="130175" cy="1212850"/>
            <a:chOff x="-478971" y="427038"/>
            <a:chExt cx="413657" cy="1212850"/>
          </a:xfrm>
        </p:grpSpPr>
        <p:cxnSp>
          <p:nvCxnSpPr>
            <p:cNvPr id="27" name="Straight Connector 26"/>
            <p:cNvCxnSpPr/>
            <p:nvPr userDrawn="1"/>
          </p:nvCxnSpPr>
          <p:spPr>
            <a:xfrm flipH="1">
              <a:off x="-478971" y="427038"/>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478971" y="1211263"/>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478971" y="1639888"/>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userDrawn="1"/>
        </p:nvCxnSpPr>
        <p:spPr>
          <a:xfrm rot="5400000" flipH="1">
            <a:off x="86463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rot="5400000" flipH="1">
            <a:off x="354806"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flipH="1">
            <a:off x="568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rot="5400000" flipH="1">
            <a:off x="551259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rot="5400000" flipH="1">
            <a:off x="4591843"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flipH="1">
            <a:off x="44172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rot="5400000" flipH="1">
            <a:off x="3502818" y="-177006"/>
            <a:ext cx="1317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rot="5400000" flipH="1">
            <a:off x="3328193" y="-177006"/>
            <a:ext cx="131763" cy="0"/>
          </a:xfrm>
          <a:prstGeom prst="line">
            <a:avLst/>
          </a:prstGeom>
        </p:spPr>
        <p:style>
          <a:lnRef idx="1">
            <a:schemeClr val="accent1"/>
          </a:lnRef>
          <a:fillRef idx="0">
            <a:schemeClr val="accent1"/>
          </a:fillRef>
          <a:effectRef idx="0">
            <a:schemeClr val="accent1"/>
          </a:effectRef>
          <a:fontRef idx="minor">
            <a:schemeClr val="tx1"/>
          </a:fontRef>
        </p:style>
      </p:cxnSp>
      <p:sp>
        <p:nvSpPr>
          <p:cNvPr id="7185" name="bmkFldAdditionalInfo"/>
          <p:cNvSpPr txBox="1">
            <a:spLocks noChangeArrowheads="1"/>
          </p:cNvSpPr>
          <p:nvPr userDrawn="1"/>
        </p:nvSpPr>
        <p:spPr bwMode="auto">
          <a:xfrm>
            <a:off x="485774" y="6619875"/>
            <a:ext cx="7845425"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eaLnBrk="1" hangingPunct="1">
              <a:spcBef>
                <a:spcPct val="50000"/>
              </a:spcBef>
              <a:defRPr/>
            </a:pPr>
            <a:r>
              <a:rPr lang="en-US" altLang="zh-CN" sz="800" b="0" dirty="0" err="1" smtClean="0">
                <a:solidFill>
                  <a:srgbClr val="FFFFFF"/>
                </a:solidFill>
                <a:ea typeface="微软雅黑" pitchFamily="34" charset="-122"/>
              </a:rPr>
              <a:t>Danfoss</a:t>
            </a:r>
            <a:r>
              <a:rPr lang="en-US" altLang="zh-CN" sz="800" b="0" dirty="0" smtClean="0">
                <a:solidFill>
                  <a:srgbClr val="FFFFFF"/>
                </a:solidFill>
                <a:ea typeface="微软雅黑" pitchFamily="34" charset="-122"/>
              </a:rPr>
              <a:t>			                 Property of </a:t>
            </a:r>
            <a:r>
              <a:rPr lang="en-US" altLang="zh-CN" sz="800" b="0" dirty="0" err="1" smtClean="0">
                <a:solidFill>
                  <a:srgbClr val="FFFFFF"/>
                </a:solidFill>
                <a:ea typeface="微软雅黑" pitchFamily="34" charset="-122"/>
              </a:rPr>
              <a:t>Danfoss</a:t>
            </a:r>
            <a:r>
              <a:rPr lang="en-US" altLang="zh-CN" sz="800" b="0" dirty="0" smtClean="0">
                <a:solidFill>
                  <a:srgbClr val="FFFFFF"/>
                </a:solidFill>
                <a:ea typeface="微软雅黑" pitchFamily="34" charset="-122"/>
              </a:rPr>
              <a:t>		</a:t>
            </a:r>
            <a:endParaRPr lang="en-GB" altLang="zh-CN" sz="800" b="0" dirty="0" smtClean="0">
              <a:solidFill>
                <a:srgbClr val="FFFFFF"/>
              </a:solidFill>
            </a:endParaRPr>
          </a:p>
        </p:txBody>
      </p:sp>
      <p:sp>
        <p:nvSpPr>
          <p:cNvPr id="7186" name="bmkFldAdditionalInfo"/>
          <p:cNvSpPr txBox="1">
            <a:spLocks noChangeArrowheads="1"/>
          </p:cNvSpPr>
          <p:nvPr userDrawn="1"/>
        </p:nvSpPr>
        <p:spPr bwMode="auto">
          <a:xfrm>
            <a:off x="65088" y="6621463"/>
            <a:ext cx="3810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nchor="b"/>
          <a:lstStyle>
            <a:lvl1pPr eaLnBrk="0" hangingPunct="0">
              <a:defRPr sz="1600" b="1">
                <a:solidFill>
                  <a:srgbClr val="FF3300"/>
                </a:solidFill>
                <a:latin typeface="Verdana" pitchFamily="34" charset="0"/>
                <a:ea typeface="SimHei" pitchFamily="49" charset="-122"/>
              </a:defRPr>
            </a:lvl1pPr>
            <a:lvl2pPr marL="742950" indent="-285750" eaLnBrk="0" hangingPunct="0">
              <a:defRPr sz="1600" b="1">
                <a:solidFill>
                  <a:srgbClr val="FF3300"/>
                </a:solidFill>
                <a:latin typeface="Verdana" pitchFamily="34" charset="0"/>
                <a:ea typeface="SimHei" pitchFamily="49" charset="-122"/>
              </a:defRPr>
            </a:lvl2pPr>
            <a:lvl3pPr marL="1143000" indent="-228600" eaLnBrk="0" hangingPunct="0">
              <a:defRPr sz="1600" b="1">
                <a:solidFill>
                  <a:srgbClr val="FF3300"/>
                </a:solidFill>
                <a:latin typeface="Verdana" pitchFamily="34" charset="0"/>
                <a:ea typeface="SimHei" pitchFamily="49" charset="-122"/>
              </a:defRPr>
            </a:lvl3pPr>
            <a:lvl4pPr marL="1600200" indent="-228600" eaLnBrk="0" hangingPunct="0">
              <a:defRPr sz="1600" b="1">
                <a:solidFill>
                  <a:srgbClr val="FF3300"/>
                </a:solidFill>
                <a:latin typeface="Verdana" pitchFamily="34" charset="0"/>
                <a:ea typeface="SimHei" pitchFamily="49" charset="-122"/>
              </a:defRPr>
            </a:lvl4pPr>
            <a:lvl5pPr marL="2057400" indent="-228600" eaLnBrk="0" hangingPunct="0">
              <a:defRPr sz="1600" b="1">
                <a:solidFill>
                  <a:srgbClr val="FF3300"/>
                </a:solidFill>
                <a:latin typeface="Verdana" pitchFamily="34" charset="0"/>
                <a:ea typeface="SimHei" pitchFamily="49" charset="-122"/>
              </a:defRPr>
            </a:lvl5pPr>
            <a:lvl6pPr marL="2514600" indent="-228600" eaLnBrk="0" fontAlgn="base" hangingPunct="0">
              <a:spcBef>
                <a:spcPct val="0"/>
              </a:spcBef>
              <a:spcAft>
                <a:spcPct val="0"/>
              </a:spcAft>
              <a:defRPr sz="1600" b="1">
                <a:solidFill>
                  <a:srgbClr val="FF3300"/>
                </a:solidFill>
                <a:latin typeface="Verdana" pitchFamily="34" charset="0"/>
                <a:ea typeface="SimHei" pitchFamily="49" charset="-122"/>
              </a:defRPr>
            </a:lvl6pPr>
            <a:lvl7pPr marL="2971800" indent="-228600" eaLnBrk="0" fontAlgn="base" hangingPunct="0">
              <a:spcBef>
                <a:spcPct val="0"/>
              </a:spcBef>
              <a:spcAft>
                <a:spcPct val="0"/>
              </a:spcAft>
              <a:defRPr sz="1600" b="1">
                <a:solidFill>
                  <a:srgbClr val="FF3300"/>
                </a:solidFill>
                <a:latin typeface="Verdana" pitchFamily="34" charset="0"/>
                <a:ea typeface="SimHei" pitchFamily="49" charset="-122"/>
              </a:defRPr>
            </a:lvl7pPr>
            <a:lvl8pPr marL="3429000" indent="-228600" eaLnBrk="0" fontAlgn="base" hangingPunct="0">
              <a:spcBef>
                <a:spcPct val="0"/>
              </a:spcBef>
              <a:spcAft>
                <a:spcPct val="0"/>
              </a:spcAft>
              <a:defRPr sz="1600" b="1">
                <a:solidFill>
                  <a:srgbClr val="FF3300"/>
                </a:solidFill>
                <a:latin typeface="Verdana" pitchFamily="34" charset="0"/>
                <a:ea typeface="SimHei" pitchFamily="49" charset="-122"/>
              </a:defRPr>
            </a:lvl8pPr>
            <a:lvl9pPr marL="3886200" indent="-228600" eaLnBrk="0" fontAlgn="base" hangingPunct="0">
              <a:spcBef>
                <a:spcPct val="0"/>
              </a:spcBef>
              <a:spcAft>
                <a:spcPct val="0"/>
              </a:spcAft>
              <a:defRPr sz="1600" b="1">
                <a:solidFill>
                  <a:srgbClr val="FF3300"/>
                </a:solidFill>
                <a:latin typeface="Verdana" pitchFamily="34" charset="0"/>
                <a:ea typeface="SimHei" pitchFamily="49" charset="-122"/>
              </a:defRPr>
            </a:lvl9pPr>
          </a:lstStyle>
          <a:p>
            <a:pPr algn="r" eaLnBrk="1" hangingPunct="1">
              <a:defRPr/>
            </a:pPr>
            <a:fld id="{B2C244B4-6085-4E33-A33B-EF7F66D63BA2}" type="slidenum">
              <a:rPr lang="da-DK" altLang="zh-CN" sz="800" smtClean="0">
                <a:solidFill>
                  <a:srgbClr val="FFFFFF"/>
                </a:solidFill>
              </a:rPr>
              <a:pPr algn="r" eaLnBrk="1" hangingPunct="1">
                <a:defRPr/>
              </a:pPr>
              <a:t>‹#›</a:t>
            </a:fld>
            <a:r>
              <a:rPr lang="da-DK" altLang="zh-CN" sz="800" b="0" smtClean="0">
                <a:solidFill>
                  <a:srgbClr val="869199"/>
                </a:solidFill>
              </a:rPr>
              <a:t> </a:t>
            </a:r>
            <a:r>
              <a:rPr lang="da-DK" altLang="zh-CN" sz="800" b="0" smtClean="0">
                <a:solidFill>
                  <a:srgbClr val="FFFFFF"/>
                </a:solidFill>
              </a:rPr>
              <a:t>|</a:t>
            </a:r>
          </a:p>
        </p:txBody>
      </p:sp>
      <p:cxnSp>
        <p:nvCxnSpPr>
          <p:cNvPr id="45" name="Straight Connector 44"/>
          <p:cNvCxnSpPr/>
          <p:nvPr userDrawn="1"/>
        </p:nvCxnSpPr>
        <p:spPr>
          <a:xfrm flipH="1">
            <a:off x="-195263"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a:off x="-188913" y="6394450"/>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H="1">
            <a:off x="9204325" y="6021388"/>
            <a:ext cx="13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H="1">
            <a:off x="9210675" y="6394450"/>
            <a:ext cx="1301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37752"/>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2" r:id="rId19"/>
    <p:sldLayoutId id="2147484003" r:id="rId20"/>
    <p:sldLayoutId id="2147484004" r:id="rId21"/>
    <p:sldLayoutId id="2147484005" r:id="rId22"/>
    <p:sldLayoutId id="2147484006" r:id="rId23"/>
    <p:sldLayoutId id="2147484007" r:id="rId24"/>
    <p:sldLayoutId id="2147484008" r:id="rId25"/>
    <p:sldLayoutId id="2147484009" r:id="rId26"/>
    <p:sldLayoutId id="2147484010" r:id="rId27"/>
    <p:sldLayoutId id="2147484011" r:id="rId28"/>
    <p:sldLayoutId id="2147484012" r:id="rId29"/>
    <p:sldLayoutId id="2147484013" r:id="rId30"/>
    <p:sldLayoutId id="2147484014" r:id="rId31"/>
    <p:sldLayoutId id="2147484015" r:id="rId32"/>
    <p:sldLayoutId id="2147484016" r:id="rId33"/>
    <p:sldLayoutId id="2147484017" r:id="rId34"/>
    <p:sldLayoutId id="2147484018" r:id="rId35"/>
    <p:sldLayoutId id="2147484019" r:id="rId36"/>
    <p:sldLayoutId id="2147484020" r:id="rId37"/>
    <p:sldLayoutId id="2147484021" r:id="rId38"/>
    <p:sldLayoutId id="2147484022" r:id="rId39"/>
    <p:sldLayoutId id="2147484023" r:id="rId40"/>
    <p:sldLayoutId id="2147484024" r:id="rId41"/>
    <p:sldLayoutId id="2147484025" r:id="rId42"/>
    <p:sldLayoutId id="2147484026" r:id="rId43"/>
    <p:sldLayoutId id="2147484027" r:id="rId44"/>
    <p:sldLayoutId id="2147484028" r:id="rId45"/>
    <p:sldLayoutId id="2147484029" r:id="rId46"/>
    <p:sldLayoutId id="2147484030" r:id="rId47"/>
    <p:sldLayoutId id="2147484031" r:id="rId48"/>
    <p:sldLayoutId id="2147484032" r:id="rId49"/>
    <p:sldLayoutId id="2147484033" r:id="rId50"/>
    <p:sldLayoutId id="2147484034" r:id="rId51"/>
    <p:sldLayoutId id="2147484035" r:id="rId52"/>
    <p:sldLayoutId id="2147484036" r:id="rId53"/>
    <p:sldLayoutId id="2147484037" r:id="rId54"/>
    <p:sldLayoutId id="2147484038" r:id="rId55"/>
    <p:sldLayoutId id="2147484039" r:id="rId56"/>
    <p:sldLayoutId id="2147484040" r:id="rId57"/>
    <p:sldLayoutId id="2147484041" r:id="rId58"/>
    <p:sldLayoutId id="2147484042" r:id="rId59"/>
    <p:sldLayoutId id="2147484043" r:id="rId60"/>
  </p:sldLayoutIdLst>
  <p:timing>
    <p:tnLst>
      <p:par>
        <p:cTn id="1" dur="indefinite" restart="never" nodeType="tmRoot"/>
      </p:par>
    </p:tnLst>
  </p:timing>
  <p:hf hdr="0" dt="0"/>
  <p:txStyles>
    <p:titleStyle>
      <a:lvl1pPr algn="l" rtl="0" eaLnBrk="0" fontAlgn="base" hangingPunct="0">
        <a:spcBef>
          <a:spcPct val="0"/>
        </a:spcBef>
        <a:spcAft>
          <a:spcPct val="0"/>
        </a:spcAft>
        <a:defRPr sz="2800" kern="1200">
          <a:solidFill>
            <a:srgbClr val="000000"/>
          </a:solidFill>
          <a:latin typeface="+mj-lt"/>
          <a:ea typeface="+mj-ea"/>
          <a:cs typeface="+mj-cs"/>
        </a:defRPr>
      </a:lvl1pPr>
      <a:lvl2pPr algn="l" rtl="0" eaLnBrk="0" fontAlgn="base" hangingPunct="0">
        <a:spcBef>
          <a:spcPct val="0"/>
        </a:spcBef>
        <a:spcAft>
          <a:spcPct val="0"/>
        </a:spcAft>
        <a:defRPr sz="2800">
          <a:solidFill>
            <a:srgbClr val="000000"/>
          </a:solidFill>
          <a:latin typeface="Verdana" pitchFamily="34" charset="0"/>
        </a:defRPr>
      </a:lvl2pPr>
      <a:lvl3pPr algn="l" rtl="0" eaLnBrk="0" fontAlgn="base" hangingPunct="0">
        <a:spcBef>
          <a:spcPct val="0"/>
        </a:spcBef>
        <a:spcAft>
          <a:spcPct val="0"/>
        </a:spcAft>
        <a:defRPr sz="2800">
          <a:solidFill>
            <a:srgbClr val="000000"/>
          </a:solidFill>
          <a:latin typeface="Verdana" pitchFamily="34" charset="0"/>
        </a:defRPr>
      </a:lvl3pPr>
      <a:lvl4pPr algn="l" rtl="0" eaLnBrk="0" fontAlgn="base" hangingPunct="0">
        <a:spcBef>
          <a:spcPct val="0"/>
        </a:spcBef>
        <a:spcAft>
          <a:spcPct val="0"/>
        </a:spcAft>
        <a:defRPr sz="2800">
          <a:solidFill>
            <a:srgbClr val="000000"/>
          </a:solidFill>
          <a:latin typeface="Verdana" pitchFamily="34" charset="0"/>
        </a:defRPr>
      </a:lvl4pPr>
      <a:lvl5pPr algn="l" rtl="0" eaLnBrk="0" fontAlgn="base" hangingPunct="0">
        <a:spcBef>
          <a:spcPct val="0"/>
        </a:spcBef>
        <a:spcAft>
          <a:spcPct val="0"/>
        </a:spcAft>
        <a:defRPr sz="2800">
          <a:solidFill>
            <a:srgbClr val="000000"/>
          </a:solidFill>
          <a:latin typeface="Verdana" pitchFamily="34" charset="0"/>
        </a:defRPr>
      </a:lvl5pPr>
      <a:lvl6pPr marL="457200" algn="l" rtl="0" fontAlgn="base">
        <a:spcBef>
          <a:spcPct val="0"/>
        </a:spcBef>
        <a:spcAft>
          <a:spcPct val="0"/>
        </a:spcAft>
        <a:defRPr sz="2800">
          <a:solidFill>
            <a:srgbClr val="000000"/>
          </a:solidFill>
          <a:latin typeface="Verdana" pitchFamily="34" charset="0"/>
        </a:defRPr>
      </a:lvl6pPr>
      <a:lvl7pPr marL="914400" algn="l" rtl="0" fontAlgn="base">
        <a:spcBef>
          <a:spcPct val="0"/>
        </a:spcBef>
        <a:spcAft>
          <a:spcPct val="0"/>
        </a:spcAft>
        <a:defRPr sz="2800">
          <a:solidFill>
            <a:srgbClr val="000000"/>
          </a:solidFill>
          <a:latin typeface="Verdana" pitchFamily="34" charset="0"/>
        </a:defRPr>
      </a:lvl7pPr>
      <a:lvl8pPr marL="1371600" algn="l" rtl="0" fontAlgn="base">
        <a:spcBef>
          <a:spcPct val="0"/>
        </a:spcBef>
        <a:spcAft>
          <a:spcPct val="0"/>
        </a:spcAft>
        <a:defRPr sz="2800">
          <a:solidFill>
            <a:srgbClr val="000000"/>
          </a:solidFill>
          <a:latin typeface="Verdana" pitchFamily="34" charset="0"/>
        </a:defRPr>
      </a:lvl8pPr>
      <a:lvl9pPr marL="1828800" algn="l" rtl="0" fontAlgn="base">
        <a:spcBef>
          <a:spcPct val="0"/>
        </a:spcBef>
        <a:spcAft>
          <a:spcPct val="0"/>
        </a:spcAft>
        <a:defRPr sz="2800">
          <a:solidFill>
            <a:srgbClr val="000000"/>
          </a:solidFill>
          <a:latin typeface="Verdana" pitchFamily="34" charset="0"/>
        </a:defRPr>
      </a:lvl9pPr>
    </p:titleStyle>
    <p:bodyStyle>
      <a:lvl1pPr marL="182563" indent="-182563"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1pPr>
      <a:lvl2pPr marL="360363" indent="-171450"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2pPr>
      <a:lvl3pPr marL="542925" indent="-182563"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3pPr>
      <a:lvl4pPr marL="714375" indent="-171450"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4pPr>
      <a:lvl5pPr marL="903288" indent="-184150" algn="l" rtl="0" eaLnBrk="0" fontAlgn="base" hangingPunct="0">
        <a:spcBef>
          <a:spcPct val="0"/>
        </a:spcBef>
        <a:spcAft>
          <a:spcPts val="600"/>
        </a:spcAft>
        <a:buClr>
          <a:srgbClr val="7F7F7F"/>
        </a:buClr>
        <a:buFont typeface="Verdana" pitchFamily="34"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3.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7.xml"/><Relationship Id="rId5" Type="http://schemas.openxmlformats.org/officeDocument/2006/relationships/image" Target="../media/image34.jpe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4.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4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963" y="-204788"/>
            <a:ext cx="9556751"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lede 2" descr="Dra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43912"/>
            <a:ext cx="9144000" cy="4514088"/>
          </a:xfrm>
          <a:prstGeom prst="rect">
            <a:avLst/>
          </a:prstGeom>
        </p:spPr>
      </p:pic>
      <p:sp>
        <p:nvSpPr>
          <p:cNvPr id="10" name="TextBox 24"/>
          <p:cNvSpPr txBox="1">
            <a:spLocks noChangeArrowheads="1"/>
          </p:cNvSpPr>
          <p:nvPr/>
        </p:nvSpPr>
        <p:spPr bwMode="auto">
          <a:xfrm>
            <a:off x="5320145" y="5572427"/>
            <a:ext cx="3530624" cy="991041"/>
          </a:xfrm>
          <a:prstGeom prst="rect">
            <a:avLst/>
          </a:prstGeom>
          <a:noFill/>
          <a:ln w="9525">
            <a:noFill/>
            <a:miter lim="800000"/>
            <a:headEnd/>
            <a:tailEnd/>
          </a:ln>
        </p:spPr>
        <p:txBody>
          <a:bodyPr wrap="square" lIns="0" tIns="0" rIns="0" bIns="0">
            <a:spAutoFit/>
          </a:bodyPr>
          <a:lstStyle/>
          <a:p>
            <a:pPr algn="r">
              <a:spcBef>
                <a:spcPct val="20000"/>
              </a:spcBef>
              <a:buClr>
                <a:srgbClr val="808080"/>
              </a:buClr>
            </a:pPr>
            <a:endParaRPr lang="en-US" altLang="zh-CN" sz="1400" b="1" dirty="0" smtClean="0">
              <a:solidFill>
                <a:schemeClr val="bg1"/>
              </a:solidFill>
              <a:latin typeface="Times New Roman" pitchFamily="18" charset="0"/>
              <a:ea typeface="宋体" pitchFamily="2" charset="-122"/>
              <a:cs typeface="Times New Roman" pitchFamily="18" charset="0"/>
            </a:endParaRPr>
          </a:p>
          <a:p>
            <a:pPr algn="r">
              <a:spcBef>
                <a:spcPct val="20000"/>
              </a:spcBef>
              <a:buClr>
                <a:srgbClr val="808080"/>
              </a:buClr>
            </a:pPr>
            <a:r>
              <a:rPr lang="da-DK" sz="1400" b="1" dirty="0" smtClean="0">
                <a:solidFill>
                  <a:schemeClr val="bg1"/>
                </a:solidFill>
                <a:latin typeface="Times New Roman" pitchFamily="18" charset="0"/>
                <a:ea typeface="宋体" pitchFamily="2" charset="-122"/>
                <a:cs typeface="Times New Roman" pitchFamily="18" charset="0"/>
              </a:rPr>
              <a:t>Alfred Che, Vice President, Danfoss China </a:t>
            </a:r>
          </a:p>
          <a:p>
            <a:pPr algn="r">
              <a:spcBef>
                <a:spcPct val="20000"/>
              </a:spcBef>
              <a:buClr>
                <a:srgbClr val="808080"/>
              </a:buClr>
            </a:pPr>
            <a:r>
              <a:rPr lang="zh-CN" altLang="en-US" sz="1400" b="1" dirty="0" smtClean="0">
                <a:solidFill>
                  <a:schemeClr val="bg1"/>
                </a:solidFill>
                <a:latin typeface="Times New Roman" pitchFamily="18" charset="0"/>
                <a:ea typeface="宋体" pitchFamily="2" charset="-122"/>
                <a:cs typeface="Times New Roman" pitchFamily="18" charset="0"/>
              </a:rPr>
              <a:t>丹佛斯中国副总裁车巍</a:t>
            </a:r>
            <a:endParaRPr lang="en-US" altLang="zh-CN" sz="1400" b="1" dirty="0" smtClean="0">
              <a:solidFill>
                <a:schemeClr val="bg1"/>
              </a:solidFill>
              <a:latin typeface="Times New Roman" pitchFamily="18" charset="0"/>
              <a:ea typeface="宋体" pitchFamily="2" charset="-122"/>
              <a:cs typeface="Times New Roman" pitchFamily="18" charset="0"/>
            </a:endParaRPr>
          </a:p>
          <a:p>
            <a:pPr algn="r">
              <a:spcBef>
                <a:spcPct val="20000"/>
              </a:spcBef>
              <a:buClr>
                <a:srgbClr val="808080"/>
              </a:buClr>
            </a:pPr>
            <a:r>
              <a:rPr lang="da-DK" sz="1400" b="1" dirty="0" smtClean="0">
                <a:solidFill>
                  <a:schemeClr val="bg1"/>
                </a:solidFill>
                <a:latin typeface="Times New Roman" pitchFamily="18" charset="0"/>
                <a:ea typeface="宋体" pitchFamily="2" charset="-122"/>
                <a:cs typeface="Times New Roman" pitchFamily="18" charset="0"/>
              </a:rPr>
              <a:t>www.danfoss.com</a:t>
            </a:r>
            <a:endParaRPr lang="da-DK" sz="1400" b="1" dirty="0">
              <a:solidFill>
                <a:schemeClr val="bg1"/>
              </a:solidFill>
              <a:latin typeface="Times New Roman" pitchFamily="18" charset="0"/>
              <a:ea typeface="宋体" pitchFamily="2" charset="-122"/>
              <a:cs typeface="Times New Roman" pitchFamily="18" charset="0"/>
            </a:endParaRPr>
          </a:p>
        </p:txBody>
      </p:sp>
      <p:sp>
        <p:nvSpPr>
          <p:cNvPr id="11" name="Rectangle 9"/>
          <p:cNvSpPr txBox="1">
            <a:spLocks noChangeArrowheads="1"/>
          </p:cNvSpPr>
          <p:nvPr/>
        </p:nvSpPr>
        <p:spPr bwMode="auto">
          <a:xfrm>
            <a:off x="128587" y="788667"/>
            <a:ext cx="9015413" cy="1429067"/>
          </a:xfrm>
          <a:prstGeom prst="rect">
            <a:avLst/>
          </a:prstGeom>
          <a:noFill/>
          <a:ln w="9525">
            <a:noFill/>
            <a:miter lim="800000"/>
            <a:headEnd/>
            <a:tailEnd/>
          </a:ln>
        </p:spPr>
        <p:txBody>
          <a:bodyPr lIns="0" tIns="0" rIns="0" bIns="0"/>
          <a:lstStyle/>
          <a:p>
            <a:pPr>
              <a:spcBef>
                <a:spcPts val="0"/>
              </a:spcBef>
            </a:pPr>
            <a:r>
              <a:rPr lang="en-US" altLang="zh-CN" sz="3200" b="1" dirty="0" smtClean="0">
                <a:solidFill>
                  <a:schemeClr val="bg1"/>
                </a:solidFill>
                <a:latin typeface="Times New Roman" pitchFamily="18" charset="0"/>
                <a:ea typeface="宋体" pitchFamily="2" charset="-122"/>
                <a:cs typeface="Times New Roman" pitchFamily="18" charset="0"/>
              </a:rPr>
              <a:t>District Energy: the Best Solution to Energy Efficiency and Emission Reduction  </a:t>
            </a:r>
          </a:p>
          <a:p>
            <a:pPr>
              <a:spcBef>
                <a:spcPts val="0"/>
              </a:spcBef>
            </a:pPr>
            <a:r>
              <a:rPr lang="zh-CN" altLang="en-US" sz="3200" b="1" dirty="0" smtClean="0">
                <a:solidFill>
                  <a:schemeClr val="bg1"/>
                </a:solidFill>
                <a:latin typeface="Times New Roman" pitchFamily="18" charset="0"/>
                <a:ea typeface="宋体" pitchFamily="2" charset="-122"/>
                <a:cs typeface="Times New Roman" pitchFamily="18" charset="0"/>
              </a:rPr>
              <a:t>区域能源：节能减排的最佳解决方案</a:t>
            </a:r>
            <a:endParaRPr lang="en-US" sz="2400" dirty="0">
              <a:solidFill>
                <a:schemeClr val="bg1"/>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91333148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Content </a:t>
            </a:r>
            <a:r>
              <a:rPr lang="zh-CN" altLang="en-US"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目录</a:t>
            </a:r>
            <a:endPar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 Placeholder 2"/>
          <p:cNvSpPr>
            <a:spLocks noGrp="1"/>
          </p:cNvSpPr>
          <p:nvPr>
            <p:ph type="body" sz="quarter" idx="11"/>
          </p:nvPr>
        </p:nvSpPr>
        <p:spPr>
          <a:xfrm>
            <a:off x="662026" y="1572966"/>
            <a:ext cx="7888288" cy="4400550"/>
          </a:xfrm>
        </p:spPr>
        <p:txBody>
          <a:bodyPr/>
          <a:lstStyle/>
          <a:p>
            <a:pPr>
              <a:buClrTx/>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Global </a:t>
            </a:r>
            <a:r>
              <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Trends </a:t>
            </a: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District Energy </a:t>
            </a:r>
            <a:endPar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177800">
              <a:buClrTx/>
              <a:buNone/>
            </a:pPr>
            <a:r>
              <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全球能源发展</a:t>
            </a:r>
            <a:r>
              <a:rPr lang="zh-CN" altLang="en-US"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趋势与区域能源</a:t>
            </a:r>
            <a:endPar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buClrTx/>
            </a:pPr>
            <a:endParaRPr lang="en-GB"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buClrTx/>
            </a:pPr>
            <a:r>
              <a:rPr lang="en-GB" sz="24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Danish "Energy Fairy Tale" and District Energy </a:t>
            </a:r>
          </a:p>
          <a:p>
            <a:pPr marL="0" indent="177800">
              <a:buClrTx/>
              <a:buNone/>
            </a:pPr>
            <a:r>
              <a:rPr lang="zh-CN" altLang="en-US" sz="24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丹麦“能源童话”与区域能源</a:t>
            </a:r>
            <a:endParaRPr lang="en-US" altLang="zh-CN" sz="24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0" indent="177800">
              <a:buClrTx/>
              <a:buNone/>
            </a:pPr>
            <a:endPar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buClrTx/>
            </a:pPr>
            <a:r>
              <a:rPr lang="en-US" altLang="zh-CN" sz="2400" b="1" dirty="0" err="1">
                <a:solidFill>
                  <a:schemeClr val="tx1"/>
                </a:solidFill>
                <a:latin typeface="Times New Roman" panose="02020603050405020304" pitchFamily="18" charset="0"/>
                <a:ea typeface="宋体" panose="02010600030101010101" pitchFamily="2" charset="-122"/>
                <a:cs typeface="Times New Roman" panose="02020603050405020304" pitchFamily="18" charset="0"/>
              </a:rPr>
              <a:t>Danfoss</a:t>
            </a:r>
            <a:r>
              <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District Energy </a:t>
            </a: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Applications </a:t>
            </a:r>
            <a:r>
              <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 </a:t>
            </a: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China</a:t>
            </a:r>
          </a:p>
          <a:p>
            <a:pPr marL="0" indent="177800">
              <a:buClrTx/>
              <a:buNone/>
            </a:pPr>
            <a:r>
              <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丹佛</a:t>
            </a:r>
            <a:r>
              <a:rPr lang="zh-CN" altLang="en-US"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斯区域能源在中国的应用</a:t>
            </a:r>
            <a:endPar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54228444"/>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
          <p:cNvSpPr>
            <a:spLocks noChangeArrowheads="1"/>
          </p:cNvSpPr>
          <p:nvPr/>
        </p:nvSpPr>
        <p:spPr bwMode="auto">
          <a:xfrm>
            <a:off x="225367" y="5379530"/>
            <a:ext cx="8856617" cy="646331"/>
          </a:xfrm>
          <a:prstGeom prst="rect">
            <a:avLst/>
          </a:prstGeom>
          <a:solidFill>
            <a:schemeClr val="bg1">
              <a:lumMod val="95000"/>
            </a:schemeClr>
          </a:solidFill>
          <a:ln>
            <a:noFill/>
          </a:ln>
          <a:effectLst>
            <a:outerShdw blurRad="50800" dist="38100" dir="5400000" algn="t" rotWithShape="0">
              <a:prstClr val="black">
                <a:alpha val="40000"/>
              </a:prstClr>
            </a:outerShdw>
          </a:effectLst>
        </p:spPr>
        <p:txBody>
          <a:bodyPr wrap="square">
            <a:spAutoFit/>
          </a:bodyPr>
          <a:lstStyle>
            <a:lvl1pPr eaLnBrk="0" hangingPunct="0">
              <a:spcBef>
                <a:spcPct val="40000"/>
              </a:spcBef>
              <a:buClr>
                <a:srgbClr val="808080"/>
              </a:buClr>
              <a:buFont typeface="Wingdings" pitchFamily="2" charset="2"/>
              <a:buChar char="n"/>
              <a:defRPr sz="1600">
                <a:solidFill>
                  <a:schemeClr val="tx1"/>
                </a:solidFill>
                <a:latin typeface="Verdana" pitchFamily="34" charset="0"/>
                <a:cs typeface="Arial" pitchFamily="34" charset="0"/>
              </a:defRPr>
            </a:lvl1pPr>
            <a:lvl2pPr marL="742950" indent="-285750" eaLnBrk="0" hangingPunct="0">
              <a:spcBef>
                <a:spcPct val="40000"/>
              </a:spcBef>
              <a:buClr>
                <a:srgbClr val="808080"/>
              </a:buClr>
              <a:buFont typeface="Wingdings" pitchFamily="2" charset="2"/>
              <a:buChar char="n"/>
              <a:defRPr sz="1400">
                <a:solidFill>
                  <a:schemeClr val="tx1"/>
                </a:solidFill>
                <a:latin typeface="Verdana" pitchFamily="34" charset="0"/>
                <a:cs typeface="Arial" pitchFamily="34" charset="0"/>
              </a:defRPr>
            </a:lvl2pPr>
            <a:lvl3pPr marL="1143000" indent="-228600" eaLnBrk="0" hangingPunct="0">
              <a:spcBef>
                <a:spcPct val="40000"/>
              </a:spcBef>
              <a:buClr>
                <a:srgbClr val="808080"/>
              </a:buClr>
              <a:buFont typeface="Wingdings" pitchFamily="2" charset="2"/>
              <a:buChar char="n"/>
              <a:defRPr sz="1400">
                <a:solidFill>
                  <a:schemeClr val="tx1"/>
                </a:solidFill>
                <a:latin typeface="Verdana" pitchFamily="34" charset="0"/>
                <a:cs typeface="Arial" pitchFamily="34" charset="0"/>
              </a:defRPr>
            </a:lvl3pPr>
            <a:lvl4pPr marL="1600200" indent="-228600" eaLnBrk="0" hangingPunct="0">
              <a:spcBef>
                <a:spcPct val="40000"/>
              </a:spcBef>
              <a:buClr>
                <a:srgbClr val="808080"/>
              </a:buClr>
              <a:buFont typeface="Wingdings" pitchFamily="2" charset="2"/>
              <a:buChar char="n"/>
              <a:defRPr sz="1400">
                <a:solidFill>
                  <a:schemeClr val="tx1"/>
                </a:solidFill>
                <a:latin typeface="Verdana" pitchFamily="34" charset="0"/>
                <a:cs typeface="Arial" pitchFamily="34" charset="0"/>
              </a:defRPr>
            </a:lvl4pPr>
            <a:lvl5pPr marL="2057400" indent="-228600" eaLnBrk="0" hangingPunct="0">
              <a:spcBef>
                <a:spcPct val="40000"/>
              </a:spcBef>
              <a:buClr>
                <a:srgbClr val="808080"/>
              </a:buClr>
              <a:buFont typeface="Wingdings" pitchFamily="2" charset="2"/>
              <a:buChar char="n"/>
              <a:defRPr sz="1400">
                <a:solidFill>
                  <a:schemeClr val="tx1"/>
                </a:solidFill>
                <a:latin typeface="Verdana" pitchFamily="34" charset="0"/>
                <a:cs typeface="Arial" pitchFamily="34" charset="0"/>
              </a:defRPr>
            </a:lvl5pPr>
            <a:lvl6pPr marL="2514600" indent="-228600" eaLnBrk="0" fontAlgn="base" hangingPunct="0">
              <a:spcBef>
                <a:spcPct val="40000"/>
              </a:spcBef>
              <a:spcAft>
                <a:spcPct val="0"/>
              </a:spcAft>
              <a:buClr>
                <a:srgbClr val="808080"/>
              </a:buClr>
              <a:buFont typeface="Wingdings" pitchFamily="2" charset="2"/>
              <a:buChar char="n"/>
              <a:defRPr sz="1400">
                <a:solidFill>
                  <a:schemeClr val="tx1"/>
                </a:solidFill>
                <a:latin typeface="Verdana" pitchFamily="34" charset="0"/>
                <a:cs typeface="Arial" pitchFamily="34" charset="0"/>
              </a:defRPr>
            </a:lvl6pPr>
            <a:lvl7pPr marL="2971800" indent="-228600" eaLnBrk="0" fontAlgn="base" hangingPunct="0">
              <a:spcBef>
                <a:spcPct val="40000"/>
              </a:spcBef>
              <a:spcAft>
                <a:spcPct val="0"/>
              </a:spcAft>
              <a:buClr>
                <a:srgbClr val="808080"/>
              </a:buClr>
              <a:buFont typeface="Wingdings" pitchFamily="2" charset="2"/>
              <a:buChar char="n"/>
              <a:defRPr sz="1400">
                <a:solidFill>
                  <a:schemeClr val="tx1"/>
                </a:solidFill>
                <a:latin typeface="Verdana" pitchFamily="34" charset="0"/>
                <a:cs typeface="Arial" pitchFamily="34" charset="0"/>
              </a:defRPr>
            </a:lvl7pPr>
            <a:lvl8pPr marL="3429000" indent="-228600" eaLnBrk="0" fontAlgn="base" hangingPunct="0">
              <a:spcBef>
                <a:spcPct val="40000"/>
              </a:spcBef>
              <a:spcAft>
                <a:spcPct val="0"/>
              </a:spcAft>
              <a:buClr>
                <a:srgbClr val="808080"/>
              </a:buClr>
              <a:buFont typeface="Wingdings" pitchFamily="2" charset="2"/>
              <a:buChar char="n"/>
              <a:defRPr sz="1400">
                <a:solidFill>
                  <a:schemeClr val="tx1"/>
                </a:solidFill>
                <a:latin typeface="Verdana" pitchFamily="34" charset="0"/>
                <a:cs typeface="Arial" pitchFamily="34" charset="0"/>
              </a:defRPr>
            </a:lvl8pPr>
            <a:lvl9pPr marL="3886200" indent="-228600" eaLnBrk="0" fontAlgn="base" hangingPunct="0">
              <a:spcBef>
                <a:spcPct val="40000"/>
              </a:spcBef>
              <a:spcAft>
                <a:spcPct val="0"/>
              </a:spcAft>
              <a:buClr>
                <a:srgbClr val="808080"/>
              </a:buClr>
              <a:buFont typeface="Wingdings" pitchFamily="2" charset="2"/>
              <a:buChar char="n"/>
              <a:defRPr sz="1400">
                <a:solidFill>
                  <a:schemeClr val="tx1"/>
                </a:solidFill>
                <a:latin typeface="Verdana" pitchFamily="34" charset="0"/>
                <a:cs typeface="Arial" pitchFamily="34" charset="0"/>
              </a:defRPr>
            </a:lvl9pPr>
          </a:lstStyle>
          <a:p>
            <a:pPr eaLnBrk="1" hangingPunct="1">
              <a:spcBef>
                <a:spcPct val="0"/>
              </a:spcBef>
              <a:buClrTx/>
              <a:buFont typeface="Wingdings" pitchFamily="2" charset="2"/>
              <a:buNone/>
            </a:pPr>
            <a:r>
              <a:rPr lang="en-US" sz="1200" dirty="0">
                <a:solidFill>
                  <a:srgbClr val="000000">
                    <a:lumMod val="75000"/>
                    <a:lumOff val="25000"/>
                  </a:srgbClr>
                </a:solidFill>
                <a:ea typeface="Simhei" panose="02010609060101010101" pitchFamily="49" charset="-122"/>
              </a:rPr>
              <a:t>Since 1980, Denmark has maintained a steady growth in GDP, </a:t>
            </a:r>
            <a:r>
              <a:rPr lang="en-US" sz="1200" dirty="0" smtClean="0">
                <a:solidFill>
                  <a:srgbClr val="000000">
                    <a:lumMod val="75000"/>
                    <a:lumOff val="25000"/>
                  </a:srgbClr>
                </a:solidFill>
                <a:ea typeface="Simhei" panose="02010609060101010101" pitchFamily="49" charset="-122"/>
              </a:rPr>
              <a:t>while the energy </a:t>
            </a:r>
            <a:r>
              <a:rPr lang="en-US" sz="1200" dirty="0">
                <a:solidFill>
                  <a:srgbClr val="000000">
                    <a:lumMod val="75000"/>
                    <a:lumOff val="25000"/>
                  </a:srgbClr>
                </a:solidFill>
                <a:ea typeface="Simhei" panose="02010609060101010101" pitchFamily="49" charset="-122"/>
              </a:rPr>
              <a:t>consumption </a:t>
            </a:r>
            <a:r>
              <a:rPr lang="en-US" sz="1200" dirty="0" smtClean="0">
                <a:solidFill>
                  <a:srgbClr val="000000">
                    <a:lumMod val="75000"/>
                    <a:lumOff val="25000"/>
                  </a:srgbClr>
                </a:solidFill>
                <a:ea typeface="Simhei" panose="02010609060101010101" pitchFamily="49" charset="-122"/>
              </a:rPr>
              <a:t>index keeps flat, and carbon </a:t>
            </a:r>
            <a:r>
              <a:rPr lang="en-US" sz="1200" dirty="0">
                <a:solidFill>
                  <a:srgbClr val="000000">
                    <a:lumMod val="75000"/>
                    <a:lumOff val="25000"/>
                  </a:srgbClr>
                </a:solidFill>
                <a:ea typeface="Simhei" panose="02010609060101010101" pitchFamily="49" charset="-122"/>
              </a:rPr>
              <a:t>dioxide </a:t>
            </a:r>
            <a:r>
              <a:rPr lang="en-US" sz="1200" dirty="0" smtClean="0">
                <a:solidFill>
                  <a:srgbClr val="000000">
                    <a:lumMod val="75000"/>
                    <a:lumOff val="25000"/>
                  </a:srgbClr>
                </a:solidFill>
                <a:ea typeface="Simhei" panose="02010609060101010101" pitchFamily="49" charset="-122"/>
              </a:rPr>
              <a:t>emissions has been declining.</a:t>
            </a:r>
            <a:endParaRPr lang="en-US" sz="1200" dirty="0">
              <a:solidFill>
                <a:srgbClr val="000000">
                  <a:lumMod val="75000"/>
                  <a:lumOff val="25000"/>
                </a:srgbClr>
              </a:solidFill>
              <a:ea typeface="Simhei" panose="02010609060101010101" pitchFamily="49" charset="-122"/>
            </a:endParaRPr>
          </a:p>
          <a:p>
            <a:pPr eaLnBrk="1" hangingPunct="1">
              <a:spcBef>
                <a:spcPct val="0"/>
              </a:spcBef>
              <a:buClrTx/>
              <a:buFontTx/>
              <a:buNone/>
            </a:pPr>
            <a:r>
              <a:rPr lang="zh-CN" altLang="zh-CN" sz="1200" dirty="0" smtClean="0">
                <a:solidFill>
                  <a:srgbClr val="000000">
                    <a:lumMod val="75000"/>
                    <a:lumOff val="25000"/>
                  </a:srgbClr>
                </a:solidFill>
                <a:ea typeface="Simhei" panose="02010609060101010101" pitchFamily="49" charset="-122"/>
              </a:rPr>
              <a:t>从</a:t>
            </a:r>
            <a:r>
              <a:rPr lang="da-DK" altLang="zh-CN" sz="1200" dirty="0">
                <a:solidFill>
                  <a:srgbClr val="000000">
                    <a:lumMod val="75000"/>
                    <a:lumOff val="25000"/>
                  </a:srgbClr>
                </a:solidFill>
                <a:ea typeface="Simhei" panose="02010609060101010101" pitchFamily="49" charset="-122"/>
              </a:rPr>
              <a:t>19</a:t>
            </a:r>
            <a:r>
              <a:rPr lang="en-US" altLang="zh-CN" sz="1200" dirty="0">
                <a:solidFill>
                  <a:srgbClr val="000000">
                    <a:lumMod val="75000"/>
                    <a:lumOff val="25000"/>
                  </a:srgbClr>
                </a:solidFill>
                <a:ea typeface="Simhei" panose="02010609060101010101" pitchFamily="49" charset="-122"/>
              </a:rPr>
              <a:t>8</a:t>
            </a:r>
            <a:r>
              <a:rPr lang="da-DK" altLang="zh-CN" sz="1200" dirty="0">
                <a:solidFill>
                  <a:srgbClr val="000000">
                    <a:lumMod val="75000"/>
                    <a:lumOff val="25000"/>
                  </a:srgbClr>
                </a:solidFill>
                <a:ea typeface="Simhei" panose="02010609060101010101" pitchFamily="49" charset="-122"/>
              </a:rPr>
              <a:t>0</a:t>
            </a:r>
            <a:r>
              <a:rPr lang="zh-CN" altLang="zh-CN" sz="1200" dirty="0">
                <a:solidFill>
                  <a:srgbClr val="000000">
                    <a:lumMod val="75000"/>
                    <a:lumOff val="25000"/>
                  </a:srgbClr>
                </a:solidFill>
                <a:ea typeface="Simhei" panose="02010609060101010101" pitchFamily="49" charset="-122"/>
              </a:rPr>
              <a:t>年以来，丹麦在</a:t>
            </a:r>
            <a:r>
              <a:rPr lang="da-DK" altLang="zh-CN" sz="1200" dirty="0">
                <a:solidFill>
                  <a:srgbClr val="000000">
                    <a:lumMod val="75000"/>
                    <a:lumOff val="25000"/>
                  </a:srgbClr>
                </a:solidFill>
                <a:ea typeface="Simhei" panose="02010609060101010101" pitchFamily="49" charset="-122"/>
              </a:rPr>
              <a:t>GDP</a:t>
            </a:r>
            <a:r>
              <a:rPr lang="zh-CN" altLang="zh-CN" sz="1200" dirty="0">
                <a:solidFill>
                  <a:srgbClr val="000000">
                    <a:lumMod val="75000"/>
                    <a:lumOff val="25000"/>
                  </a:srgbClr>
                </a:solidFill>
                <a:ea typeface="Simhei" panose="02010609060101010101" pitchFamily="49" charset="-122"/>
              </a:rPr>
              <a:t>保持稳步增长的同时，能耗基本持平，</a:t>
            </a:r>
            <a:r>
              <a:rPr lang="zh-CN" altLang="en-US" sz="1200" dirty="0">
                <a:solidFill>
                  <a:srgbClr val="000000">
                    <a:lumMod val="75000"/>
                    <a:lumOff val="25000"/>
                  </a:srgbClr>
                </a:solidFill>
                <a:ea typeface="Simhei" panose="02010609060101010101" pitchFamily="49" charset="-122"/>
              </a:rPr>
              <a:t>再加上</a:t>
            </a:r>
            <a:r>
              <a:rPr lang="zh-CN" altLang="zh-CN" sz="1200" dirty="0">
                <a:solidFill>
                  <a:srgbClr val="000000">
                    <a:lumMod val="75000"/>
                    <a:lumOff val="25000"/>
                  </a:srgbClr>
                </a:solidFill>
                <a:ea typeface="Simhei" panose="02010609060101010101" pitchFamily="49" charset="-122"/>
              </a:rPr>
              <a:t>发展新能源取代传统能源，二氧化碳排放量未升反降</a:t>
            </a:r>
            <a:r>
              <a:rPr lang="zh-CN" altLang="zh-CN" sz="1200" dirty="0" smtClean="0">
                <a:solidFill>
                  <a:srgbClr val="000000">
                    <a:lumMod val="75000"/>
                    <a:lumOff val="25000"/>
                  </a:srgbClr>
                </a:solidFill>
                <a:ea typeface="Simhei" panose="02010609060101010101" pitchFamily="49" charset="-122"/>
              </a:rPr>
              <a:t>。</a:t>
            </a:r>
            <a:endParaRPr lang="en-US" altLang="zh-CN" sz="1200" dirty="0" smtClean="0">
              <a:solidFill>
                <a:srgbClr val="000000">
                  <a:lumMod val="75000"/>
                  <a:lumOff val="25000"/>
                </a:srgbClr>
              </a:solidFill>
              <a:ea typeface="Simhei" panose="02010609060101010101" pitchFamily="49" charset="-122"/>
            </a:endParaRPr>
          </a:p>
        </p:txBody>
      </p:sp>
      <p:sp>
        <p:nvSpPr>
          <p:cNvPr id="6" name="Rectangle 2"/>
          <p:cNvSpPr txBox="1">
            <a:spLocks noChangeArrowheads="1"/>
          </p:cNvSpPr>
          <p:nvPr/>
        </p:nvSpPr>
        <p:spPr bwMode="auto">
          <a:xfrm>
            <a:off x="541601" y="347663"/>
            <a:ext cx="7891463" cy="369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0"/>
              </a:spcAft>
              <a:defRPr sz="2400">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Verdana" pitchFamily="34" charset="0"/>
                <a:cs typeface="Arial" charset="0"/>
              </a:defRPr>
            </a:lvl2pPr>
            <a:lvl3pPr algn="l" rtl="0" eaLnBrk="1" fontAlgn="base" hangingPunct="1">
              <a:lnSpc>
                <a:spcPct val="95000"/>
              </a:lnSpc>
              <a:spcBef>
                <a:spcPct val="0"/>
              </a:spcBef>
              <a:spcAft>
                <a:spcPct val="0"/>
              </a:spcAft>
              <a:defRPr sz="2400">
                <a:solidFill>
                  <a:schemeClr val="tx1"/>
                </a:solidFill>
                <a:latin typeface="Verdana" pitchFamily="34" charset="0"/>
                <a:cs typeface="Arial" charset="0"/>
              </a:defRPr>
            </a:lvl3pPr>
            <a:lvl4pPr algn="l" rtl="0" eaLnBrk="1" fontAlgn="base" hangingPunct="1">
              <a:lnSpc>
                <a:spcPct val="95000"/>
              </a:lnSpc>
              <a:spcBef>
                <a:spcPct val="0"/>
              </a:spcBef>
              <a:spcAft>
                <a:spcPct val="0"/>
              </a:spcAft>
              <a:defRPr sz="2400">
                <a:solidFill>
                  <a:schemeClr val="tx1"/>
                </a:solidFill>
                <a:latin typeface="Verdana" pitchFamily="34" charset="0"/>
                <a:cs typeface="Arial" charset="0"/>
              </a:defRPr>
            </a:lvl4pPr>
            <a:lvl5pPr algn="l" rtl="0" eaLnBrk="1" fontAlgn="base" hangingPunct="1">
              <a:lnSpc>
                <a:spcPct val="95000"/>
              </a:lnSpc>
              <a:spcBef>
                <a:spcPct val="0"/>
              </a:spcBef>
              <a:spcAft>
                <a:spcPct val="0"/>
              </a:spcAft>
              <a:defRPr sz="2400">
                <a:solidFill>
                  <a:schemeClr val="tx1"/>
                </a:solidFill>
                <a:latin typeface="Verdana" pitchFamily="34"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Verdana" pitchFamily="34"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Verdana" pitchFamily="34"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Verdana" pitchFamily="34"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Verdana" pitchFamily="34" charset="0"/>
                <a:cs typeface="Arial" charset="0"/>
              </a:defRPr>
            </a:lvl9pPr>
          </a:lstStyle>
          <a:p>
            <a:r>
              <a:rPr lang="en-US" sz="2800" b="1" dirty="0" smtClean="0">
                <a:solidFill>
                  <a:srgbClr val="000000"/>
                </a:solidFill>
                <a:latin typeface="Times New Roman" pitchFamily="18" charset="0"/>
                <a:ea typeface="宋体" pitchFamily="2" charset="-122"/>
                <a:cs typeface="Times New Roman" pitchFamily="18" charset="0"/>
              </a:rPr>
              <a:t>DK: </a:t>
            </a:r>
            <a:r>
              <a:rPr lang="en-US" altLang="zh-CN" sz="2800" b="1" dirty="0" smtClean="0">
                <a:solidFill>
                  <a:srgbClr val="000000"/>
                </a:solidFill>
                <a:latin typeface="Times New Roman" pitchFamily="18" charset="0"/>
                <a:ea typeface="宋体" pitchFamily="2" charset="-122"/>
                <a:cs typeface="Times New Roman" pitchFamily="18" charset="0"/>
              </a:rPr>
              <a:t>En</a:t>
            </a:r>
            <a:r>
              <a:rPr lang="en-US" sz="2800" b="1" dirty="0" smtClean="0">
                <a:solidFill>
                  <a:srgbClr val="000000"/>
                </a:solidFill>
                <a:latin typeface="Times New Roman" pitchFamily="18" charset="0"/>
                <a:ea typeface="宋体" pitchFamily="2" charset="-122"/>
                <a:cs typeface="Times New Roman" pitchFamily="18" charset="0"/>
              </a:rPr>
              <a:t>ergy </a:t>
            </a:r>
            <a:r>
              <a:rPr lang="en-US" sz="2800" b="1" dirty="0">
                <a:solidFill>
                  <a:srgbClr val="000000"/>
                </a:solidFill>
                <a:latin typeface="Times New Roman" pitchFamily="18" charset="0"/>
                <a:ea typeface="宋体" pitchFamily="2" charset="-122"/>
                <a:cs typeface="Times New Roman" pitchFamily="18" charset="0"/>
              </a:rPr>
              <a:t>usage stays neutral - even with steady GDP growth  </a:t>
            </a:r>
            <a:r>
              <a:rPr lang="zh-CN" altLang="en-US" sz="2800" b="1" dirty="0" smtClean="0">
                <a:solidFill>
                  <a:srgbClr val="000000"/>
                </a:solidFill>
                <a:latin typeface="Times New Roman" pitchFamily="18" charset="0"/>
                <a:ea typeface="宋体" pitchFamily="2" charset="-122"/>
                <a:cs typeface="Times New Roman" pitchFamily="18" charset="0"/>
              </a:rPr>
              <a:t>丹麦绿色发展模式</a:t>
            </a:r>
            <a:endParaRPr lang="zh-CN" altLang="en-GB" sz="2800" b="1" dirty="0">
              <a:solidFill>
                <a:srgbClr val="000000"/>
              </a:solidFill>
              <a:latin typeface="Times New Roman" pitchFamily="18" charset="0"/>
              <a:ea typeface="宋体" pitchFamily="2" charset="-122"/>
              <a:cs typeface="Times New Roman" pitchFamily="18" charset="0"/>
            </a:endParaRPr>
          </a:p>
        </p:txBody>
      </p:sp>
      <p:sp>
        <p:nvSpPr>
          <p:cNvPr id="8" name="TextBox 6"/>
          <p:cNvSpPr txBox="1"/>
          <p:nvPr/>
        </p:nvSpPr>
        <p:spPr bwMode="auto">
          <a:xfrm>
            <a:off x="826611" y="4628117"/>
            <a:ext cx="3412882" cy="307777"/>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indent="-25400" defTabSz="457200" eaLnBrk="0" hangingPunct="0">
              <a:spcBef>
                <a:spcPct val="0"/>
              </a:spcBef>
              <a:spcAft>
                <a:spcPts val="1500"/>
              </a:spcAft>
              <a:buClrTx/>
            </a:pPr>
            <a:r>
              <a:rPr lang="en-GB" sz="1000" i="1" dirty="0" smtClean="0">
                <a:solidFill>
                  <a:prstClr val="black"/>
                </a:solidFill>
                <a:latin typeface="+mn-lt"/>
                <a:ea typeface="ＭＳ Ｐゴシック" pitchFamily="-111" charset="-128"/>
                <a:cs typeface="ＭＳ Ｐゴシック" pitchFamily="-111" charset="-128"/>
              </a:rPr>
              <a:t>Source:  Statistics Denmark , the Danish Energy Agency and DANVA</a:t>
            </a:r>
          </a:p>
        </p:txBody>
      </p:sp>
      <p:grpSp>
        <p:nvGrpSpPr>
          <p:cNvPr id="9" name="Gruppe 6"/>
          <p:cNvGrpSpPr/>
          <p:nvPr/>
        </p:nvGrpSpPr>
        <p:grpSpPr>
          <a:xfrm>
            <a:off x="5001497" y="4633394"/>
            <a:ext cx="1471624" cy="246221"/>
            <a:chOff x="7721469" y="3167732"/>
            <a:chExt cx="1471624" cy="246221"/>
          </a:xfrm>
        </p:grpSpPr>
        <p:sp>
          <p:nvSpPr>
            <p:cNvPr id="10" name="Tekstboks 25"/>
            <p:cNvSpPr txBox="1"/>
            <p:nvPr/>
          </p:nvSpPr>
          <p:spPr>
            <a:xfrm>
              <a:off x="7770495" y="3167732"/>
              <a:ext cx="1422598" cy="246221"/>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sz="1000" b="0" i="0" u="none" strike="noStrike" kern="0" cap="none" spc="0" normalizeH="0" baseline="0" noProof="0" dirty="0" smtClean="0">
                  <a:ln>
                    <a:noFill/>
                  </a:ln>
                  <a:solidFill>
                    <a:prstClr val="black"/>
                  </a:solidFill>
                  <a:effectLst/>
                  <a:uLnTx/>
                  <a:uFillTx/>
                  <a:latin typeface="+mn-lt"/>
                  <a:cs typeface="Soho"/>
                </a:rPr>
                <a:t>GDP in real terms</a:t>
              </a:r>
            </a:p>
          </p:txBody>
        </p:sp>
        <p:sp>
          <p:nvSpPr>
            <p:cNvPr id="11" name="Rektangel 1"/>
            <p:cNvSpPr/>
            <p:nvPr/>
          </p:nvSpPr>
          <p:spPr>
            <a:xfrm>
              <a:off x="7721469" y="3226429"/>
              <a:ext cx="90000" cy="90000"/>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smtClean="0">
                <a:ln>
                  <a:noFill/>
                </a:ln>
                <a:solidFill>
                  <a:prstClr val="white"/>
                </a:solidFill>
                <a:effectLst/>
                <a:uLnTx/>
                <a:uFillTx/>
                <a:latin typeface="+mn-lt"/>
                <a:ea typeface="+mn-ea"/>
                <a:cs typeface="+mn-cs"/>
              </a:endParaRPr>
            </a:p>
          </p:txBody>
        </p:sp>
      </p:grpSp>
      <p:grpSp>
        <p:nvGrpSpPr>
          <p:cNvPr id="12" name="Gruppe 11"/>
          <p:cNvGrpSpPr/>
          <p:nvPr/>
        </p:nvGrpSpPr>
        <p:grpSpPr>
          <a:xfrm>
            <a:off x="7138603" y="4658894"/>
            <a:ext cx="1162603" cy="246221"/>
            <a:chOff x="7712312" y="3416397"/>
            <a:chExt cx="1162603" cy="246221"/>
          </a:xfrm>
        </p:grpSpPr>
        <p:sp>
          <p:nvSpPr>
            <p:cNvPr id="13" name="Tekstboks 27"/>
            <p:cNvSpPr txBox="1"/>
            <p:nvPr/>
          </p:nvSpPr>
          <p:spPr>
            <a:xfrm>
              <a:off x="7765316" y="3416397"/>
              <a:ext cx="1109599" cy="246221"/>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sz="1000" b="0" i="0" u="none" strike="noStrike" kern="0" cap="none" spc="0" normalizeH="0" baseline="0" noProof="0" dirty="0" smtClean="0">
                  <a:ln>
                    <a:noFill/>
                  </a:ln>
                  <a:solidFill>
                    <a:prstClr val="black"/>
                  </a:solidFill>
                  <a:effectLst/>
                  <a:uLnTx/>
                  <a:uFillTx/>
                  <a:latin typeface="+mn-lt"/>
                  <a:cs typeface="Soho"/>
                </a:rPr>
                <a:t>CO</a:t>
              </a:r>
              <a:r>
                <a:rPr kumimoji="0" lang="en-GB" sz="1000" b="0" i="0" u="none" strike="noStrike" kern="0" cap="none" spc="0" normalizeH="0" baseline="-25000" noProof="0" dirty="0" smtClean="0">
                  <a:ln>
                    <a:noFill/>
                  </a:ln>
                  <a:solidFill>
                    <a:prstClr val="black"/>
                  </a:solidFill>
                  <a:effectLst/>
                  <a:uLnTx/>
                  <a:uFillTx/>
                  <a:latin typeface="+mn-lt"/>
                  <a:cs typeface="Soho"/>
                </a:rPr>
                <a:t>2</a:t>
              </a:r>
              <a:r>
                <a:rPr kumimoji="0" lang="en-GB" sz="1000" b="0" i="0" u="none" strike="noStrike" kern="0" cap="none" spc="0" normalizeH="0" baseline="0" noProof="0" dirty="0" smtClean="0">
                  <a:ln>
                    <a:noFill/>
                  </a:ln>
                  <a:solidFill>
                    <a:prstClr val="black"/>
                  </a:solidFill>
                  <a:effectLst/>
                  <a:uLnTx/>
                  <a:uFillTx/>
                  <a:latin typeface="+mn-lt"/>
                  <a:cs typeface="Soho"/>
                </a:rPr>
                <a:t> emissions</a:t>
              </a:r>
            </a:p>
          </p:txBody>
        </p:sp>
        <p:sp>
          <p:nvSpPr>
            <p:cNvPr id="14" name="Rektangel 32"/>
            <p:cNvSpPr/>
            <p:nvPr/>
          </p:nvSpPr>
          <p:spPr>
            <a:xfrm>
              <a:off x="7712312" y="3484830"/>
              <a:ext cx="90000" cy="90000"/>
            </a:xfrm>
            <a:prstGeom prst="rect">
              <a:avLst/>
            </a:prstGeom>
            <a:solidFill>
              <a:srgbClr val="00A77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smtClean="0">
                <a:ln>
                  <a:noFill/>
                </a:ln>
                <a:solidFill>
                  <a:prstClr val="white"/>
                </a:solidFill>
                <a:effectLst/>
                <a:uLnTx/>
                <a:uFillTx/>
                <a:latin typeface="+mn-lt"/>
                <a:ea typeface="+mn-ea"/>
                <a:cs typeface="Soho"/>
              </a:endParaRPr>
            </a:p>
          </p:txBody>
        </p:sp>
      </p:grpSp>
      <p:grpSp>
        <p:nvGrpSpPr>
          <p:cNvPr id="15" name="Gruppe 17"/>
          <p:cNvGrpSpPr/>
          <p:nvPr/>
        </p:nvGrpSpPr>
        <p:grpSpPr>
          <a:xfrm>
            <a:off x="7138603" y="5017355"/>
            <a:ext cx="2088528" cy="246221"/>
            <a:chOff x="7710208" y="3646345"/>
            <a:chExt cx="2088528" cy="246221"/>
          </a:xfrm>
        </p:grpSpPr>
        <p:sp>
          <p:nvSpPr>
            <p:cNvPr id="16" name="Tekstboks 26"/>
            <p:cNvSpPr txBox="1"/>
            <p:nvPr/>
          </p:nvSpPr>
          <p:spPr>
            <a:xfrm>
              <a:off x="7760827" y="3646345"/>
              <a:ext cx="2037909" cy="246221"/>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sz="1000" b="0" i="0" u="none" strike="noStrike" kern="0" cap="none" spc="0" normalizeH="0" baseline="0" noProof="0" dirty="0" smtClean="0">
                  <a:ln>
                    <a:noFill/>
                  </a:ln>
                  <a:solidFill>
                    <a:prstClr val="black"/>
                  </a:solidFill>
                  <a:effectLst/>
                  <a:uLnTx/>
                  <a:uFillTx/>
                  <a:latin typeface="+mn-lt"/>
                  <a:cs typeface="Soho"/>
                </a:rPr>
                <a:t>Gross energy consumption</a:t>
              </a:r>
            </a:p>
          </p:txBody>
        </p:sp>
        <p:sp>
          <p:nvSpPr>
            <p:cNvPr id="17" name="Rektangel 33"/>
            <p:cNvSpPr/>
            <p:nvPr/>
          </p:nvSpPr>
          <p:spPr>
            <a:xfrm>
              <a:off x="7710208" y="3726596"/>
              <a:ext cx="90000" cy="9000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smtClean="0">
                <a:ln>
                  <a:noFill/>
                </a:ln>
                <a:solidFill>
                  <a:prstClr val="white"/>
                </a:solidFill>
                <a:effectLst/>
                <a:uLnTx/>
                <a:uFillTx/>
                <a:latin typeface="+mn-lt"/>
                <a:ea typeface="+mn-ea"/>
                <a:cs typeface="+mn-cs"/>
              </a:endParaRPr>
            </a:p>
          </p:txBody>
        </p:sp>
      </p:grpSp>
      <p:grpSp>
        <p:nvGrpSpPr>
          <p:cNvPr id="3" name="Group 2"/>
          <p:cNvGrpSpPr/>
          <p:nvPr/>
        </p:nvGrpSpPr>
        <p:grpSpPr>
          <a:xfrm>
            <a:off x="5001497" y="5017354"/>
            <a:ext cx="1823694" cy="246221"/>
            <a:chOff x="9456024" y="5880047"/>
            <a:chExt cx="1823694" cy="246221"/>
          </a:xfrm>
        </p:grpSpPr>
        <p:sp>
          <p:nvSpPr>
            <p:cNvPr id="18" name="Rektangel 18"/>
            <p:cNvSpPr/>
            <p:nvPr/>
          </p:nvSpPr>
          <p:spPr>
            <a:xfrm>
              <a:off x="9456024" y="5972246"/>
              <a:ext cx="90000" cy="90000"/>
            </a:xfrm>
            <a:prstGeom prst="rect">
              <a:avLst/>
            </a:prstGeom>
            <a:solidFill>
              <a:srgbClr val="1F497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sz="1000" b="0" i="0" u="none" strike="noStrike" kern="0" cap="none" spc="0" normalizeH="0" baseline="0" noProof="0" smtClean="0">
                <a:ln>
                  <a:noFill/>
                </a:ln>
                <a:solidFill>
                  <a:prstClr val="white"/>
                </a:solidFill>
                <a:effectLst/>
                <a:uLnTx/>
                <a:uFillTx/>
                <a:latin typeface="+mn-lt"/>
                <a:ea typeface="+mn-ea"/>
                <a:cs typeface="+mn-cs"/>
              </a:endParaRPr>
            </a:p>
          </p:txBody>
        </p:sp>
        <p:sp>
          <p:nvSpPr>
            <p:cNvPr id="19" name="Tekstboks 19"/>
            <p:cNvSpPr txBox="1"/>
            <p:nvPr/>
          </p:nvSpPr>
          <p:spPr>
            <a:xfrm>
              <a:off x="9492049" y="5880047"/>
              <a:ext cx="1787669" cy="246221"/>
            </a:xfrm>
            <a:prstGeom prst="rect">
              <a:avLst/>
            </a:prstGeom>
            <a:noFill/>
          </p:spPr>
          <p:txBody>
            <a:bodyPr wrap="none" rtlCol="0">
              <a:spAutoFit/>
            </a:bodyPr>
            <a:lstStyle/>
            <a:p>
              <a:pPr>
                <a:spcBef>
                  <a:spcPct val="0"/>
                </a:spcBef>
                <a:buClrTx/>
              </a:pPr>
              <a:r>
                <a:rPr lang="en-GB" sz="1000" dirty="0" smtClean="0">
                  <a:solidFill>
                    <a:prstClr val="black"/>
                  </a:solidFill>
                  <a:latin typeface="+mn-lt"/>
                  <a:cs typeface="Soho"/>
                </a:rPr>
                <a:t>Total water consumption</a:t>
              </a:r>
              <a:endParaRPr lang="en-GB" sz="1000" dirty="0">
                <a:solidFill>
                  <a:prstClr val="black"/>
                </a:solidFill>
                <a:latin typeface="+mn-lt"/>
                <a:cs typeface="Soho"/>
              </a:endParaRPr>
            </a:p>
          </p:txBody>
        </p:sp>
      </p:grpSp>
      <p:graphicFrame>
        <p:nvGraphicFramePr>
          <p:cNvPr id="20" name="Diagram 21"/>
          <p:cNvGraphicFramePr>
            <a:graphicFrameLocks/>
          </p:cNvGraphicFramePr>
          <p:nvPr>
            <p:extLst>
              <p:ext uri="{D42A27DB-BD31-4B8C-83A1-F6EECF244321}">
                <p14:modId xmlns:p14="http://schemas.microsoft.com/office/powerpoint/2010/main" val="2997943588"/>
              </p:ext>
            </p:extLst>
          </p:nvPr>
        </p:nvGraphicFramePr>
        <p:xfrm>
          <a:off x="517850" y="1311503"/>
          <a:ext cx="8068009" cy="32129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5888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8"/>
          <p:cNvSpPr>
            <a:spLocks noChangeArrowheads="1"/>
          </p:cNvSpPr>
          <p:nvPr/>
        </p:nvSpPr>
        <p:spPr bwMode="auto">
          <a:xfrm>
            <a:off x="326092" y="1351427"/>
            <a:ext cx="881790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600">
                <a:solidFill>
                  <a:schemeClr val="tx1"/>
                </a:solidFill>
                <a:latin typeface="Verdana" pitchFamily="34" charset="0"/>
                <a:ea typeface="宋体" pitchFamily="2" charset="-122"/>
              </a:defRPr>
            </a:lvl1pPr>
            <a:lvl2pPr marL="742950" indent="-285750" eaLnBrk="0" hangingPunct="0">
              <a:defRPr sz="1600">
                <a:solidFill>
                  <a:schemeClr val="tx1"/>
                </a:solidFill>
                <a:latin typeface="Verdana" pitchFamily="34" charset="0"/>
                <a:ea typeface="宋体" pitchFamily="2" charset="-122"/>
              </a:defRPr>
            </a:lvl2pPr>
            <a:lvl3pPr marL="1143000" indent="-228600" eaLnBrk="0" hangingPunct="0">
              <a:defRPr sz="1600">
                <a:solidFill>
                  <a:schemeClr val="tx1"/>
                </a:solidFill>
                <a:latin typeface="Verdana" pitchFamily="34" charset="0"/>
                <a:ea typeface="宋体" pitchFamily="2" charset="-122"/>
              </a:defRPr>
            </a:lvl3pPr>
            <a:lvl4pPr marL="1600200" indent="-228600" eaLnBrk="0" hangingPunct="0">
              <a:defRPr sz="1600">
                <a:solidFill>
                  <a:schemeClr val="tx1"/>
                </a:solidFill>
                <a:latin typeface="Verdana" pitchFamily="34" charset="0"/>
                <a:ea typeface="宋体" pitchFamily="2" charset="-122"/>
              </a:defRPr>
            </a:lvl4pPr>
            <a:lvl5pPr marL="2057400" indent="-228600" eaLnBrk="0" hangingPunct="0">
              <a:defRPr sz="1600">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Verdana" pitchFamily="34" charset="0"/>
                <a:ea typeface="宋体" pitchFamily="2" charset="-122"/>
              </a:defRPr>
            </a:lvl9pPr>
          </a:lstStyle>
          <a:p>
            <a:pPr marL="0" indent="0">
              <a:spcBef>
                <a:spcPct val="40000"/>
              </a:spcBef>
              <a:buClr>
                <a:srgbClr val="808080"/>
              </a:buClr>
            </a:pPr>
            <a:r>
              <a:rPr lang="en-US" altLang="zh-CN" sz="1200" dirty="0" smtClean="0">
                <a:solidFill>
                  <a:srgbClr val="000000"/>
                </a:solidFill>
                <a:ea typeface="Simhei" panose="02010609060101010101" pitchFamily="49" charset="-122"/>
              </a:rPr>
              <a:t>B</a:t>
            </a:r>
            <a:r>
              <a:rPr lang="en-US" sz="1200" dirty="0" smtClean="0">
                <a:solidFill>
                  <a:srgbClr val="000000"/>
                </a:solidFill>
                <a:ea typeface="Simhei" panose="02010609060101010101" pitchFamily="49" charset="-122"/>
              </a:rPr>
              <a:t>uilding energy consumption per </a:t>
            </a:r>
            <a:r>
              <a:rPr lang="en-US" sz="1200" dirty="0" err="1" smtClean="0">
                <a:solidFill>
                  <a:srgbClr val="000000"/>
                </a:solidFill>
                <a:ea typeface="Simhei" panose="02010609060101010101" pitchFamily="49" charset="-122"/>
              </a:rPr>
              <a:t>sqm</a:t>
            </a:r>
            <a:r>
              <a:rPr lang="en-US" sz="1200" dirty="0" smtClean="0">
                <a:solidFill>
                  <a:srgbClr val="000000"/>
                </a:solidFill>
                <a:ea typeface="Simhei" panose="02010609060101010101" pitchFamily="49" charset="-122"/>
              </a:rPr>
              <a:t> decreased  29% </a:t>
            </a:r>
            <a:r>
              <a:rPr lang="en-US" altLang="zh-CN" sz="1200" dirty="0" smtClean="0">
                <a:solidFill>
                  <a:srgbClr val="000000"/>
                </a:solidFill>
                <a:ea typeface="Simhei" panose="02010609060101010101" pitchFamily="49" charset="-122"/>
              </a:rPr>
              <a:t>from 1980 to 2003 in Denmark,</a:t>
            </a:r>
            <a:r>
              <a:rPr lang="en-US" sz="1200" dirty="0" smtClean="0">
                <a:solidFill>
                  <a:srgbClr val="000000"/>
                </a:solidFill>
                <a:ea typeface="Simhei" panose="02010609060101010101" pitchFamily="49" charset="-122"/>
              </a:rPr>
              <a:t> and 53% from 1972.</a:t>
            </a:r>
          </a:p>
          <a:p>
            <a:pPr marL="0" indent="0">
              <a:spcBef>
                <a:spcPct val="40000"/>
              </a:spcBef>
              <a:buClr>
                <a:srgbClr val="808080"/>
              </a:buClr>
            </a:pPr>
            <a:r>
              <a:rPr lang="zh-CN" altLang="en-GB" sz="1200" dirty="0" smtClean="0">
                <a:solidFill>
                  <a:srgbClr val="000000"/>
                </a:solidFill>
                <a:ea typeface="Simhei" panose="02010609060101010101" pitchFamily="49" charset="-122"/>
              </a:rPr>
              <a:t>至</a:t>
            </a:r>
            <a:r>
              <a:rPr lang="en-GB" altLang="zh-CN" sz="1200" dirty="0" smtClean="0">
                <a:solidFill>
                  <a:srgbClr val="000000"/>
                </a:solidFill>
                <a:ea typeface="Simhei" panose="02010609060101010101" pitchFamily="49" charset="-122"/>
              </a:rPr>
              <a:t>2003</a:t>
            </a:r>
            <a:r>
              <a:rPr lang="zh-CN" altLang="en-GB" sz="1200" dirty="0">
                <a:solidFill>
                  <a:srgbClr val="000000"/>
                </a:solidFill>
                <a:ea typeface="Simhei" panose="02010609060101010101" pitchFamily="49" charset="-122"/>
              </a:rPr>
              <a:t>年丹麦每平米建筑能耗比</a:t>
            </a:r>
            <a:r>
              <a:rPr lang="en-GB" altLang="zh-CN" sz="1200" dirty="0">
                <a:solidFill>
                  <a:srgbClr val="000000"/>
                </a:solidFill>
                <a:ea typeface="Simhei" panose="02010609060101010101" pitchFamily="49" charset="-122"/>
              </a:rPr>
              <a:t>1980</a:t>
            </a:r>
            <a:r>
              <a:rPr lang="zh-CN" altLang="en-GB" sz="1200" dirty="0">
                <a:solidFill>
                  <a:srgbClr val="000000"/>
                </a:solidFill>
                <a:ea typeface="Simhei" panose="02010609060101010101" pitchFamily="49" charset="-122"/>
              </a:rPr>
              <a:t>年降低了</a:t>
            </a:r>
            <a:r>
              <a:rPr lang="en-GB" altLang="zh-CN" sz="1200" dirty="0">
                <a:solidFill>
                  <a:srgbClr val="000000"/>
                </a:solidFill>
                <a:ea typeface="Simhei" panose="02010609060101010101" pitchFamily="49" charset="-122"/>
              </a:rPr>
              <a:t>29</a:t>
            </a:r>
            <a:r>
              <a:rPr lang="en-GB" altLang="zh-CN" sz="1200" dirty="0" smtClean="0">
                <a:solidFill>
                  <a:srgbClr val="000000"/>
                </a:solidFill>
                <a:ea typeface="Simhei" panose="02010609060101010101" pitchFamily="49" charset="-122"/>
              </a:rPr>
              <a:t>%</a:t>
            </a:r>
            <a:r>
              <a:rPr lang="zh-CN" altLang="en-US" sz="1200" dirty="0">
                <a:solidFill>
                  <a:srgbClr val="000000"/>
                </a:solidFill>
                <a:ea typeface="Simhei" panose="02010609060101010101" pitchFamily="49" charset="-122"/>
              </a:rPr>
              <a:t>，</a:t>
            </a:r>
            <a:r>
              <a:rPr lang="zh-CN" altLang="en-GB" sz="1200" dirty="0" smtClean="0">
                <a:solidFill>
                  <a:srgbClr val="000000"/>
                </a:solidFill>
                <a:ea typeface="Simhei" panose="02010609060101010101" pitchFamily="49" charset="-122"/>
              </a:rPr>
              <a:t>相比</a:t>
            </a:r>
            <a:r>
              <a:rPr lang="en-GB" altLang="zh-CN" sz="1200" dirty="0">
                <a:solidFill>
                  <a:srgbClr val="000000"/>
                </a:solidFill>
                <a:ea typeface="Simhei" panose="02010609060101010101" pitchFamily="49" charset="-122"/>
              </a:rPr>
              <a:t>1972</a:t>
            </a:r>
            <a:r>
              <a:rPr lang="zh-CN" altLang="en-GB" sz="1200" dirty="0">
                <a:solidFill>
                  <a:srgbClr val="000000"/>
                </a:solidFill>
                <a:ea typeface="Simhei" panose="02010609060101010101" pitchFamily="49" charset="-122"/>
              </a:rPr>
              <a:t>年降低了</a:t>
            </a:r>
            <a:r>
              <a:rPr lang="en-GB" altLang="zh-CN" sz="1200" dirty="0" smtClean="0">
                <a:solidFill>
                  <a:srgbClr val="000000"/>
                </a:solidFill>
                <a:ea typeface="Simhei" panose="02010609060101010101" pitchFamily="49" charset="-122"/>
              </a:rPr>
              <a:t>53%</a:t>
            </a:r>
            <a:r>
              <a:rPr lang="en-US" altLang="zh-CN" sz="1200" dirty="0">
                <a:solidFill>
                  <a:srgbClr val="000000"/>
                </a:solidFill>
                <a:ea typeface="Simhei" panose="02010609060101010101" pitchFamily="49" charset="-122"/>
              </a:rPr>
              <a:t>.</a:t>
            </a:r>
            <a:endParaRPr lang="zh-CN" altLang="en-GB" sz="1200" dirty="0">
              <a:solidFill>
                <a:srgbClr val="000000"/>
              </a:solidFill>
              <a:ea typeface="Simhei" panose="02010609060101010101" pitchFamily="49" charset="-122"/>
            </a:endParaRPr>
          </a:p>
        </p:txBody>
      </p:sp>
      <p:grpSp>
        <p:nvGrpSpPr>
          <p:cNvPr id="8198" name="Group 9"/>
          <p:cNvGrpSpPr>
            <a:grpSpLocks/>
          </p:cNvGrpSpPr>
          <p:nvPr/>
        </p:nvGrpSpPr>
        <p:grpSpPr bwMode="auto">
          <a:xfrm>
            <a:off x="27710" y="1974656"/>
            <a:ext cx="9054278" cy="2749284"/>
            <a:chOff x="171" y="1071"/>
            <a:chExt cx="4743" cy="1854"/>
          </a:xfrm>
        </p:grpSpPr>
        <p:graphicFrame>
          <p:nvGraphicFramePr>
            <p:cNvPr id="8199" name="Object 10"/>
            <p:cNvGraphicFramePr>
              <a:graphicFrameLocks noChangeAspect="1"/>
            </p:cNvGraphicFramePr>
            <p:nvPr>
              <p:extLst>
                <p:ext uri="{D42A27DB-BD31-4B8C-83A1-F6EECF244321}">
                  <p14:modId xmlns:p14="http://schemas.microsoft.com/office/powerpoint/2010/main" val="3460860521"/>
                </p:ext>
              </p:extLst>
            </p:nvPr>
          </p:nvGraphicFramePr>
          <p:xfrm>
            <a:off x="171" y="1071"/>
            <a:ext cx="4743" cy="1854"/>
          </p:xfrm>
          <a:graphic>
            <a:graphicData uri="http://schemas.openxmlformats.org/presentationml/2006/ole">
              <mc:AlternateContent xmlns:mc="http://schemas.openxmlformats.org/markup-compatibility/2006">
                <mc:Choice xmlns:v="urn:schemas-microsoft-com:vml" Requires="v">
                  <p:oleObj spid="_x0000_s1078" name="Worksheet" r:id="rId4" imgW="9344143" imgH="2714557" progId="Excel.Sheet.8">
                    <p:embed/>
                  </p:oleObj>
                </mc:Choice>
                <mc:Fallback>
                  <p:oleObj name="Worksheet" r:id="rId4" imgW="9344143" imgH="2714557" progId="Excel.Sheet.8">
                    <p:embed/>
                    <p:pic>
                      <p:nvPicPr>
                        <p:cNvPr id="0" name=""/>
                        <p:cNvPicPr>
                          <a:picLocks noChangeAspect="1" noChangeArrowheads="1"/>
                        </p:cNvPicPr>
                        <p:nvPr/>
                      </p:nvPicPr>
                      <p:blipFill>
                        <a:blip r:embed="rId5"/>
                        <a:srcRect/>
                        <a:stretch>
                          <a:fillRect/>
                        </a:stretch>
                      </p:blipFill>
                      <p:spPr bwMode="auto">
                        <a:xfrm>
                          <a:off x="171" y="1071"/>
                          <a:ext cx="4743" cy="1854"/>
                        </a:xfrm>
                        <a:prstGeom prst="rect">
                          <a:avLst/>
                        </a:prstGeom>
                        <a:noFill/>
                        <a:ln>
                          <a:noFill/>
                        </a:ln>
                        <a:effectLst/>
                        <a:extLst/>
                      </p:spPr>
                    </p:pic>
                  </p:oleObj>
                </mc:Fallback>
              </mc:AlternateContent>
            </a:graphicData>
          </a:graphic>
        </p:graphicFrame>
        <p:sp>
          <p:nvSpPr>
            <p:cNvPr id="8200" name="AutoShape 11"/>
            <p:cNvSpPr>
              <a:spLocks noChangeArrowheads="1"/>
            </p:cNvSpPr>
            <p:nvPr/>
          </p:nvSpPr>
          <p:spPr bwMode="auto">
            <a:xfrm>
              <a:off x="864" y="1138"/>
              <a:ext cx="862" cy="283"/>
            </a:xfrm>
            <a:prstGeom prst="wedgeRoundRectCallout">
              <a:avLst>
                <a:gd name="adj1" fmla="val -67346"/>
                <a:gd name="adj2" fmla="val 52616"/>
                <a:gd name="adj3" fmla="val 16667"/>
              </a:avLst>
            </a:prstGeom>
            <a:solidFill>
              <a:schemeClr val="tx1">
                <a:alpha val="74902"/>
              </a:schemeClr>
            </a:solidFill>
            <a:ln w="9525" algn="ctr">
              <a:noFill/>
              <a:miter lim="800000"/>
              <a:headEnd/>
              <a:tailEnd/>
            </a:ln>
            <a:extLst/>
          </p:spPr>
          <p:txBody>
            <a:bodyPr anchor="ctr"/>
            <a:lstStyle>
              <a:lvl1pPr eaLnBrk="0" hangingPunct="0">
                <a:defRPr sz="1600">
                  <a:solidFill>
                    <a:schemeClr val="tx1"/>
                  </a:solidFill>
                  <a:latin typeface="Verdana" pitchFamily="34" charset="0"/>
                  <a:ea typeface="宋体" pitchFamily="2" charset="-122"/>
                </a:defRPr>
              </a:lvl1pPr>
              <a:lvl2pPr marL="742950" indent="-285750" eaLnBrk="0" hangingPunct="0">
                <a:defRPr sz="1600">
                  <a:solidFill>
                    <a:schemeClr val="tx1"/>
                  </a:solidFill>
                  <a:latin typeface="Verdana" pitchFamily="34" charset="0"/>
                  <a:ea typeface="宋体" pitchFamily="2" charset="-122"/>
                </a:defRPr>
              </a:lvl2pPr>
              <a:lvl3pPr marL="1143000" indent="-228600" eaLnBrk="0" hangingPunct="0">
                <a:defRPr sz="1600">
                  <a:solidFill>
                    <a:schemeClr val="tx1"/>
                  </a:solidFill>
                  <a:latin typeface="Verdana" pitchFamily="34" charset="0"/>
                  <a:ea typeface="宋体" pitchFamily="2" charset="-122"/>
                </a:defRPr>
              </a:lvl3pPr>
              <a:lvl4pPr marL="1600200" indent="-228600" eaLnBrk="0" hangingPunct="0">
                <a:defRPr sz="1600">
                  <a:solidFill>
                    <a:schemeClr val="tx1"/>
                  </a:solidFill>
                  <a:latin typeface="Verdana" pitchFamily="34" charset="0"/>
                  <a:ea typeface="宋体" pitchFamily="2" charset="-122"/>
                </a:defRPr>
              </a:lvl4pPr>
              <a:lvl5pPr marL="2057400" indent="-228600" eaLnBrk="0" hangingPunct="0">
                <a:defRPr sz="1600">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Verdana" pitchFamily="34" charset="0"/>
                  <a:ea typeface="宋体" pitchFamily="2" charset="-122"/>
                </a:defRPr>
              </a:lvl9pPr>
            </a:lstStyle>
            <a:p>
              <a:pPr algn="ctr" eaLnBrk="1" hangingPunct="1">
                <a:spcBef>
                  <a:spcPct val="20000"/>
                </a:spcBef>
              </a:pPr>
              <a:r>
                <a:rPr lang="en-US" altLang="zh-CN" sz="1000" b="1" dirty="0" smtClean="0">
                  <a:solidFill>
                    <a:prstClr val="white"/>
                  </a:solidFill>
                  <a:ea typeface="黑体" panose="02010609060101010101" pitchFamily="49" charset="-122"/>
                </a:rPr>
                <a:t>1</a:t>
              </a:r>
              <a:r>
                <a:rPr lang="en-US" altLang="zh-CN" sz="1000" b="1" baseline="30000" dirty="0" smtClean="0">
                  <a:solidFill>
                    <a:prstClr val="white"/>
                  </a:solidFill>
                  <a:ea typeface="黑体" panose="02010609060101010101" pitchFamily="49" charset="-122"/>
                </a:rPr>
                <a:t>st</a:t>
              </a:r>
              <a:r>
                <a:rPr lang="en-US" altLang="zh-CN" sz="1000" b="1" dirty="0" smtClean="0">
                  <a:solidFill>
                    <a:prstClr val="white"/>
                  </a:solidFill>
                  <a:ea typeface="黑体" panose="02010609060101010101" pitchFamily="49" charset="-122"/>
                </a:rPr>
                <a:t> Energy Crisis</a:t>
              </a:r>
            </a:p>
            <a:p>
              <a:pPr algn="ctr" eaLnBrk="1" hangingPunct="1">
                <a:spcBef>
                  <a:spcPct val="20000"/>
                </a:spcBef>
              </a:pPr>
              <a:r>
                <a:rPr lang="zh-CN" altLang="en-US" sz="1000" b="1" dirty="0" smtClean="0">
                  <a:solidFill>
                    <a:prstClr val="white"/>
                  </a:solidFill>
                  <a:ea typeface="黑体" panose="02010609060101010101" pitchFamily="49" charset="-122"/>
                </a:rPr>
                <a:t>第</a:t>
              </a:r>
              <a:r>
                <a:rPr lang="en-US" altLang="zh-CN" sz="1000" b="1" dirty="0">
                  <a:solidFill>
                    <a:prstClr val="white"/>
                  </a:solidFill>
                  <a:ea typeface="黑体" panose="02010609060101010101" pitchFamily="49" charset="-122"/>
                </a:rPr>
                <a:t>1</a:t>
              </a:r>
              <a:r>
                <a:rPr lang="zh-CN" altLang="en-US" sz="1000" b="1" dirty="0">
                  <a:solidFill>
                    <a:prstClr val="white"/>
                  </a:solidFill>
                  <a:ea typeface="黑体" panose="02010609060101010101" pitchFamily="49" charset="-122"/>
                </a:rPr>
                <a:t>次能源危机</a:t>
              </a:r>
              <a:endParaRPr lang="zh-CN" altLang="en-GB" sz="1000" b="1" dirty="0">
                <a:solidFill>
                  <a:prstClr val="white"/>
                </a:solidFill>
                <a:ea typeface="黑体" panose="02010609060101010101" pitchFamily="49" charset="-122"/>
              </a:endParaRPr>
            </a:p>
          </p:txBody>
        </p:sp>
        <p:sp>
          <p:nvSpPr>
            <p:cNvPr id="8201" name="AutoShape 12"/>
            <p:cNvSpPr>
              <a:spLocks noChangeArrowheads="1"/>
            </p:cNvSpPr>
            <p:nvPr/>
          </p:nvSpPr>
          <p:spPr bwMode="auto">
            <a:xfrm>
              <a:off x="1670" y="1481"/>
              <a:ext cx="792" cy="283"/>
            </a:xfrm>
            <a:prstGeom prst="wedgeRoundRectCallout">
              <a:avLst>
                <a:gd name="adj1" fmla="val -44330"/>
                <a:gd name="adj2" fmla="val 123040"/>
                <a:gd name="adj3" fmla="val 16667"/>
              </a:avLst>
            </a:prstGeom>
            <a:solidFill>
              <a:schemeClr val="tx1">
                <a:alpha val="74902"/>
              </a:schemeClr>
            </a:solidFill>
            <a:ln w="9525" algn="ctr">
              <a:noFill/>
              <a:miter lim="800000"/>
              <a:headEnd/>
              <a:tailEnd/>
            </a:ln>
            <a:extLst/>
          </p:spPr>
          <p:txBody>
            <a:bodyPr anchor="ctr"/>
            <a:lstStyle/>
            <a:p>
              <a:pPr algn="ctr">
                <a:spcBef>
                  <a:spcPct val="20000"/>
                </a:spcBef>
              </a:pPr>
              <a:r>
                <a:rPr lang="en-US" altLang="zh-CN" sz="1000" b="1" dirty="0" smtClean="0">
                  <a:solidFill>
                    <a:prstClr val="white"/>
                  </a:solidFill>
                  <a:ea typeface="黑体" panose="02010609060101010101" pitchFamily="49" charset="-122"/>
                </a:rPr>
                <a:t>2</a:t>
              </a:r>
              <a:r>
                <a:rPr lang="en-US" altLang="zh-CN" sz="1000" b="1" baseline="30000" dirty="0" smtClean="0">
                  <a:solidFill>
                    <a:prstClr val="white"/>
                  </a:solidFill>
                  <a:ea typeface="黑体" panose="02010609060101010101" pitchFamily="49" charset="-122"/>
                </a:rPr>
                <a:t>nd</a:t>
              </a:r>
              <a:r>
                <a:rPr lang="en-US" altLang="zh-CN" sz="1000" b="1" dirty="0" smtClean="0">
                  <a:solidFill>
                    <a:prstClr val="white"/>
                  </a:solidFill>
                  <a:ea typeface="黑体" panose="02010609060101010101" pitchFamily="49" charset="-122"/>
                </a:rPr>
                <a:t> Energy </a:t>
              </a:r>
              <a:r>
                <a:rPr lang="en-US" altLang="zh-CN" sz="1000" b="1" dirty="0">
                  <a:solidFill>
                    <a:prstClr val="white"/>
                  </a:solidFill>
                  <a:ea typeface="黑体" panose="02010609060101010101" pitchFamily="49" charset="-122"/>
                </a:rPr>
                <a:t>Crisis</a:t>
              </a:r>
            </a:p>
            <a:p>
              <a:pPr algn="ctr">
                <a:spcBef>
                  <a:spcPct val="20000"/>
                </a:spcBef>
              </a:pPr>
              <a:r>
                <a:rPr lang="zh-CN" altLang="en-GB" sz="1000" b="1" dirty="0">
                  <a:solidFill>
                    <a:prstClr val="white"/>
                  </a:solidFill>
                  <a:ea typeface="黑体" panose="02010609060101010101" pitchFamily="49" charset="-122"/>
                </a:rPr>
                <a:t>第</a:t>
              </a:r>
              <a:r>
                <a:rPr lang="en-GB" altLang="zh-CN" sz="1000" b="1" dirty="0">
                  <a:solidFill>
                    <a:prstClr val="white"/>
                  </a:solidFill>
                  <a:ea typeface="黑体" panose="02010609060101010101" pitchFamily="49" charset="-122"/>
                </a:rPr>
                <a:t>2</a:t>
              </a:r>
              <a:r>
                <a:rPr lang="zh-CN" altLang="en-GB" sz="1000" b="1" dirty="0">
                  <a:solidFill>
                    <a:prstClr val="white"/>
                  </a:solidFill>
                  <a:ea typeface="黑体" panose="02010609060101010101" pitchFamily="49" charset="-122"/>
                </a:rPr>
                <a:t>次能源危机</a:t>
              </a:r>
            </a:p>
          </p:txBody>
        </p:sp>
      </p:grpSp>
      <p:sp>
        <p:nvSpPr>
          <p:cNvPr id="2" name="Rectangle 1"/>
          <p:cNvSpPr/>
          <p:nvPr/>
        </p:nvSpPr>
        <p:spPr bwMode="auto">
          <a:xfrm>
            <a:off x="302343" y="5015346"/>
            <a:ext cx="8547145" cy="1290195"/>
          </a:xfrm>
          <a:prstGeom prst="rect">
            <a:avLst/>
          </a:prstGeom>
          <a:solidFill>
            <a:schemeClr val="bg1">
              <a:lumMod val="95000"/>
            </a:schemeClr>
          </a:solidFill>
          <a:ln w="63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72000">
              <a:spcBef>
                <a:spcPts val="300"/>
              </a:spcBef>
              <a:spcAft>
                <a:spcPts val="300"/>
              </a:spcAft>
            </a:pPr>
            <a:r>
              <a:rPr lang="en-US" altLang="zh-CN" sz="1100" dirty="0">
                <a:solidFill>
                  <a:srgbClr val="000000"/>
                </a:solidFill>
                <a:ea typeface="黑体" panose="02010609060101010101" pitchFamily="49" charset="-122"/>
              </a:rPr>
              <a:t>Danfoss contributed </a:t>
            </a:r>
            <a:r>
              <a:rPr lang="en-US" altLang="zh-CN" sz="1100" dirty="0" smtClean="0">
                <a:solidFill>
                  <a:srgbClr val="000000"/>
                </a:solidFill>
                <a:ea typeface="黑体" panose="02010609060101010101" pitchFamily="49" charset="-122"/>
              </a:rPr>
              <a:t>in </a:t>
            </a:r>
            <a:r>
              <a:rPr lang="en-US" altLang="zh-CN" sz="1100" dirty="0">
                <a:solidFill>
                  <a:srgbClr val="000000"/>
                </a:solidFill>
                <a:ea typeface="黑体" panose="02010609060101010101" pitchFamily="49" charset="-122"/>
              </a:rPr>
              <a:t>three </a:t>
            </a:r>
            <a:r>
              <a:rPr lang="en-US" altLang="zh-CN" sz="1100" dirty="0" smtClean="0">
                <a:solidFill>
                  <a:srgbClr val="000000"/>
                </a:solidFill>
                <a:ea typeface="黑体" panose="02010609060101010101" pitchFamily="49" charset="-122"/>
              </a:rPr>
              <a:t>improvement of </a:t>
            </a:r>
            <a:r>
              <a:rPr lang="en-US" altLang="zh-CN" sz="1100" dirty="0">
                <a:solidFill>
                  <a:srgbClr val="000000"/>
                </a:solidFill>
                <a:ea typeface="黑体" panose="02010609060101010101" pitchFamily="49" charset="-122"/>
              </a:rPr>
              <a:t>the four </a:t>
            </a:r>
            <a:r>
              <a:rPr lang="en-US" altLang="zh-CN" sz="1100" dirty="0" smtClean="0">
                <a:solidFill>
                  <a:srgbClr val="000000"/>
                </a:solidFill>
                <a:ea typeface="黑体" panose="02010609060101010101" pitchFamily="49" charset="-122"/>
              </a:rPr>
              <a:t>areas </a:t>
            </a:r>
            <a:r>
              <a:rPr lang="zh-CN" altLang="en-US" sz="1100" dirty="0" smtClean="0">
                <a:solidFill>
                  <a:srgbClr val="000000"/>
                </a:solidFill>
                <a:ea typeface="黑体" panose="02010609060101010101" pitchFamily="49" charset="-122"/>
              </a:rPr>
              <a:t>在能改进建筑能效的四个方面</a:t>
            </a:r>
            <a:r>
              <a:rPr lang="zh-CN" altLang="en-US" sz="1100" dirty="0">
                <a:solidFill>
                  <a:srgbClr val="000000"/>
                </a:solidFill>
                <a:ea typeface="黑体" panose="02010609060101010101" pitchFamily="49" charset="-122"/>
              </a:rPr>
              <a:t>中，丹佛斯业务涉及</a:t>
            </a:r>
            <a:r>
              <a:rPr lang="zh-CN" altLang="en-US" sz="1100" dirty="0" smtClean="0">
                <a:solidFill>
                  <a:srgbClr val="000000"/>
                </a:solidFill>
                <a:ea typeface="黑体" panose="02010609060101010101" pitchFamily="49" charset="-122"/>
              </a:rPr>
              <a:t>到了其中三项</a:t>
            </a:r>
            <a:endParaRPr lang="en-US" altLang="zh-CN" sz="1100" dirty="0">
              <a:solidFill>
                <a:srgbClr val="000000"/>
              </a:solidFill>
              <a:ea typeface="黑体" panose="02010609060101010101" pitchFamily="49" charset="-122"/>
            </a:endParaRPr>
          </a:p>
          <a:p>
            <a:pPr marL="243450" indent="-171450">
              <a:spcBef>
                <a:spcPts val="300"/>
              </a:spcBef>
              <a:spcAft>
                <a:spcPts val="300"/>
              </a:spcAft>
              <a:buFont typeface="Wingdings" panose="05000000000000000000" pitchFamily="2" charset="2"/>
              <a:buChar char="ü"/>
            </a:pPr>
            <a:r>
              <a:rPr lang="en-US" sz="1100" dirty="0" smtClean="0">
                <a:solidFill>
                  <a:srgbClr val="000000"/>
                </a:solidFill>
                <a:ea typeface="黑体" panose="02010609060101010101" pitchFamily="49" charset="-122"/>
              </a:rPr>
              <a:t>Efficiency </a:t>
            </a:r>
            <a:r>
              <a:rPr lang="en-US" sz="1100" dirty="0">
                <a:solidFill>
                  <a:srgbClr val="000000"/>
                </a:solidFill>
                <a:ea typeface="黑体" panose="02010609060101010101" pitchFamily="49" charset="-122"/>
              </a:rPr>
              <a:t>of central heating </a:t>
            </a:r>
            <a:r>
              <a:rPr lang="en-US" sz="1100" dirty="0" smtClean="0">
                <a:solidFill>
                  <a:srgbClr val="000000"/>
                </a:solidFill>
                <a:ea typeface="黑体" panose="02010609060101010101" pitchFamily="49" charset="-122"/>
              </a:rPr>
              <a:t>systems </a:t>
            </a:r>
            <a:r>
              <a:rPr lang="zh-CN" altLang="en-US" sz="1100" dirty="0" smtClean="0">
                <a:solidFill>
                  <a:srgbClr val="000000"/>
                </a:solidFill>
                <a:ea typeface="黑体" panose="02010609060101010101" pitchFamily="49" charset="-122"/>
              </a:rPr>
              <a:t>提高</a:t>
            </a:r>
            <a:r>
              <a:rPr lang="zh-CN" altLang="en-US" sz="1100" dirty="0">
                <a:solidFill>
                  <a:srgbClr val="000000"/>
                </a:solidFill>
                <a:ea typeface="黑体" panose="02010609060101010101" pitchFamily="49" charset="-122"/>
              </a:rPr>
              <a:t>集中供热系统效率</a:t>
            </a:r>
            <a:endParaRPr lang="en-US" altLang="zh-CN" sz="1100" dirty="0">
              <a:solidFill>
                <a:srgbClr val="000000"/>
              </a:solidFill>
              <a:ea typeface="黑体" panose="02010609060101010101" pitchFamily="49" charset="-122"/>
            </a:endParaRPr>
          </a:p>
          <a:p>
            <a:pPr marL="243450" indent="-171450">
              <a:spcBef>
                <a:spcPts val="300"/>
              </a:spcBef>
              <a:spcAft>
                <a:spcPts val="300"/>
              </a:spcAft>
              <a:buFont typeface="Wingdings" panose="05000000000000000000" pitchFamily="2" charset="2"/>
              <a:buChar char="ü"/>
            </a:pPr>
            <a:r>
              <a:rPr lang="en-US" altLang="zh-CN" sz="1100" dirty="0" smtClean="0">
                <a:solidFill>
                  <a:srgbClr val="000000"/>
                </a:solidFill>
                <a:ea typeface="黑体" panose="02010609060101010101" pitchFamily="49" charset="-122"/>
              </a:rPr>
              <a:t>Metering </a:t>
            </a:r>
            <a:r>
              <a:rPr lang="en-US" altLang="zh-CN" sz="1100" dirty="0">
                <a:solidFill>
                  <a:srgbClr val="000000"/>
                </a:solidFill>
                <a:ea typeface="黑体" panose="02010609060101010101" pitchFamily="49" charset="-122"/>
              </a:rPr>
              <a:t>and Charging </a:t>
            </a:r>
            <a:r>
              <a:rPr lang="zh-CN" altLang="en-US" sz="1100" dirty="0">
                <a:solidFill>
                  <a:srgbClr val="000000"/>
                </a:solidFill>
                <a:ea typeface="黑体" panose="02010609060101010101" pitchFamily="49" charset="-122"/>
              </a:rPr>
              <a:t>计量收费</a:t>
            </a:r>
            <a:endParaRPr lang="en-US" altLang="zh-CN" sz="1100" dirty="0">
              <a:solidFill>
                <a:srgbClr val="000000"/>
              </a:solidFill>
              <a:ea typeface="黑体" panose="02010609060101010101" pitchFamily="49" charset="-122"/>
            </a:endParaRPr>
          </a:p>
          <a:p>
            <a:pPr marL="243450" indent="-171450">
              <a:spcBef>
                <a:spcPts val="300"/>
              </a:spcBef>
              <a:spcAft>
                <a:spcPts val="300"/>
              </a:spcAft>
              <a:buFont typeface="Wingdings" panose="05000000000000000000" pitchFamily="2" charset="2"/>
              <a:buChar char="ü"/>
            </a:pPr>
            <a:r>
              <a:rPr lang="en-US" altLang="zh-CN" sz="1100" dirty="0" smtClean="0">
                <a:solidFill>
                  <a:srgbClr val="000000"/>
                </a:solidFill>
                <a:ea typeface="黑体" panose="02010609060101010101" pitchFamily="49" charset="-122"/>
              </a:rPr>
              <a:t>Frequency </a:t>
            </a:r>
            <a:r>
              <a:rPr lang="en-US" altLang="zh-CN" sz="1100" dirty="0">
                <a:solidFill>
                  <a:srgbClr val="000000"/>
                </a:solidFill>
                <a:ea typeface="黑体" panose="02010609060101010101" pitchFamily="49" charset="-122"/>
              </a:rPr>
              <a:t>converters</a:t>
            </a:r>
            <a:r>
              <a:rPr lang="en-US" sz="1100" dirty="0">
                <a:solidFill>
                  <a:srgbClr val="000000"/>
                </a:solidFill>
                <a:ea typeface="黑体" panose="02010609060101010101" pitchFamily="49" charset="-122"/>
              </a:rPr>
              <a:t> control </a:t>
            </a:r>
            <a:r>
              <a:rPr lang="zh-CN" altLang="en-US" sz="1100" dirty="0">
                <a:solidFill>
                  <a:srgbClr val="000000"/>
                </a:solidFill>
                <a:ea typeface="黑体" panose="02010609060101010101" pitchFamily="49" charset="-122"/>
              </a:rPr>
              <a:t>变频</a:t>
            </a:r>
            <a:r>
              <a:rPr lang="zh-CN" altLang="en-US" sz="1100" dirty="0" smtClean="0">
                <a:solidFill>
                  <a:srgbClr val="000000"/>
                </a:solidFill>
                <a:ea typeface="黑体" panose="02010609060101010101" pitchFamily="49" charset="-122"/>
              </a:rPr>
              <a:t>控制</a:t>
            </a:r>
            <a:endParaRPr lang="en-US" altLang="zh-CN" sz="1100" dirty="0">
              <a:solidFill>
                <a:srgbClr val="000000"/>
              </a:solidFill>
              <a:ea typeface="黑体" panose="02010609060101010101" pitchFamily="49" charset="-122"/>
            </a:endParaRPr>
          </a:p>
          <a:p>
            <a:pPr marL="243450" indent="-171450">
              <a:spcBef>
                <a:spcPts val="300"/>
              </a:spcBef>
              <a:spcAft>
                <a:spcPts val="300"/>
              </a:spcAft>
              <a:buFont typeface="Courier New" panose="02070309020205020404" pitchFamily="49" charset="0"/>
              <a:buChar char="o"/>
            </a:pPr>
            <a:r>
              <a:rPr lang="en-US" altLang="zh-CN" sz="1100" dirty="0">
                <a:ea typeface="黑体" panose="02010609060101010101" pitchFamily="49" charset="-122"/>
              </a:rPr>
              <a:t>I</a:t>
            </a:r>
            <a:r>
              <a:rPr lang="en-US" altLang="zh-CN" sz="1100" dirty="0" smtClean="0">
                <a:ea typeface="黑体" panose="02010609060101010101" pitchFamily="49" charset="-122"/>
              </a:rPr>
              <a:t>nsulation </a:t>
            </a:r>
            <a:r>
              <a:rPr lang="en-US" altLang="zh-CN" sz="1100" dirty="0">
                <a:ea typeface="黑体" panose="02010609060101010101" pitchFamily="49" charset="-122"/>
              </a:rPr>
              <a:t>of doors and windows, </a:t>
            </a:r>
            <a:r>
              <a:rPr lang="en-US" altLang="zh-CN" sz="1100" dirty="0" smtClean="0">
                <a:ea typeface="黑体" panose="02010609060101010101" pitchFamily="49" charset="-122"/>
              </a:rPr>
              <a:t>roof and </a:t>
            </a:r>
            <a:r>
              <a:rPr lang="en-US" altLang="zh-CN" sz="1100" dirty="0">
                <a:ea typeface="黑体" panose="02010609060101010101" pitchFamily="49" charset="-122"/>
              </a:rPr>
              <a:t>wall </a:t>
            </a:r>
            <a:r>
              <a:rPr lang="en-US" altLang="zh-CN" sz="1100" dirty="0" smtClean="0">
                <a:ea typeface="黑体" panose="02010609060101010101" pitchFamily="49" charset="-122"/>
              </a:rPr>
              <a:t> </a:t>
            </a:r>
            <a:r>
              <a:rPr lang="zh-CN" altLang="en-US" sz="1100" dirty="0" smtClean="0">
                <a:ea typeface="黑体" panose="02010609060101010101" pitchFamily="49" charset="-122"/>
              </a:rPr>
              <a:t>提高</a:t>
            </a:r>
            <a:r>
              <a:rPr lang="zh-CN" altLang="en-US" sz="1100" dirty="0">
                <a:ea typeface="黑体" panose="02010609060101010101" pitchFamily="49" charset="-122"/>
              </a:rPr>
              <a:t>门窗，屋顶，墙体的保温 </a:t>
            </a:r>
            <a:endParaRPr lang="en-US" altLang="zh-CN" sz="1100" dirty="0">
              <a:ea typeface="黑体" panose="02010609060101010101" pitchFamily="49" charset="-122"/>
            </a:endParaRPr>
          </a:p>
        </p:txBody>
      </p:sp>
      <p:sp>
        <p:nvSpPr>
          <p:cNvPr id="11" name="Rectangle 10"/>
          <p:cNvSpPr/>
          <p:nvPr/>
        </p:nvSpPr>
        <p:spPr>
          <a:xfrm>
            <a:off x="5224544" y="4710727"/>
            <a:ext cx="3494867" cy="246221"/>
          </a:xfrm>
          <a:prstGeom prst="rect">
            <a:avLst/>
          </a:prstGeom>
        </p:spPr>
        <p:txBody>
          <a:bodyPr wrap="none">
            <a:spAutoFit/>
          </a:bodyPr>
          <a:lstStyle/>
          <a:p>
            <a:r>
              <a:rPr lang="en-US" altLang="zh-CN" sz="1000" dirty="0" smtClean="0">
                <a:solidFill>
                  <a:srgbClr val="000000"/>
                </a:solidFill>
              </a:rPr>
              <a:t>Source </a:t>
            </a:r>
            <a:r>
              <a:rPr lang="zh-CN" altLang="en-US" sz="1000" dirty="0" smtClean="0">
                <a:solidFill>
                  <a:srgbClr val="000000"/>
                </a:solidFill>
                <a:latin typeface="Simhei" panose="02010609060101010101" pitchFamily="49" charset="-122"/>
                <a:ea typeface="Simhei" panose="02010609060101010101" pitchFamily="49" charset="-122"/>
              </a:rPr>
              <a:t>数据来源</a:t>
            </a:r>
            <a:r>
              <a:rPr lang="en-US" altLang="zh-CN" sz="1000" dirty="0" smtClean="0">
                <a:solidFill>
                  <a:srgbClr val="000000"/>
                </a:solidFill>
              </a:rPr>
              <a:t>: </a:t>
            </a:r>
            <a:r>
              <a:rPr lang="en-US" sz="1000" dirty="0" smtClean="0">
                <a:solidFill>
                  <a:srgbClr val="000000"/>
                </a:solidFill>
              </a:rPr>
              <a:t>Danish </a:t>
            </a:r>
            <a:r>
              <a:rPr lang="en-US" sz="1000" dirty="0">
                <a:solidFill>
                  <a:srgbClr val="000000"/>
                </a:solidFill>
              </a:rPr>
              <a:t>Energy </a:t>
            </a:r>
            <a:r>
              <a:rPr lang="en-US" sz="1000" dirty="0" smtClean="0">
                <a:solidFill>
                  <a:srgbClr val="000000"/>
                </a:solidFill>
              </a:rPr>
              <a:t>Agency </a:t>
            </a:r>
            <a:r>
              <a:rPr lang="zh-CN" altLang="en-US" sz="1000" dirty="0" smtClean="0">
                <a:solidFill>
                  <a:srgbClr val="000000"/>
                </a:solidFill>
                <a:latin typeface="Simhei" panose="02010609060101010101" pitchFamily="49" charset="-122"/>
                <a:ea typeface="Simhei" panose="02010609060101010101" pitchFamily="49" charset="-122"/>
              </a:rPr>
              <a:t> 丹麦能源署</a:t>
            </a:r>
            <a:endParaRPr lang="en-US" sz="1000" dirty="0">
              <a:solidFill>
                <a:srgbClr val="000000"/>
              </a:solidFill>
              <a:latin typeface="Simhei" panose="02010609060101010101" pitchFamily="49" charset="-122"/>
              <a:ea typeface="Simhei" panose="02010609060101010101" pitchFamily="49" charset="-122"/>
            </a:endParaRPr>
          </a:p>
        </p:txBody>
      </p:sp>
      <p:sp>
        <p:nvSpPr>
          <p:cNvPr id="12" name="Rectangle 2"/>
          <p:cNvSpPr txBox="1">
            <a:spLocks noChangeArrowheads="1"/>
          </p:cNvSpPr>
          <p:nvPr/>
        </p:nvSpPr>
        <p:spPr bwMode="auto">
          <a:xfrm>
            <a:off x="541601" y="347663"/>
            <a:ext cx="7891463" cy="3698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0"/>
              </a:spcAft>
              <a:defRPr sz="2400">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Verdana" pitchFamily="34" charset="0"/>
                <a:cs typeface="Arial" charset="0"/>
              </a:defRPr>
            </a:lvl2pPr>
            <a:lvl3pPr algn="l" rtl="0" eaLnBrk="1" fontAlgn="base" hangingPunct="1">
              <a:lnSpc>
                <a:spcPct val="95000"/>
              </a:lnSpc>
              <a:spcBef>
                <a:spcPct val="0"/>
              </a:spcBef>
              <a:spcAft>
                <a:spcPct val="0"/>
              </a:spcAft>
              <a:defRPr sz="2400">
                <a:solidFill>
                  <a:schemeClr val="tx1"/>
                </a:solidFill>
                <a:latin typeface="Verdana" pitchFamily="34" charset="0"/>
                <a:cs typeface="Arial" charset="0"/>
              </a:defRPr>
            </a:lvl3pPr>
            <a:lvl4pPr algn="l" rtl="0" eaLnBrk="1" fontAlgn="base" hangingPunct="1">
              <a:lnSpc>
                <a:spcPct val="95000"/>
              </a:lnSpc>
              <a:spcBef>
                <a:spcPct val="0"/>
              </a:spcBef>
              <a:spcAft>
                <a:spcPct val="0"/>
              </a:spcAft>
              <a:defRPr sz="2400">
                <a:solidFill>
                  <a:schemeClr val="tx1"/>
                </a:solidFill>
                <a:latin typeface="Verdana" pitchFamily="34" charset="0"/>
                <a:cs typeface="Arial" charset="0"/>
              </a:defRPr>
            </a:lvl4pPr>
            <a:lvl5pPr algn="l" rtl="0" eaLnBrk="1" fontAlgn="base" hangingPunct="1">
              <a:lnSpc>
                <a:spcPct val="95000"/>
              </a:lnSpc>
              <a:spcBef>
                <a:spcPct val="0"/>
              </a:spcBef>
              <a:spcAft>
                <a:spcPct val="0"/>
              </a:spcAft>
              <a:defRPr sz="2400">
                <a:solidFill>
                  <a:schemeClr val="tx1"/>
                </a:solidFill>
                <a:latin typeface="Verdana" pitchFamily="34"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Verdana" pitchFamily="34"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Verdana" pitchFamily="34"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Verdana" pitchFamily="34"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Verdana" pitchFamily="34" charset="0"/>
                <a:cs typeface="Arial" charset="0"/>
              </a:defRPr>
            </a:lvl9pPr>
          </a:lstStyle>
          <a:p>
            <a:r>
              <a:rPr lang="en-US" sz="2800" b="1" dirty="0">
                <a:solidFill>
                  <a:srgbClr val="000000"/>
                </a:solidFill>
                <a:latin typeface="Times New Roman" pitchFamily="18" charset="0"/>
                <a:ea typeface="宋体" pitchFamily="2" charset="-122"/>
                <a:cs typeface="Times New Roman" pitchFamily="18" charset="0"/>
              </a:rPr>
              <a:t>Efficiency of buildings in Denmark</a:t>
            </a:r>
            <a:br>
              <a:rPr lang="en-US" sz="2800" b="1" dirty="0">
                <a:solidFill>
                  <a:srgbClr val="000000"/>
                </a:solidFill>
                <a:latin typeface="Times New Roman" pitchFamily="18" charset="0"/>
                <a:ea typeface="宋体" pitchFamily="2" charset="-122"/>
                <a:cs typeface="Times New Roman" pitchFamily="18" charset="0"/>
              </a:rPr>
            </a:br>
            <a:r>
              <a:rPr lang="zh-CN" altLang="en-US" sz="2800" b="1" dirty="0">
                <a:solidFill>
                  <a:srgbClr val="000000"/>
                </a:solidFill>
                <a:latin typeface="Times New Roman" pitchFamily="18" charset="0"/>
                <a:ea typeface="宋体" pitchFamily="2" charset="-122"/>
                <a:cs typeface="Times New Roman" pitchFamily="18" charset="0"/>
              </a:rPr>
              <a:t>丹麦建筑能效发展</a:t>
            </a:r>
          </a:p>
        </p:txBody>
      </p:sp>
      <p:sp>
        <p:nvSpPr>
          <p:cNvPr id="13" name="Tekstboks 1"/>
          <p:cNvSpPr txBox="1">
            <a:spLocks noChangeArrowheads="1"/>
          </p:cNvSpPr>
          <p:nvPr/>
        </p:nvSpPr>
        <p:spPr bwMode="auto">
          <a:xfrm>
            <a:off x="5372786" y="2321301"/>
            <a:ext cx="25923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buClr>
                <a:srgbClr val="808080"/>
              </a:buClr>
              <a:buFont typeface="Wingdings" pitchFamily="2" charset="2"/>
              <a:buChar char="n"/>
              <a:defRPr sz="1600">
                <a:solidFill>
                  <a:schemeClr val="tx1"/>
                </a:solidFill>
                <a:latin typeface="Verdana" pitchFamily="34" charset="0"/>
                <a:cs typeface="Arial" pitchFamily="34" charset="0"/>
              </a:defRPr>
            </a:lvl1pPr>
            <a:lvl2pPr marL="742950" indent="-285750" eaLnBrk="0" hangingPunct="0">
              <a:spcBef>
                <a:spcPct val="40000"/>
              </a:spcBef>
              <a:buClr>
                <a:srgbClr val="808080"/>
              </a:buClr>
              <a:buFont typeface="Wingdings" pitchFamily="2" charset="2"/>
              <a:buChar char="n"/>
              <a:defRPr sz="1400">
                <a:solidFill>
                  <a:schemeClr val="tx1"/>
                </a:solidFill>
                <a:latin typeface="Verdana" pitchFamily="34" charset="0"/>
                <a:cs typeface="Arial" pitchFamily="34" charset="0"/>
              </a:defRPr>
            </a:lvl2pPr>
            <a:lvl3pPr marL="1143000" indent="-228600" eaLnBrk="0" hangingPunct="0">
              <a:spcBef>
                <a:spcPct val="40000"/>
              </a:spcBef>
              <a:buClr>
                <a:srgbClr val="808080"/>
              </a:buClr>
              <a:buFont typeface="Wingdings" pitchFamily="2" charset="2"/>
              <a:buChar char="n"/>
              <a:defRPr sz="1400">
                <a:solidFill>
                  <a:schemeClr val="tx1"/>
                </a:solidFill>
                <a:latin typeface="Verdana" pitchFamily="34" charset="0"/>
                <a:cs typeface="Arial" pitchFamily="34" charset="0"/>
              </a:defRPr>
            </a:lvl3pPr>
            <a:lvl4pPr marL="1600200" indent="-228600" eaLnBrk="0" hangingPunct="0">
              <a:spcBef>
                <a:spcPct val="40000"/>
              </a:spcBef>
              <a:buClr>
                <a:srgbClr val="808080"/>
              </a:buClr>
              <a:buFont typeface="Wingdings" pitchFamily="2" charset="2"/>
              <a:buChar char="n"/>
              <a:defRPr sz="1400">
                <a:solidFill>
                  <a:schemeClr val="tx1"/>
                </a:solidFill>
                <a:latin typeface="Verdana" pitchFamily="34" charset="0"/>
                <a:cs typeface="Arial" pitchFamily="34" charset="0"/>
              </a:defRPr>
            </a:lvl4pPr>
            <a:lvl5pPr marL="2057400" indent="-228600" eaLnBrk="0" hangingPunct="0">
              <a:spcBef>
                <a:spcPct val="40000"/>
              </a:spcBef>
              <a:buClr>
                <a:srgbClr val="808080"/>
              </a:buClr>
              <a:buFont typeface="Wingdings" pitchFamily="2" charset="2"/>
              <a:buChar char="n"/>
              <a:defRPr sz="1400">
                <a:solidFill>
                  <a:schemeClr val="tx1"/>
                </a:solidFill>
                <a:latin typeface="Verdana" pitchFamily="34" charset="0"/>
                <a:cs typeface="Arial" pitchFamily="34" charset="0"/>
              </a:defRPr>
            </a:lvl5pPr>
            <a:lvl6pPr marL="2514600" indent="-228600" eaLnBrk="0" fontAlgn="base" hangingPunct="0">
              <a:spcBef>
                <a:spcPct val="40000"/>
              </a:spcBef>
              <a:spcAft>
                <a:spcPct val="0"/>
              </a:spcAft>
              <a:buClr>
                <a:srgbClr val="808080"/>
              </a:buClr>
              <a:buFont typeface="Wingdings" pitchFamily="2" charset="2"/>
              <a:buChar char="n"/>
              <a:defRPr sz="1400">
                <a:solidFill>
                  <a:schemeClr val="tx1"/>
                </a:solidFill>
                <a:latin typeface="Verdana" pitchFamily="34" charset="0"/>
                <a:cs typeface="Arial" pitchFamily="34" charset="0"/>
              </a:defRPr>
            </a:lvl6pPr>
            <a:lvl7pPr marL="2971800" indent="-228600" eaLnBrk="0" fontAlgn="base" hangingPunct="0">
              <a:spcBef>
                <a:spcPct val="40000"/>
              </a:spcBef>
              <a:spcAft>
                <a:spcPct val="0"/>
              </a:spcAft>
              <a:buClr>
                <a:srgbClr val="808080"/>
              </a:buClr>
              <a:buFont typeface="Wingdings" pitchFamily="2" charset="2"/>
              <a:buChar char="n"/>
              <a:defRPr sz="1400">
                <a:solidFill>
                  <a:schemeClr val="tx1"/>
                </a:solidFill>
                <a:latin typeface="Verdana" pitchFamily="34" charset="0"/>
                <a:cs typeface="Arial" pitchFamily="34" charset="0"/>
              </a:defRPr>
            </a:lvl7pPr>
            <a:lvl8pPr marL="3429000" indent="-228600" eaLnBrk="0" fontAlgn="base" hangingPunct="0">
              <a:spcBef>
                <a:spcPct val="40000"/>
              </a:spcBef>
              <a:spcAft>
                <a:spcPct val="0"/>
              </a:spcAft>
              <a:buClr>
                <a:srgbClr val="808080"/>
              </a:buClr>
              <a:buFont typeface="Wingdings" pitchFamily="2" charset="2"/>
              <a:buChar char="n"/>
              <a:defRPr sz="1400">
                <a:solidFill>
                  <a:schemeClr val="tx1"/>
                </a:solidFill>
                <a:latin typeface="Verdana" pitchFamily="34" charset="0"/>
                <a:cs typeface="Arial" pitchFamily="34" charset="0"/>
              </a:defRPr>
            </a:lvl8pPr>
            <a:lvl9pPr marL="3886200" indent="-228600" eaLnBrk="0" fontAlgn="base" hangingPunct="0">
              <a:spcBef>
                <a:spcPct val="40000"/>
              </a:spcBef>
              <a:spcAft>
                <a:spcPct val="0"/>
              </a:spcAft>
              <a:buClr>
                <a:srgbClr val="808080"/>
              </a:buClr>
              <a:buFont typeface="Wingdings" pitchFamily="2" charset="2"/>
              <a:buChar char="n"/>
              <a:defRPr sz="1400">
                <a:solidFill>
                  <a:schemeClr val="tx1"/>
                </a:solidFill>
                <a:latin typeface="Verdana" pitchFamily="34" charset="0"/>
                <a:cs typeface="Arial" pitchFamily="34" charset="0"/>
              </a:defRPr>
            </a:lvl9pPr>
          </a:lstStyle>
          <a:p>
            <a:pPr algn="r" eaLnBrk="1" hangingPunct="1">
              <a:spcBef>
                <a:spcPct val="0"/>
              </a:spcBef>
              <a:buClrTx/>
              <a:buFontTx/>
              <a:buNone/>
            </a:pPr>
            <a:r>
              <a:rPr lang="da-DK" altLang="zh-CN" sz="1100" dirty="0">
                <a:solidFill>
                  <a:srgbClr val="000000"/>
                </a:solidFill>
                <a:latin typeface="Verdana"/>
              </a:rPr>
              <a:t>(1980 = </a:t>
            </a:r>
            <a:r>
              <a:rPr lang="da-DK" altLang="zh-CN" sz="1100" dirty="0" smtClean="0">
                <a:solidFill>
                  <a:srgbClr val="000000"/>
                </a:solidFill>
                <a:latin typeface="Verdana"/>
              </a:rPr>
              <a:t>Index </a:t>
            </a:r>
            <a:r>
              <a:rPr lang="da-DK" altLang="zh-CN" sz="1100" dirty="0">
                <a:solidFill>
                  <a:srgbClr val="000000"/>
                </a:solidFill>
                <a:latin typeface="Verdana"/>
              </a:rPr>
              <a:t>100)</a:t>
            </a:r>
          </a:p>
        </p:txBody>
      </p:sp>
    </p:spTree>
    <p:extLst>
      <p:ext uri="{BB962C8B-B14F-4D97-AF65-F5344CB8AC3E}">
        <p14:creationId xmlns:p14="http://schemas.microsoft.com/office/powerpoint/2010/main" val="1857384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3"/>
          <p:cNvSpPr txBox="1">
            <a:spLocks/>
          </p:cNvSpPr>
          <p:nvPr/>
        </p:nvSpPr>
        <p:spPr bwMode="auto">
          <a:xfrm>
            <a:off x="583874" y="477165"/>
            <a:ext cx="7269774" cy="5397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0"/>
              </a:spcAft>
              <a:defRPr sz="2400">
                <a:solidFill>
                  <a:schemeClr val="tx1"/>
                </a:solidFill>
                <a:latin typeface="+mj-lt"/>
                <a:ea typeface="+mj-ea"/>
                <a:cs typeface="+mj-cs"/>
              </a:defRPr>
            </a:lvl1pPr>
            <a:lvl2pPr algn="l" rtl="0" eaLnBrk="1" fontAlgn="base" hangingPunct="1">
              <a:lnSpc>
                <a:spcPct val="95000"/>
              </a:lnSpc>
              <a:spcBef>
                <a:spcPct val="0"/>
              </a:spcBef>
              <a:spcAft>
                <a:spcPct val="0"/>
              </a:spcAft>
              <a:defRPr sz="2400">
                <a:solidFill>
                  <a:schemeClr val="tx1"/>
                </a:solidFill>
                <a:latin typeface="Verdana" pitchFamily="34" charset="0"/>
                <a:cs typeface="Arial" charset="0"/>
              </a:defRPr>
            </a:lvl2pPr>
            <a:lvl3pPr algn="l" rtl="0" eaLnBrk="1" fontAlgn="base" hangingPunct="1">
              <a:lnSpc>
                <a:spcPct val="95000"/>
              </a:lnSpc>
              <a:spcBef>
                <a:spcPct val="0"/>
              </a:spcBef>
              <a:spcAft>
                <a:spcPct val="0"/>
              </a:spcAft>
              <a:defRPr sz="2400">
                <a:solidFill>
                  <a:schemeClr val="tx1"/>
                </a:solidFill>
                <a:latin typeface="Verdana" pitchFamily="34" charset="0"/>
                <a:cs typeface="Arial" charset="0"/>
              </a:defRPr>
            </a:lvl3pPr>
            <a:lvl4pPr algn="l" rtl="0" eaLnBrk="1" fontAlgn="base" hangingPunct="1">
              <a:lnSpc>
                <a:spcPct val="95000"/>
              </a:lnSpc>
              <a:spcBef>
                <a:spcPct val="0"/>
              </a:spcBef>
              <a:spcAft>
                <a:spcPct val="0"/>
              </a:spcAft>
              <a:defRPr sz="2400">
                <a:solidFill>
                  <a:schemeClr val="tx1"/>
                </a:solidFill>
                <a:latin typeface="Verdana" pitchFamily="34" charset="0"/>
                <a:cs typeface="Arial" charset="0"/>
              </a:defRPr>
            </a:lvl4pPr>
            <a:lvl5pPr algn="l" rtl="0" eaLnBrk="1" fontAlgn="base" hangingPunct="1">
              <a:lnSpc>
                <a:spcPct val="95000"/>
              </a:lnSpc>
              <a:spcBef>
                <a:spcPct val="0"/>
              </a:spcBef>
              <a:spcAft>
                <a:spcPct val="0"/>
              </a:spcAft>
              <a:defRPr sz="2400">
                <a:solidFill>
                  <a:schemeClr val="tx1"/>
                </a:solidFill>
                <a:latin typeface="Verdana" pitchFamily="34"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Verdana" pitchFamily="34"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Verdana" pitchFamily="34"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Verdana" pitchFamily="34"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Verdana" pitchFamily="34" charset="0"/>
                <a:cs typeface="Arial" charset="0"/>
              </a:defRPr>
            </a:lvl9pPr>
          </a:lstStyle>
          <a:p>
            <a:pPr>
              <a:buClrTx/>
            </a:pPr>
            <a:r>
              <a:rPr lang="en-GB" sz="2800" b="1" dirty="0" err="1">
                <a:solidFill>
                  <a:srgbClr val="000000"/>
                </a:solidFill>
                <a:latin typeface="Times New Roman" pitchFamily="18" charset="0"/>
                <a:ea typeface="宋体" pitchFamily="2" charset="-122"/>
                <a:cs typeface="Times New Roman" pitchFamily="18" charset="0"/>
              </a:rPr>
              <a:t>Danfoss</a:t>
            </a:r>
            <a:r>
              <a:rPr lang="en-GB" sz="2800" b="1" dirty="0">
                <a:solidFill>
                  <a:srgbClr val="000000"/>
                </a:solidFill>
                <a:latin typeface="Times New Roman" pitchFamily="18" charset="0"/>
                <a:ea typeface="宋体" pitchFamily="2" charset="-122"/>
                <a:cs typeface="Times New Roman" pitchFamily="18" charset="0"/>
              </a:rPr>
              <a:t> China leading in District Energy </a:t>
            </a:r>
            <a:br>
              <a:rPr lang="en-GB" sz="2800" b="1" dirty="0">
                <a:solidFill>
                  <a:srgbClr val="000000"/>
                </a:solidFill>
                <a:latin typeface="Times New Roman" pitchFamily="18" charset="0"/>
                <a:ea typeface="宋体" pitchFamily="2" charset="-122"/>
                <a:cs typeface="Times New Roman" pitchFamily="18" charset="0"/>
              </a:rPr>
            </a:br>
            <a:r>
              <a:rPr lang="zh-CN" altLang="en-US" sz="2800" b="1" dirty="0" smtClean="0">
                <a:solidFill>
                  <a:srgbClr val="000000"/>
                </a:solidFill>
                <a:latin typeface="Times New Roman" pitchFamily="18" charset="0"/>
                <a:ea typeface="宋体" pitchFamily="2" charset="-122"/>
                <a:cs typeface="Times New Roman" pitchFamily="18" charset="0"/>
              </a:rPr>
              <a:t>丹佛斯与区域</a:t>
            </a:r>
            <a:r>
              <a:rPr lang="zh-CN" altLang="en-US" sz="2800" b="1" dirty="0">
                <a:solidFill>
                  <a:srgbClr val="000000"/>
                </a:solidFill>
                <a:latin typeface="Times New Roman" pitchFamily="18" charset="0"/>
                <a:ea typeface="宋体" pitchFamily="2" charset="-122"/>
                <a:cs typeface="Times New Roman" pitchFamily="18" charset="0"/>
              </a:rPr>
              <a:t>能源业务</a:t>
            </a:r>
            <a:r>
              <a:rPr lang="en-GB" kern="0" dirty="0" smtClean="0">
                <a:latin typeface="Times New Roman" pitchFamily="18" charset="0"/>
                <a:ea typeface="宋体" pitchFamily="2" charset="-122"/>
                <a:cs typeface="Times New Roman" pitchFamily="18" charset="0"/>
              </a:rPr>
              <a:t/>
            </a:r>
            <a:br>
              <a:rPr lang="en-GB" kern="0" dirty="0" smtClean="0">
                <a:latin typeface="Times New Roman" pitchFamily="18" charset="0"/>
                <a:ea typeface="宋体" pitchFamily="2" charset="-122"/>
                <a:cs typeface="Times New Roman" pitchFamily="18" charset="0"/>
              </a:rPr>
            </a:br>
            <a:endParaRPr lang="en-US" kern="0" dirty="0">
              <a:latin typeface="Times New Roman" pitchFamily="18" charset="0"/>
              <a:ea typeface="宋体" pitchFamily="2" charset="-122"/>
              <a:cs typeface="Times New Roman" pitchFamily="18" charset="0"/>
            </a:endParaRPr>
          </a:p>
        </p:txBody>
      </p:sp>
      <p:sp>
        <p:nvSpPr>
          <p:cNvPr id="7" name="Content Placeholder 8"/>
          <p:cNvSpPr txBox="1">
            <a:spLocks/>
          </p:cNvSpPr>
          <p:nvPr/>
        </p:nvSpPr>
        <p:spPr bwMode="auto">
          <a:xfrm>
            <a:off x="583874" y="1497338"/>
            <a:ext cx="7871364" cy="34814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60000" indent="-360000" algn="l" rtl="0" eaLnBrk="1" fontAlgn="base" hangingPunct="1">
              <a:spcBef>
                <a:spcPts val="768"/>
              </a:spcBef>
              <a:spcAft>
                <a:spcPct val="0"/>
              </a:spcAft>
              <a:buClr>
                <a:srgbClr val="808080"/>
              </a:buClr>
              <a:buFont typeface="Wingdings" pitchFamily="2" charset="2"/>
              <a:buChar char=""/>
              <a:defRPr sz="1600">
                <a:solidFill>
                  <a:schemeClr val="tx1"/>
                </a:solidFill>
                <a:latin typeface="+mn-lt"/>
                <a:ea typeface="+mn-ea"/>
                <a:cs typeface="+mn-cs"/>
              </a:defRPr>
            </a:lvl1pPr>
            <a:lvl2pPr marL="720000" indent="-360000"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2pPr>
            <a:lvl3pPr marL="1079500" indent="-360000"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3pPr>
            <a:lvl4pPr marL="1438275" indent="-360000"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4pPr>
            <a:lvl5pPr marL="1800000" indent="-360000"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5pPr>
            <a:lvl6pPr marL="2244725" indent="-347663"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6pPr>
            <a:lvl7pPr marL="2701925" indent="-347663"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7pPr>
            <a:lvl8pPr marL="3159125" indent="-347663"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8pPr>
            <a:lvl9pPr marL="3616325" indent="-347663"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9pPr>
          </a:lstStyle>
          <a:p>
            <a:pPr marL="0" indent="0">
              <a:spcBef>
                <a:spcPts val="200"/>
              </a:spcBef>
              <a:buFont typeface="Wingdings" pitchFamily="2" charset="2"/>
              <a:buNone/>
            </a:pPr>
            <a:r>
              <a:rPr lang="en-US" sz="1400" b="1" kern="0" dirty="0" err="1" smtClean="0">
                <a:latin typeface="Times New Roman" pitchFamily="18" charset="0"/>
                <a:ea typeface="宋体" pitchFamily="2" charset="-122"/>
                <a:cs typeface="Times New Roman" pitchFamily="18" charset="0"/>
              </a:rPr>
              <a:t>Danfoss</a:t>
            </a:r>
            <a:r>
              <a:rPr lang="en-US" sz="1400" b="1" kern="0" dirty="0" smtClean="0">
                <a:latin typeface="Times New Roman" pitchFamily="18" charset="0"/>
                <a:ea typeface="宋体" pitchFamily="2" charset="-122"/>
                <a:cs typeface="Times New Roman" pitchFamily="18" charset="0"/>
              </a:rPr>
              <a:t>: </a:t>
            </a:r>
            <a:r>
              <a:rPr lang="en-US" sz="1400" kern="0" dirty="0" smtClean="0">
                <a:latin typeface="Times New Roman" pitchFamily="18" charset="0"/>
                <a:ea typeface="宋体" pitchFamily="2" charset="-122"/>
                <a:cs typeface="Times New Roman" pitchFamily="18" charset="0"/>
              </a:rPr>
              <a:t>the largest Danish industrial group and a world leader in providing solutions in the areas of infrastructure, energy, food and climate. </a:t>
            </a:r>
            <a:r>
              <a:rPr lang="zh-CN" altLang="en-US" sz="1400" kern="0" dirty="0" smtClean="0">
                <a:latin typeface="Times New Roman" pitchFamily="18" charset="0"/>
                <a:ea typeface="宋体" pitchFamily="2" charset="-122"/>
                <a:cs typeface="Times New Roman" pitchFamily="18" charset="0"/>
              </a:rPr>
              <a:t>丹佛斯是丹麦最大的工业集团，在基础设施，能源，食品和气候领域解决方案的领导者。</a:t>
            </a:r>
            <a:r>
              <a:rPr lang="en-US" sz="1400" kern="0" dirty="0" smtClean="0">
                <a:latin typeface="Times New Roman" pitchFamily="18" charset="0"/>
                <a:ea typeface="宋体" pitchFamily="2" charset="-122"/>
                <a:cs typeface="Times New Roman" pitchFamily="18" charset="0"/>
              </a:rPr>
              <a:t> </a:t>
            </a:r>
          </a:p>
          <a:p>
            <a:pPr marL="0" indent="0">
              <a:spcBef>
                <a:spcPts val="200"/>
              </a:spcBef>
              <a:buFont typeface="Wingdings" pitchFamily="2" charset="2"/>
              <a:buNone/>
            </a:pPr>
            <a:r>
              <a:rPr lang="en-US" sz="1400" b="1" kern="0" dirty="0" smtClean="0">
                <a:latin typeface="Times New Roman" pitchFamily="18" charset="0"/>
                <a:ea typeface="宋体" pitchFamily="2" charset="-122"/>
                <a:cs typeface="Times New Roman" pitchFamily="18" charset="0"/>
              </a:rPr>
              <a:t>Danfoss Heating Segment </a:t>
            </a:r>
            <a:r>
              <a:rPr lang="zh-CN" altLang="en-US" sz="1400" b="1" kern="0" dirty="0" smtClean="0">
                <a:latin typeface="Times New Roman" pitchFamily="18" charset="0"/>
                <a:ea typeface="宋体" pitchFamily="2" charset="-122"/>
                <a:cs typeface="Times New Roman" pitchFamily="18" charset="0"/>
              </a:rPr>
              <a:t>丹佛斯</a:t>
            </a:r>
            <a:r>
              <a:rPr lang="zh-CN" altLang="en-US" sz="1400" b="1" kern="0" dirty="0">
                <a:latin typeface="Times New Roman" pitchFamily="18" charset="0"/>
                <a:ea typeface="宋体" pitchFamily="2" charset="-122"/>
                <a:cs typeface="Times New Roman" pitchFamily="18" charset="0"/>
              </a:rPr>
              <a:t>供热事业部</a:t>
            </a:r>
            <a:endParaRPr lang="en-US" altLang="zh-CN" sz="1400" b="1" kern="0" dirty="0" smtClean="0">
              <a:latin typeface="Times New Roman" pitchFamily="18" charset="0"/>
              <a:ea typeface="宋体" pitchFamily="2" charset="-122"/>
              <a:cs typeface="Times New Roman" pitchFamily="18" charset="0"/>
            </a:endParaRPr>
          </a:p>
          <a:p>
            <a:pPr>
              <a:spcBef>
                <a:spcPts val="200"/>
              </a:spcBef>
            </a:pPr>
            <a:r>
              <a:rPr lang="en-US" sz="1400" kern="0" dirty="0" smtClean="0">
                <a:latin typeface="Times New Roman" pitchFamily="18" charset="0"/>
                <a:ea typeface="宋体" pitchFamily="2" charset="-122"/>
                <a:cs typeface="Times New Roman" pitchFamily="18" charset="0"/>
              </a:rPr>
              <a:t>World leader in district energy equipment and solutions</a:t>
            </a:r>
            <a:r>
              <a:rPr lang="zh-CN" altLang="en-US" sz="1400" kern="0" dirty="0" smtClean="0">
                <a:latin typeface="Times New Roman" pitchFamily="18" charset="0"/>
                <a:ea typeface="宋体" pitchFamily="2" charset="-122"/>
                <a:cs typeface="Times New Roman" pitchFamily="18" charset="0"/>
              </a:rPr>
              <a:t>是区域能源设备与解决方案领域的世界领导者。</a:t>
            </a:r>
            <a:endParaRPr lang="en-US" sz="1400" kern="0" dirty="0" smtClean="0">
              <a:latin typeface="Times New Roman" pitchFamily="18" charset="0"/>
              <a:ea typeface="宋体" pitchFamily="2" charset="-122"/>
              <a:cs typeface="Times New Roman" pitchFamily="18" charset="0"/>
            </a:endParaRPr>
          </a:p>
          <a:p>
            <a:pPr>
              <a:spcBef>
                <a:spcPts val="200"/>
              </a:spcBef>
            </a:pPr>
            <a:r>
              <a:rPr lang="en-US" sz="1400" kern="0" dirty="0" smtClean="0">
                <a:latin typeface="Times New Roman" pitchFamily="18" charset="0"/>
                <a:ea typeface="宋体" pitchFamily="2" charset="-122"/>
                <a:cs typeface="Times New Roman" pitchFamily="18" charset="0"/>
              </a:rPr>
              <a:t>Solutions from heating plant to end user (complete substations, electronic controls, heat meters)</a:t>
            </a:r>
            <a:r>
              <a:rPr lang="zh-CN" altLang="en-US" sz="1400" kern="0" dirty="0" smtClean="0">
                <a:latin typeface="Times New Roman" pitchFamily="18" charset="0"/>
                <a:ea typeface="宋体" pitchFamily="2" charset="-122"/>
                <a:cs typeface="Times New Roman" pitchFamily="18" charset="0"/>
              </a:rPr>
              <a:t>可提供从供热设备到最终用户的整体解决方案（完备的换热站、电子控制与热量表）。</a:t>
            </a:r>
            <a:endParaRPr lang="en-US" sz="1400" kern="0" dirty="0" smtClean="0">
              <a:latin typeface="Times New Roman" pitchFamily="18" charset="0"/>
              <a:ea typeface="宋体" pitchFamily="2" charset="-122"/>
              <a:cs typeface="Times New Roman" pitchFamily="18" charset="0"/>
            </a:endParaRPr>
          </a:p>
          <a:p>
            <a:pPr>
              <a:spcBef>
                <a:spcPts val="200"/>
              </a:spcBef>
            </a:pPr>
            <a:r>
              <a:rPr lang="en-US" sz="1400" kern="0" dirty="0" smtClean="0">
                <a:latin typeface="Times New Roman" pitchFamily="18" charset="0"/>
                <a:ea typeface="宋体" pitchFamily="2" charset="-122"/>
                <a:cs typeface="Times New Roman" pitchFamily="18" charset="0"/>
              </a:rPr>
              <a:t>Deep application knowhow &amp; broadest product portfolio</a:t>
            </a:r>
            <a:r>
              <a:rPr lang="zh-CN" altLang="en-US" sz="1400" kern="0" dirty="0" smtClean="0">
                <a:latin typeface="Times New Roman" pitchFamily="18" charset="0"/>
                <a:ea typeface="宋体" pitchFamily="2" charset="-122"/>
                <a:cs typeface="Times New Roman" pitchFamily="18" charset="0"/>
              </a:rPr>
              <a:t>拥有先进的专有应用技术和广泛的产品组合。</a:t>
            </a:r>
            <a:endParaRPr lang="en-US" sz="1400" kern="0" dirty="0" smtClean="0">
              <a:latin typeface="Times New Roman" pitchFamily="18" charset="0"/>
              <a:ea typeface="宋体" pitchFamily="2" charset="-122"/>
              <a:cs typeface="Times New Roman" pitchFamily="18" charset="0"/>
            </a:endParaRPr>
          </a:p>
          <a:p>
            <a:pPr marL="0" indent="0">
              <a:spcBef>
                <a:spcPts val="200"/>
              </a:spcBef>
              <a:buFont typeface="Wingdings" pitchFamily="2" charset="2"/>
              <a:buNone/>
            </a:pPr>
            <a:r>
              <a:rPr lang="en-US" sz="1400" b="1" kern="0" dirty="0" err="1" smtClean="0">
                <a:latin typeface="Times New Roman" pitchFamily="18" charset="0"/>
                <a:ea typeface="宋体" pitchFamily="2" charset="-122"/>
                <a:cs typeface="Times New Roman" pitchFamily="18" charset="0"/>
              </a:rPr>
              <a:t>Danfoss</a:t>
            </a:r>
            <a:r>
              <a:rPr lang="en-US" sz="1400" b="1" kern="0" dirty="0" smtClean="0">
                <a:latin typeface="Times New Roman" pitchFamily="18" charset="0"/>
                <a:ea typeface="宋体" pitchFamily="2" charset="-122"/>
                <a:cs typeface="Times New Roman" pitchFamily="18" charset="0"/>
              </a:rPr>
              <a:t> China</a:t>
            </a:r>
            <a:r>
              <a:rPr lang="zh-CN" altLang="en-US" sz="1400" b="1" kern="0" dirty="0" smtClean="0">
                <a:latin typeface="Times New Roman" pitchFamily="18" charset="0"/>
                <a:ea typeface="宋体" pitchFamily="2" charset="-122"/>
                <a:cs typeface="Times New Roman" pitchFamily="18" charset="0"/>
              </a:rPr>
              <a:t>丹佛斯中国公司</a:t>
            </a:r>
            <a:endParaRPr lang="en-US" sz="1400" b="1" kern="0" dirty="0" smtClean="0">
              <a:latin typeface="Times New Roman" pitchFamily="18" charset="0"/>
              <a:ea typeface="宋体" pitchFamily="2" charset="-122"/>
              <a:cs typeface="Times New Roman" pitchFamily="18" charset="0"/>
            </a:endParaRPr>
          </a:p>
          <a:p>
            <a:pPr>
              <a:spcBef>
                <a:spcPts val="200"/>
              </a:spcBef>
            </a:pPr>
            <a:r>
              <a:rPr lang="en-US" sz="1400" kern="0" dirty="0" smtClean="0">
                <a:latin typeface="Times New Roman" pitchFamily="18" charset="0"/>
                <a:ea typeface="宋体" pitchFamily="2" charset="-122"/>
                <a:cs typeface="Times New Roman" pitchFamily="18" charset="0"/>
              </a:rPr>
              <a:t>Footprint in China for 19 years</a:t>
            </a:r>
            <a:r>
              <a:rPr lang="zh-CN" altLang="en-US" sz="1400" kern="0" dirty="0" smtClean="0">
                <a:latin typeface="Times New Roman" pitchFamily="18" charset="0"/>
                <a:ea typeface="宋体" pitchFamily="2" charset="-122"/>
                <a:cs typeface="Times New Roman" pitchFamily="18" charset="0"/>
              </a:rPr>
              <a:t>进入中国市场</a:t>
            </a:r>
            <a:r>
              <a:rPr lang="en-US" altLang="zh-CN" sz="1400" kern="0" dirty="0" smtClean="0">
                <a:latin typeface="Times New Roman" pitchFamily="18" charset="0"/>
                <a:ea typeface="宋体" pitchFamily="2" charset="-122"/>
                <a:cs typeface="Times New Roman" pitchFamily="18" charset="0"/>
              </a:rPr>
              <a:t>19</a:t>
            </a:r>
            <a:r>
              <a:rPr lang="zh-CN" altLang="en-US" sz="1400" kern="0" dirty="0" smtClean="0">
                <a:latin typeface="Times New Roman" pitchFamily="18" charset="0"/>
                <a:ea typeface="宋体" pitchFamily="2" charset="-122"/>
                <a:cs typeface="Times New Roman" pitchFamily="18" charset="0"/>
              </a:rPr>
              <a:t>年。</a:t>
            </a:r>
            <a:endParaRPr lang="en-US" sz="1400" kern="0" dirty="0" smtClean="0">
              <a:latin typeface="Times New Roman" pitchFamily="18" charset="0"/>
              <a:ea typeface="宋体" pitchFamily="2" charset="-122"/>
              <a:cs typeface="Times New Roman" pitchFamily="18" charset="0"/>
            </a:endParaRPr>
          </a:p>
          <a:p>
            <a:pPr>
              <a:spcBef>
                <a:spcPts val="200"/>
              </a:spcBef>
            </a:pPr>
            <a:r>
              <a:rPr lang="en-US" sz="1400" kern="0" dirty="0" smtClean="0">
                <a:latin typeface="Times New Roman" pitchFamily="18" charset="0"/>
                <a:ea typeface="宋体" pitchFamily="2" charset="-122"/>
                <a:cs typeface="Times New Roman" pitchFamily="18" charset="0"/>
              </a:rPr>
              <a:t>Position China as second home market</a:t>
            </a:r>
            <a:r>
              <a:rPr lang="zh-CN" altLang="en-US" sz="1400" kern="0" dirty="0" smtClean="0">
                <a:latin typeface="Times New Roman" pitchFamily="18" charset="0"/>
                <a:ea typeface="宋体" pitchFamily="2" charset="-122"/>
                <a:cs typeface="Times New Roman" pitchFamily="18" charset="0"/>
              </a:rPr>
              <a:t>将中国作为第二个</a:t>
            </a:r>
            <a:r>
              <a:rPr lang="zh-CN" altLang="en-US" sz="1400" kern="0" dirty="0">
                <a:latin typeface="Times New Roman" pitchFamily="18" charset="0"/>
                <a:ea typeface="宋体" pitchFamily="2" charset="-122"/>
                <a:cs typeface="Times New Roman" pitchFamily="18" charset="0"/>
              </a:rPr>
              <a:t>家乡</a:t>
            </a:r>
            <a:r>
              <a:rPr lang="zh-CN" altLang="en-US" sz="1400" kern="0" dirty="0" smtClean="0">
                <a:latin typeface="Times New Roman" pitchFamily="18" charset="0"/>
                <a:ea typeface="宋体" pitchFamily="2" charset="-122"/>
                <a:cs typeface="Times New Roman" pitchFamily="18" charset="0"/>
              </a:rPr>
              <a:t>市场。</a:t>
            </a:r>
            <a:endParaRPr lang="en-US" sz="1400" kern="0" dirty="0" smtClean="0">
              <a:latin typeface="Times New Roman" pitchFamily="18" charset="0"/>
              <a:ea typeface="宋体" pitchFamily="2" charset="-122"/>
              <a:cs typeface="Times New Roman" pitchFamily="18" charset="0"/>
            </a:endParaRPr>
          </a:p>
          <a:p>
            <a:pPr>
              <a:spcBef>
                <a:spcPts val="200"/>
              </a:spcBef>
            </a:pPr>
            <a:r>
              <a:rPr lang="en-US" sz="1400" kern="0" dirty="0" smtClean="0">
                <a:latin typeface="Times New Roman" pitchFamily="18" charset="0"/>
                <a:ea typeface="宋体" pitchFamily="2" charset="-122"/>
                <a:cs typeface="Times New Roman" pitchFamily="18" charset="0"/>
              </a:rPr>
              <a:t>Solution for cold Chain, hot chain, green building and motor efficiency with lower environment impact </a:t>
            </a:r>
            <a:r>
              <a:rPr lang="zh-CN" altLang="en-US" sz="1400" kern="0" dirty="0" smtClean="0">
                <a:latin typeface="Times New Roman" pitchFamily="18" charset="0"/>
                <a:ea typeface="宋体" pitchFamily="2" charset="-122"/>
                <a:cs typeface="Times New Roman" pitchFamily="18" charset="0"/>
              </a:rPr>
              <a:t>可在冷链、热链、绿色建筑和电机效率领域提供环保型解决方案。</a:t>
            </a:r>
          </a:p>
          <a:p>
            <a:pPr>
              <a:spcBef>
                <a:spcPts val="200"/>
              </a:spcBef>
            </a:pPr>
            <a:endParaRPr lang="en-US" sz="1400" kern="0" dirty="0">
              <a:latin typeface="Times New Roman" pitchFamily="18" charset="0"/>
              <a:ea typeface="宋体" pitchFamily="2" charset="-122"/>
              <a:cs typeface="Times New Roman" pitchFamily="18" charset="0"/>
            </a:endParaRPr>
          </a:p>
        </p:txBody>
      </p:sp>
      <p:pic>
        <p:nvPicPr>
          <p:cNvPr id="2051" name="Picture 3" descr="C:\Users\U317301\Desktop\Reference\District Energy\products\IMG037326513816_jpeg_low(Energy_meters_Infocal_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5786" y="4883807"/>
            <a:ext cx="2566290" cy="151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317301\Desktop\Reference\District Energy\products\DSC_87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9334" y="4883807"/>
            <a:ext cx="2271994" cy="1512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317301\Desktop\Reference\District Energy\products\big_st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820" y="4883807"/>
            <a:ext cx="2972395" cy="15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7204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ontent Placeholder 3"/>
          <p:cNvSpPr txBox="1">
            <a:spLocks/>
          </p:cNvSpPr>
          <p:nvPr/>
        </p:nvSpPr>
        <p:spPr bwMode="auto">
          <a:xfrm>
            <a:off x="6012159" y="1421408"/>
            <a:ext cx="2599405" cy="40113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fontAlgn="base">
              <a:spcBef>
                <a:spcPct val="20000"/>
              </a:spcBef>
              <a:spcAft>
                <a:spcPct val="0"/>
              </a:spcAft>
              <a:buClr>
                <a:schemeClr val="accent3"/>
              </a:buClr>
              <a:buFont typeface="Verdana" pitchFamily="34" charset="0"/>
              <a:buChar char="›"/>
              <a:defRPr sz="2800" kern="1200">
                <a:solidFill>
                  <a:schemeClr val="tx1">
                    <a:lumMod val="90000"/>
                    <a:lumOff val="10000"/>
                  </a:schemeClr>
                </a:solidFill>
                <a:latin typeface="+mn-lt"/>
                <a:ea typeface="+mn-ea"/>
                <a:cs typeface="+mn-cs"/>
              </a:defRPr>
            </a:lvl1pPr>
            <a:lvl2pPr marL="539750" indent="-182563" algn="l" rtl="0" fontAlgn="base">
              <a:spcBef>
                <a:spcPct val="20000"/>
              </a:spcBef>
              <a:spcAft>
                <a:spcPct val="0"/>
              </a:spcAft>
              <a:buClr>
                <a:schemeClr val="accent3"/>
              </a:buClr>
              <a:buFont typeface="Verdana" pitchFamily="34" charset="0"/>
              <a:buChar char="›"/>
              <a:defRPr sz="2400" kern="1200">
                <a:solidFill>
                  <a:schemeClr val="tx1">
                    <a:lumMod val="90000"/>
                    <a:lumOff val="10000"/>
                  </a:schemeClr>
                </a:solidFill>
                <a:latin typeface="+mn-lt"/>
                <a:ea typeface="+mn-ea"/>
                <a:cs typeface="+mn-cs"/>
              </a:defRPr>
            </a:lvl2pPr>
            <a:lvl3pPr marL="896938" indent="-182563" algn="l" rtl="0" fontAlgn="base">
              <a:spcBef>
                <a:spcPct val="20000"/>
              </a:spcBef>
              <a:spcAft>
                <a:spcPct val="0"/>
              </a:spcAft>
              <a:buClr>
                <a:schemeClr val="accent3"/>
              </a:buClr>
              <a:buFont typeface="Verdana" pitchFamily="34" charset="0"/>
              <a:buChar char="›"/>
              <a:defRPr sz="2000" kern="1200">
                <a:solidFill>
                  <a:schemeClr val="tx1">
                    <a:lumMod val="90000"/>
                    <a:lumOff val="10000"/>
                  </a:schemeClr>
                </a:solidFill>
                <a:latin typeface="+mn-lt"/>
                <a:ea typeface="+mn-ea"/>
                <a:cs typeface="+mn-cs"/>
              </a:defRPr>
            </a:lvl3pPr>
            <a:lvl4pPr marL="1254125" indent="-174625" algn="l" rtl="0" fontAlgn="base">
              <a:spcBef>
                <a:spcPct val="20000"/>
              </a:spcBef>
              <a:spcAft>
                <a:spcPct val="0"/>
              </a:spcAft>
              <a:buClr>
                <a:schemeClr val="accent3"/>
              </a:buClr>
              <a:buFont typeface="Verdana" pitchFamily="34" charset="0"/>
              <a:buChar char="›"/>
              <a:defRPr kern="1200">
                <a:solidFill>
                  <a:schemeClr val="tx1">
                    <a:lumMod val="90000"/>
                    <a:lumOff val="10000"/>
                  </a:schemeClr>
                </a:solidFill>
                <a:latin typeface="+mn-lt"/>
                <a:ea typeface="+mn-ea"/>
                <a:cs typeface="+mn-cs"/>
              </a:defRPr>
            </a:lvl4pPr>
            <a:lvl5pPr marL="1611313" indent="-171450" algn="l" rtl="0" fontAlgn="base">
              <a:spcBef>
                <a:spcPct val="20000"/>
              </a:spcBef>
              <a:spcAft>
                <a:spcPct val="0"/>
              </a:spcAft>
              <a:buClr>
                <a:schemeClr val="accent3"/>
              </a:buClr>
              <a:buFont typeface="Verdana" pitchFamily="34" charset="0"/>
              <a:buChar char="›"/>
              <a:defRPr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9BBB59"/>
              </a:buClr>
              <a:buFont typeface="Verdana" pitchFamily="34" charset="0"/>
              <a:buNone/>
              <a:defRPr/>
            </a:pPr>
            <a:endParaRPr lang="zh-CN" altLang="da-DK" sz="1600" dirty="0" smtClean="0">
              <a:solidFill>
                <a:sysClr val="windowText" lastClr="000000">
                  <a:lumMod val="90000"/>
                  <a:lumOff val="10000"/>
                </a:sysClr>
              </a:solidFill>
              <a:latin typeface="Times New Roman" pitchFamily="18" charset="0"/>
              <a:ea typeface="宋体" pitchFamily="2" charset="-122"/>
              <a:cs typeface="Times New Roman" pitchFamily="18" charset="0"/>
            </a:endParaRPr>
          </a:p>
          <a:p>
            <a:pPr>
              <a:buClr>
                <a:srgbClr val="9BBB59"/>
              </a:buClr>
              <a:defRPr/>
            </a:pPr>
            <a:endParaRPr lang="da-DK" sz="1600" dirty="0">
              <a:solidFill>
                <a:sysClr val="windowText" lastClr="000000">
                  <a:lumMod val="90000"/>
                  <a:lumOff val="10000"/>
                </a:sysClr>
              </a:solidFill>
              <a:latin typeface="Times New Roman" pitchFamily="18" charset="0"/>
              <a:ea typeface="宋体" pitchFamily="2" charset="-122"/>
              <a:cs typeface="Times New Roman" pitchFamily="18" charset="0"/>
            </a:endParaRPr>
          </a:p>
        </p:txBody>
      </p:sp>
      <p:sp>
        <p:nvSpPr>
          <p:cNvPr id="2" name="Title 1"/>
          <p:cNvSpPr>
            <a:spLocks noGrp="1"/>
          </p:cNvSpPr>
          <p:nvPr>
            <p:ph type="title"/>
          </p:nvPr>
        </p:nvSpPr>
        <p:spPr/>
        <p:txBody>
          <a:bodyPr/>
          <a:lstStyle/>
          <a:p>
            <a:r>
              <a:rPr lang="en-US" altLang="zh-CN" b="1" dirty="0" smtClean="0">
                <a:latin typeface="Times New Roman" pitchFamily="18" charset="0"/>
                <a:ea typeface="宋体" pitchFamily="2" charset="-122"/>
                <a:cs typeface="Times New Roman" pitchFamily="18" charset="0"/>
              </a:rPr>
              <a:t>Copenhagen District Energy experience as inspiration</a:t>
            </a:r>
            <a:br>
              <a:rPr lang="en-US" altLang="zh-CN" b="1" dirty="0" smtClean="0">
                <a:latin typeface="Times New Roman" pitchFamily="18" charset="0"/>
                <a:ea typeface="宋体" pitchFamily="2" charset="-122"/>
                <a:cs typeface="Times New Roman" pitchFamily="18" charset="0"/>
              </a:rPr>
            </a:br>
            <a:r>
              <a:rPr lang="zh-CN" altLang="en-US" b="1" dirty="0">
                <a:latin typeface="Times New Roman" pitchFamily="18" charset="0"/>
                <a:ea typeface="宋体" pitchFamily="2" charset="-122"/>
                <a:cs typeface="Times New Roman" pitchFamily="18" charset="0"/>
              </a:rPr>
              <a:t>哥本哈根的区域能源经验与启发</a:t>
            </a:r>
            <a:endParaRPr lang="en-US" b="1" dirty="0">
              <a:latin typeface="Times New Roman" pitchFamily="18" charset="0"/>
              <a:ea typeface="宋体" pitchFamily="2" charset="-122"/>
              <a:cs typeface="Times New Roman" pitchFamily="18" charset="0"/>
            </a:endParaRPr>
          </a:p>
        </p:txBody>
      </p:sp>
      <p:sp>
        <p:nvSpPr>
          <p:cNvPr id="6" name="Text Placeholder 5"/>
          <p:cNvSpPr>
            <a:spLocks noGrp="1"/>
          </p:cNvSpPr>
          <p:nvPr>
            <p:ph type="body" sz="quarter" idx="11"/>
          </p:nvPr>
        </p:nvSpPr>
        <p:spPr>
          <a:xfrm>
            <a:off x="6010274" y="1614200"/>
            <a:ext cx="2516188" cy="4400550"/>
          </a:xfrm>
        </p:spPr>
        <p:txBody>
          <a:bodyPr/>
          <a:lstStyle/>
          <a:p>
            <a:pPr lvl="0"/>
            <a:r>
              <a:rPr lang="en-US" altLang="zh-CN" sz="1200" dirty="0" smtClean="0">
                <a:latin typeface="Times New Roman" pitchFamily="18" charset="0"/>
                <a:ea typeface="宋体" pitchFamily="2" charset="-122"/>
                <a:cs typeface="Times New Roman" pitchFamily="18" charset="0"/>
              </a:rPr>
              <a:t>Anshan stakeholders studied Copenhagen system on site</a:t>
            </a:r>
            <a:br>
              <a:rPr lang="en-US" altLang="zh-CN" sz="1200" dirty="0" smtClean="0">
                <a:latin typeface="Times New Roman" pitchFamily="18" charset="0"/>
                <a:ea typeface="宋体" pitchFamily="2" charset="-122"/>
                <a:cs typeface="Times New Roman" pitchFamily="18" charset="0"/>
              </a:rPr>
            </a:br>
            <a:r>
              <a:rPr lang="zh-CN" altLang="en-US" sz="1200" dirty="0" smtClean="0">
                <a:latin typeface="Times New Roman" pitchFamily="18" charset="0"/>
                <a:ea typeface="宋体" pitchFamily="2" charset="-122"/>
                <a:cs typeface="Times New Roman" pitchFamily="18" charset="0"/>
              </a:rPr>
              <a:t>鞍山</a:t>
            </a:r>
            <a:r>
              <a:rPr lang="zh-CN" altLang="en-US" sz="1200" dirty="0">
                <a:latin typeface="Times New Roman" pitchFamily="18" charset="0"/>
                <a:ea typeface="宋体" pitchFamily="2" charset="-122"/>
                <a:cs typeface="Times New Roman" pitchFamily="18" charset="0"/>
              </a:rPr>
              <a:t>的利益相关者现场研究了哥本哈根系统</a:t>
            </a:r>
            <a:r>
              <a:rPr lang="zh-CN" altLang="en-US" sz="1200" dirty="0" smtClean="0">
                <a:latin typeface="Times New Roman" pitchFamily="18" charset="0"/>
                <a:ea typeface="宋体" pitchFamily="2" charset="-122"/>
                <a:cs typeface="Times New Roman" pitchFamily="18" charset="0"/>
              </a:rPr>
              <a:t>。</a:t>
            </a:r>
            <a:endParaRPr lang="en-US" altLang="zh-CN" sz="1200" dirty="0" smtClean="0">
              <a:latin typeface="Times New Roman" pitchFamily="18" charset="0"/>
              <a:ea typeface="宋体" pitchFamily="2" charset="-122"/>
              <a:cs typeface="Times New Roman" pitchFamily="18" charset="0"/>
            </a:endParaRPr>
          </a:p>
          <a:p>
            <a:pPr lvl="0"/>
            <a:r>
              <a:rPr lang="en-US" altLang="zh-CN" sz="1200" dirty="0" smtClean="0">
                <a:latin typeface="Times New Roman" pitchFamily="18" charset="0"/>
                <a:ea typeface="宋体" pitchFamily="2" charset="-122"/>
                <a:cs typeface="Times New Roman" pitchFamily="18" charset="0"/>
              </a:rPr>
              <a:t>Results from Copenhagen DEN system include:</a:t>
            </a:r>
          </a:p>
          <a:p>
            <a:pPr lvl="0"/>
            <a:r>
              <a:rPr lang="zh-CN" altLang="en-US" sz="1200" dirty="0" smtClean="0">
                <a:latin typeface="Times New Roman" pitchFamily="18" charset="0"/>
                <a:ea typeface="宋体" pitchFamily="2" charset="-122"/>
                <a:cs typeface="Times New Roman" pitchFamily="18" charset="0"/>
              </a:rPr>
              <a:t>针对</a:t>
            </a:r>
            <a:r>
              <a:rPr lang="zh-CN" altLang="en-US" sz="1200" dirty="0">
                <a:latin typeface="Times New Roman" pitchFamily="18" charset="0"/>
                <a:ea typeface="宋体" pitchFamily="2" charset="-122"/>
                <a:cs typeface="Times New Roman" pitchFamily="18" charset="0"/>
              </a:rPr>
              <a:t>哥本哈根</a:t>
            </a:r>
            <a:r>
              <a:rPr lang="en-US" altLang="zh-CN" sz="1200" dirty="0">
                <a:latin typeface="Times New Roman" pitchFamily="18" charset="0"/>
                <a:ea typeface="宋体" pitchFamily="2" charset="-122"/>
                <a:cs typeface="Times New Roman" pitchFamily="18" charset="0"/>
              </a:rPr>
              <a:t>DEN</a:t>
            </a:r>
            <a:r>
              <a:rPr lang="zh-CN" altLang="en-US" sz="1200" dirty="0">
                <a:latin typeface="Times New Roman" pitchFamily="18" charset="0"/>
                <a:ea typeface="宋体" pitchFamily="2" charset="-122"/>
                <a:cs typeface="Times New Roman" pitchFamily="18" charset="0"/>
              </a:rPr>
              <a:t>系统的研究结果显示</a:t>
            </a:r>
            <a:r>
              <a:rPr lang="zh-CN" altLang="en-US" sz="1200" dirty="0" smtClean="0">
                <a:latin typeface="Times New Roman" pitchFamily="18" charset="0"/>
                <a:ea typeface="宋体" pitchFamily="2" charset="-122"/>
                <a:cs typeface="Times New Roman" pitchFamily="18" charset="0"/>
              </a:rPr>
              <a:t>：</a:t>
            </a:r>
            <a:endParaRPr lang="en-US" altLang="zh-CN" sz="1200" dirty="0" smtClean="0">
              <a:latin typeface="Times New Roman" pitchFamily="18" charset="0"/>
              <a:ea typeface="宋体" pitchFamily="2" charset="-122"/>
              <a:cs typeface="Times New Roman" pitchFamily="18" charset="0"/>
            </a:endParaRPr>
          </a:p>
          <a:p>
            <a:pPr lvl="1"/>
            <a:r>
              <a:rPr lang="en-US" altLang="zh-CN" sz="1200" dirty="0" smtClean="0">
                <a:latin typeface="Times New Roman" pitchFamily="18" charset="0"/>
                <a:ea typeface="宋体" pitchFamily="2" charset="-122"/>
                <a:cs typeface="Times New Roman" pitchFamily="18" charset="0"/>
              </a:rPr>
              <a:t>50% fewer CO2 emissions than with individual heat boilers</a:t>
            </a:r>
            <a:r>
              <a:rPr lang="zh-CN" altLang="en-US" sz="1200" dirty="0">
                <a:latin typeface="Times New Roman" pitchFamily="18" charset="0"/>
                <a:ea typeface="宋体" pitchFamily="2" charset="-122"/>
                <a:cs typeface="Times New Roman" pitchFamily="18" charset="0"/>
              </a:rPr>
              <a:t>与独立采暖锅炉相比，二氧化碳排放减少了</a:t>
            </a:r>
            <a:r>
              <a:rPr lang="en-US" altLang="zh-CN" sz="1200" dirty="0">
                <a:latin typeface="Times New Roman" pitchFamily="18" charset="0"/>
                <a:ea typeface="宋体" pitchFamily="2" charset="-122"/>
                <a:cs typeface="Times New Roman" pitchFamily="18" charset="0"/>
              </a:rPr>
              <a:t>50%</a:t>
            </a:r>
            <a:r>
              <a:rPr lang="zh-CN" altLang="en-US" sz="1200" dirty="0" smtClean="0">
                <a:latin typeface="Times New Roman" pitchFamily="18" charset="0"/>
                <a:ea typeface="宋体" pitchFamily="2" charset="-122"/>
                <a:cs typeface="Times New Roman" pitchFamily="18" charset="0"/>
              </a:rPr>
              <a:t>。</a:t>
            </a:r>
            <a:endParaRPr lang="en-US" altLang="zh-CN" sz="1200" dirty="0" smtClean="0">
              <a:latin typeface="Times New Roman" pitchFamily="18" charset="0"/>
              <a:ea typeface="宋体" pitchFamily="2" charset="-122"/>
              <a:cs typeface="Times New Roman" pitchFamily="18" charset="0"/>
            </a:endParaRPr>
          </a:p>
          <a:p>
            <a:pPr lvl="1"/>
            <a:r>
              <a:rPr lang="en-US" altLang="zh-CN" sz="1200" dirty="0" smtClean="0">
                <a:latin typeface="Times New Roman" pitchFamily="18" charset="0"/>
                <a:ea typeface="宋体" pitchFamily="2" charset="-122"/>
                <a:cs typeface="Times New Roman" pitchFamily="18" charset="0"/>
              </a:rPr>
              <a:t>Various heat sources connected </a:t>
            </a:r>
            <a:r>
              <a:rPr lang="zh-CN" altLang="en-US" sz="1200" dirty="0" smtClean="0">
                <a:latin typeface="Times New Roman" pitchFamily="18" charset="0"/>
                <a:ea typeface="宋体" pitchFamily="2" charset="-122"/>
                <a:cs typeface="Times New Roman" pitchFamily="18" charset="0"/>
              </a:rPr>
              <a:t>连接</a:t>
            </a:r>
            <a:r>
              <a:rPr lang="zh-CN" altLang="en-US" sz="1200" dirty="0">
                <a:latin typeface="Times New Roman" pitchFamily="18" charset="0"/>
                <a:ea typeface="宋体" pitchFamily="2" charset="-122"/>
                <a:cs typeface="Times New Roman" pitchFamily="18" charset="0"/>
              </a:rPr>
              <a:t>了各种热源</a:t>
            </a:r>
            <a:r>
              <a:rPr lang="zh-CN" altLang="en-US" sz="1200" dirty="0" smtClean="0">
                <a:latin typeface="Times New Roman" pitchFamily="18" charset="0"/>
                <a:ea typeface="宋体" pitchFamily="2" charset="-122"/>
                <a:cs typeface="Times New Roman" pitchFamily="18" charset="0"/>
              </a:rPr>
              <a:t>。</a:t>
            </a:r>
            <a:r>
              <a:rPr lang="zh-CN" altLang="en-US" sz="1200" dirty="0">
                <a:latin typeface="Times New Roman" pitchFamily="18" charset="0"/>
                <a:ea typeface="宋体" pitchFamily="2" charset="-122"/>
                <a:cs typeface="Times New Roman" pitchFamily="18" charset="0"/>
              </a:rPr>
              <a:t/>
            </a:r>
            <a:br>
              <a:rPr lang="zh-CN" altLang="en-US" sz="1200" dirty="0">
                <a:latin typeface="Times New Roman" pitchFamily="18" charset="0"/>
                <a:ea typeface="宋体" pitchFamily="2" charset="-122"/>
                <a:cs typeface="Times New Roman" pitchFamily="18" charset="0"/>
              </a:rPr>
            </a:br>
            <a:r>
              <a:rPr lang="en-US" altLang="zh-CN" sz="1200" dirty="0" smtClean="0">
                <a:latin typeface="Times New Roman" pitchFamily="18" charset="0"/>
                <a:ea typeface="宋体" pitchFamily="2" charset="-122"/>
                <a:cs typeface="Times New Roman" pitchFamily="18" charset="0"/>
                <a:sym typeface="Wingdings" panose="05000000000000000000" pitchFamily="2" charset="2"/>
              </a:rPr>
              <a:t> District Heating enabled using more renewable energy</a:t>
            </a:r>
            <a:r>
              <a:rPr lang="en-US" altLang="zh-CN" sz="1200" dirty="0">
                <a:latin typeface="Times New Roman" pitchFamily="18" charset="0"/>
                <a:ea typeface="宋体" pitchFamily="2" charset="-122"/>
                <a:cs typeface="Times New Roman" pitchFamily="18" charset="0"/>
                <a:sym typeface="Wingdings" panose="05000000000000000000" pitchFamily="2" charset="2"/>
              </a:rPr>
              <a:t> </a:t>
            </a:r>
            <a:r>
              <a:rPr lang="zh-CN" altLang="en-US" sz="1200" dirty="0" smtClean="0">
                <a:latin typeface="Times New Roman" pitchFamily="18" charset="0"/>
                <a:ea typeface="宋体" pitchFamily="2" charset="-122"/>
                <a:cs typeface="Times New Roman" pitchFamily="18" charset="0"/>
                <a:sym typeface="Wingdings" panose="05000000000000000000" pitchFamily="2" charset="2"/>
              </a:rPr>
              <a:t>区域</a:t>
            </a:r>
            <a:r>
              <a:rPr lang="zh-CN" altLang="en-US" sz="1200" dirty="0">
                <a:latin typeface="Times New Roman" pitchFamily="18" charset="0"/>
                <a:ea typeface="宋体" pitchFamily="2" charset="-122"/>
                <a:cs typeface="Times New Roman" pitchFamily="18" charset="0"/>
                <a:sym typeface="Wingdings" panose="05000000000000000000" pitchFamily="2" charset="2"/>
              </a:rPr>
              <a:t>供暖利用了更多的可回收能源</a:t>
            </a:r>
            <a:r>
              <a:rPr lang="zh-CN" altLang="en-US" sz="1200" dirty="0" smtClean="0">
                <a:latin typeface="Times New Roman" pitchFamily="18" charset="0"/>
                <a:ea typeface="宋体" pitchFamily="2" charset="-122"/>
                <a:cs typeface="Times New Roman" pitchFamily="18" charset="0"/>
                <a:sym typeface="Wingdings" panose="05000000000000000000" pitchFamily="2" charset="2"/>
              </a:rPr>
              <a:t>。</a:t>
            </a:r>
            <a:endParaRPr lang="zh-CN" altLang="da-DK" sz="1200" dirty="0" smtClean="0">
              <a:latin typeface="Times New Roman" pitchFamily="18" charset="0"/>
              <a:ea typeface="宋体" pitchFamily="2" charset="-122"/>
              <a:cs typeface="Times New Roman" pitchFamily="18" charset="0"/>
            </a:endParaRPr>
          </a:p>
          <a:p>
            <a:endParaRPr lang="en-US" sz="1200" dirty="0">
              <a:latin typeface="Times New Roman" pitchFamily="18" charset="0"/>
              <a:ea typeface="宋体" pitchFamily="2" charset="-122"/>
              <a:cs typeface="Times New Roman" pitchFamily="18" charset="0"/>
            </a:endParaRPr>
          </a:p>
        </p:txBody>
      </p:sp>
      <p:pic>
        <p:nvPicPr>
          <p:cNvPr id="7" name="Pladsholder til billede 6" descr="Slide6.jpg"/>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046" b="2046"/>
          <a:stretch>
            <a:fillRect/>
          </a:stretch>
        </p:blipFill>
        <p:spPr>
          <a:xfrm>
            <a:off x="626408" y="1614200"/>
            <a:ext cx="5211763" cy="4400550"/>
          </a:xfrm>
          <a:ln>
            <a:solidFill>
              <a:schemeClr val="bg1">
                <a:lumMod val="65000"/>
              </a:schemeClr>
            </a:solidFill>
          </a:ln>
        </p:spPr>
      </p:pic>
    </p:spTree>
    <p:extLst>
      <p:ext uri="{BB962C8B-B14F-4D97-AF65-F5344CB8AC3E}">
        <p14:creationId xmlns:p14="http://schemas.microsoft.com/office/powerpoint/2010/main" val="148849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452" y="5789526"/>
            <a:ext cx="1958203" cy="89099"/>
          </a:xfrm>
        </p:spPr>
        <p:txBody>
          <a:bodyPr/>
          <a:lstStyle/>
          <a:p>
            <a:fld id="{8A29C662-6D05-4967-99C3-F58E99D872F1}" type="datetime1">
              <a:rPr lang="en-GB" smtClean="0">
                <a:solidFill>
                  <a:srgbClr val="58595B"/>
                </a:solidFill>
              </a:rPr>
              <a:pPr/>
              <a:t>26/11/2015</a:t>
            </a:fld>
            <a:endParaRPr lang="da-DK" dirty="0">
              <a:solidFill>
                <a:srgbClr val="58595B"/>
              </a:solidFill>
            </a:endParaRPr>
          </a:p>
        </p:txBody>
      </p:sp>
      <p:sp>
        <p:nvSpPr>
          <p:cNvPr id="3" name="Footer Placeholder 2"/>
          <p:cNvSpPr>
            <a:spLocks noGrp="1"/>
          </p:cNvSpPr>
          <p:nvPr>
            <p:ph type="ftr" sz="quarter" idx="11"/>
          </p:nvPr>
        </p:nvSpPr>
        <p:spPr>
          <a:xfrm>
            <a:off x="717452" y="5891517"/>
            <a:ext cx="1958203" cy="91784"/>
          </a:xfrm>
        </p:spPr>
        <p:txBody>
          <a:bodyPr/>
          <a:lstStyle/>
          <a:p>
            <a:endParaRPr lang="da-DK" dirty="0">
              <a:solidFill>
                <a:srgbClr val="58595B"/>
              </a:solidFill>
            </a:endParaRPr>
          </a:p>
        </p:txBody>
      </p:sp>
      <p:sp>
        <p:nvSpPr>
          <p:cNvPr id="4" name="Slide Number Placeholder 3"/>
          <p:cNvSpPr>
            <a:spLocks noGrp="1"/>
          </p:cNvSpPr>
          <p:nvPr>
            <p:ph type="sldNum" sz="quarter" idx="12"/>
          </p:nvPr>
        </p:nvSpPr>
        <p:spPr>
          <a:xfrm>
            <a:off x="178278" y="5668576"/>
            <a:ext cx="408316" cy="506084"/>
          </a:xfrm>
        </p:spPr>
        <p:txBody>
          <a:bodyPr/>
          <a:lstStyle/>
          <a:p>
            <a:fld id="{AF54B9EF-527F-4F31-BDA9-861CCA0FE377}" type="slidenum">
              <a:rPr lang="da-DK" smtClean="0">
                <a:solidFill>
                  <a:srgbClr val="58595B"/>
                </a:solidFill>
              </a:rPr>
              <a:pPr/>
              <a:t>15</a:t>
            </a:fld>
            <a:endParaRPr lang="da-DK" dirty="0">
              <a:solidFill>
                <a:srgbClr val="58595B"/>
              </a:solidFill>
            </a:endParaRPr>
          </a:p>
        </p:txBody>
      </p:sp>
      <p:sp>
        <p:nvSpPr>
          <p:cNvPr id="6" name="Title 5"/>
          <p:cNvSpPr>
            <a:spLocks noGrp="1"/>
          </p:cNvSpPr>
          <p:nvPr>
            <p:ph type="title"/>
          </p:nvPr>
        </p:nvSpPr>
        <p:spPr>
          <a:xfrm>
            <a:off x="282389" y="466856"/>
            <a:ext cx="8724176" cy="689651"/>
          </a:xfrm>
          <a:noFill/>
          <a:effectLst/>
        </p:spPr>
        <p:txBody>
          <a:bodyPr vert="horz" wrap="square" lIns="0" tIns="0" rIns="0" bIns="36000" rtlCol="0" anchor="t" anchorCtr="0">
            <a:noAutofit/>
          </a:bodyPr>
          <a:lstStyle/>
          <a:p>
            <a:r>
              <a:rPr lang="en-GB" altLang="zh-CN" b="1" dirty="0">
                <a:latin typeface="Times New Roman" panose="02020603050405020304" pitchFamily="18" charset="0"/>
                <a:cs typeface="Times New Roman" panose="02020603050405020304" pitchFamily="18" charset="0"/>
              </a:rPr>
              <a:t>The result of the "Fairy Tale" - </a:t>
            </a:r>
            <a:r>
              <a:rPr lang="en-US" altLang="zh-CN" b="1" dirty="0">
                <a:latin typeface="Times New Roman" panose="02020603050405020304" pitchFamily="18" charset="0"/>
                <a:cs typeface="Times New Roman" panose="02020603050405020304" pitchFamily="18" charset="0"/>
              </a:rPr>
              <a:t>Copenhagen</a:t>
            </a:r>
            <a:r>
              <a:rPr lang="en-GB" altLang="zh-CN" sz="2000" b="1" dirty="0">
                <a:latin typeface="+mn-lt"/>
              </a:rPr>
              <a:t/>
            </a:r>
            <a:br>
              <a:rPr lang="en-GB" altLang="zh-CN" sz="2000" b="1" dirty="0">
                <a:latin typeface="+mn-lt"/>
              </a:rPr>
            </a:br>
            <a:r>
              <a:rPr lang="zh-CN" altLang="en-US" b="1" dirty="0" smtClean="0">
                <a:latin typeface="宋体" panose="02010600030101010101" pitchFamily="2" charset="-122"/>
                <a:ea typeface="宋体" panose="02010600030101010101" pitchFamily="2" charset="-122"/>
              </a:rPr>
              <a:t>哥本哈根</a:t>
            </a:r>
            <a:r>
              <a:rPr lang="zh-CN" altLang="en-US" b="1" dirty="0">
                <a:latin typeface="宋体" panose="02010600030101010101" pitchFamily="2" charset="-122"/>
                <a:ea typeface="宋体" panose="02010600030101010101" pitchFamily="2" charset="-122"/>
              </a:rPr>
              <a:t>的“能源童话”</a:t>
            </a:r>
            <a:r>
              <a:rPr lang="zh-CN" altLang="en-US" b="1" dirty="0" smtClean="0">
                <a:latin typeface="宋体" panose="02010600030101010101" pitchFamily="2" charset="-122"/>
                <a:ea typeface="宋体" panose="02010600030101010101" pitchFamily="2" charset="-122"/>
              </a:rPr>
              <a:t>实践</a:t>
            </a:r>
            <a:endParaRPr lang="en-GB" sz="2000" b="1" dirty="0">
              <a:latin typeface="+mn-lt"/>
            </a:endParaRPr>
          </a:p>
        </p:txBody>
      </p:sp>
      <p:sp>
        <p:nvSpPr>
          <p:cNvPr id="25" name="Content Placeholder 7"/>
          <p:cNvSpPr>
            <a:spLocks noGrp="1"/>
          </p:cNvSpPr>
          <p:nvPr>
            <p:ph sz="quarter" idx="15"/>
          </p:nvPr>
        </p:nvSpPr>
        <p:spPr>
          <a:xfrm>
            <a:off x="158411" y="1042915"/>
            <a:ext cx="8824224" cy="1829016"/>
          </a:xfrm>
        </p:spPr>
        <p:txBody>
          <a:bodyPr>
            <a:normAutofit fontScale="92500" lnSpcReduction="10000"/>
          </a:bodyPr>
          <a:lstStyle/>
          <a:p>
            <a:pPr marL="0" indent="0" algn="r">
              <a:buNone/>
            </a:pPr>
            <a:endParaRPr lang="en-US" altLang="zh-CN" sz="1900" b="1" dirty="0" smtClean="0">
              <a:latin typeface="Times New Roman" panose="02020603050405020304" pitchFamily="18" charset="0"/>
              <a:ea typeface="宋体" panose="02010600030101010101" pitchFamily="2" charset="-122"/>
              <a:cs typeface="Times New Roman" panose="02020603050405020304" pitchFamily="18" charset="0"/>
            </a:endParaRPr>
          </a:p>
          <a:p>
            <a:pPr marL="0" indent="0" algn="r">
              <a:buNone/>
            </a:pPr>
            <a:r>
              <a:rPr lang="zh-CN" altLang="en-US" sz="1900" b="1" dirty="0" smtClean="0">
                <a:latin typeface="Times New Roman" panose="02020603050405020304" pitchFamily="18" charset="0"/>
                <a:ea typeface="宋体" panose="02010600030101010101" pitchFamily="2" charset="-122"/>
                <a:cs typeface="Times New Roman" panose="02020603050405020304" pitchFamily="18" charset="0"/>
              </a:rPr>
              <a:t>区域</a:t>
            </a:r>
            <a:r>
              <a:rPr lang="zh-CN" altLang="en-US" sz="1900" b="1" dirty="0">
                <a:latin typeface="Times New Roman" panose="02020603050405020304" pitchFamily="18" charset="0"/>
                <a:ea typeface="宋体" panose="02010600030101010101" pitchFamily="2" charset="-122"/>
                <a:cs typeface="Times New Roman" panose="02020603050405020304" pitchFamily="18" charset="0"/>
              </a:rPr>
              <a:t>能源一体化设计解决方</a:t>
            </a:r>
            <a:r>
              <a:rPr lang="zh-CN" altLang="en-US" sz="1900" b="1" dirty="0" smtClean="0">
                <a:latin typeface="Times New Roman" panose="02020603050405020304" pitchFamily="18" charset="0"/>
                <a:ea typeface="宋体" panose="02010600030101010101" pitchFamily="2" charset="-122"/>
                <a:cs typeface="Times New Roman" panose="02020603050405020304" pitchFamily="18" charset="0"/>
              </a:rPr>
              <a:t>案</a:t>
            </a:r>
            <a:endParaRPr lang="en-US" altLang="zh-CN" sz="19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gn="r">
              <a:buNone/>
            </a:pPr>
            <a:r>
              <a:rPr lang="en-US" sz="1900" b="1" dirty="0">
                <a:latin typeface="Times New Roman" panose="02020603050405020304" pitchFamily="18" charset="0"/>
                <a:ea typeface="宋体" panose="02010600030101010101" pitchFamily="2" charset="-122"/>
                <a:cs typeface="Times New Roman" panose="02020603050405020304" pitchFamily="18" charset="0"/>
              </a:rPr>
              <a:t>Integrated Energy Solution </a:t>
            </a:r>
            <a:r>
              <a:rPr lang="en-US" sz="2000" b="1" dirty="0">
                <a:latin typeface="Times New Roman" panose="02020603050405020304" pitchFamily="18" charset="0"/>
                <a:ea typeface="宋体" panose="02010600030101010101" pitchFamily="2" charset="-122"/>
                <a:cs typeface="Times New Roman" panose="02020603050405020304" pitchFamily="18" charset="0"/>
              </a:rPr>
              <a:t/>
            </a:r>
            <a:br>
              <a:rPr lang="en-US" sz="2000" b="1" dirty="0">
                <a:latin typeface="Times New Roman" panose="02020603050405020304" pitchFamily="18" charset="0"/>
                <a:ea typeface="宋体" panose="02010600030101010101" pitchFamily="2" charset="-122"/>
                <a:cs typeface="Times New Roman" panose="02020603050405020304" pitchFamily="18" charset="0"/>
              </a:rPr>
            </a:br>
            <a:endParaRPr lang="en-US" sz="120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混</a:t>
            </a:r>
            <a:r>
              <a:rPr lang="zh-CN" altLang="en-US" sz="1200" dirty="0" smtClean="0">
                <a:latin typeface="Times New Roman" panose="02020603050405020304" pitchFamily="18" charset="0"/>
                <a:ea typeface="宋体" panose="02010600030101010101" pitchFamily="2" charset="-122"/>
                <a:cs typeface="Times New Roman" panose="02020603050405020304" pitchFamily="18" charset="0"/>
              </a:rPr>
              <a:t>合能源供应，效率高达</a:t>
            </a:r>
            <a:r>
              <a:rPr lang="en-US" altLang="zh-CN" sz="1200" dirty="0" smtClean="0">
                <a:latin typeface="Times New Roman" panose="02020603050405020304" pitchFamily="18" charset="0"/>
                <a:ea typeface="宋体" panose="02010600030101010101" pitchFamily="2" charset="-122"/>
                <a:cs typeface="Times New Roman" panose="02020603050405020304" pitchFamily="18" charset="0"/>
              </a:rPr>
              <a:t>94% Mixed Energy Recourse with high efficiency as 94%</a:t>
            </a:r>
          </a:p>
          <a:p>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区</a:t>
            </a:r>
            <a:r>
              <a:rPr lang="zh-CN" altLang="en-US" sz="1200" dirty="0" smtClean="0">
                <a:latin typeface="Times New Roman" panose="02020603050405020304" pitchFamily="18" charset="0"/>
                <a:ea typeface="宋体" panose="02010600030101010101" pitchFamily="2" charset="-122"/>
                <a:cs typeface="Times New Roman" panose="02020603050405020304" pitchFamily="18" charset="0"/>
              </a:rPr>
              <a:t>域能源系统降低</a:t>
            </a:r>
            <a:r>
              <a:rPr lang="en-US" altLang="zh-CN" sz="1200" dirty="0" smtClean="0">
                <a:latin typeface="Times New Roman" panose="02020603050405020304" pitchFamily="18" charset="0"/>
                <a:ea typeface="宋体" panose="02010600030101010101" pitchFamily="2" charset="-122"/>
                <a:cs typeface="Times New Roman" panose="02020603050405020304" pitchFamily="18" charset="0"/>
              </a:rPr>
              <a:t>50%</a:t>
            </a:r>
            <a:r>
              <a:rPr lang="zh-CN" altLang="en-US" sz="1200" dirty="0" smtClean="0">
                <a:latin typeface="Times New Roman" panose="02020603050405020304" pitchFamily="18" charset="0"/>
                <a:ea typeface="宋体" panose="02010600030101010101" pitchFamily="2" charset="-122"/>
                <a:cs typeface="Times New Roman" panose="02020603050405020304" pitchFamily="18" charset="0"/>
              </a:rPr>
              <a:t>二氧化碳排放，降低</a:t>
            </a:r>
            <a:r>
              <a:rPr lang="en-US" altLang="zh-CN" sz="1200" dirty="0" smtClean="0">
                <a:latin typeface="Times New Roman" panose="02020603050405020304" pitchFamily="18" charset="0"/>
                <a:ea typeface="宋体" panose="02010600030101010101" pitchFamily="2" charset="-122"/>
                <a:cs typeface="Times New Roman" panose="02020603050405020304" pitchFamily="18" charset="0"/>
              </a:rPr>
              <a:t>30%</a:t>
            </a:r>
            <a:r>
              <a:rPr lang="zh-CN" altLang="en-US" sz="1200" dirty="0" smtClean="0">
                <a:latin typeface="Times New Roman" panose="02020603050405020304" pitchFamily="18" charset="0"/>
                <a:ea typeface="宋体" panose="02010600030101010101" pitchFamily="2" charset="-122"/>
                <a:cs typeface="Times New Roman" panose="02020603050405020304" pitchFamily="18" charset="0"/>
              </a:rPr>
              <a:t>燃料消耗</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dirty="0" smtClean="0">
                <a:latin typeface="Times New Roman" panose="02020603050405020304" pitchFamily="18" charset="0"/>
                <a:ea typeface="宋体" panose="02010600030101010101" pitchFamily="2" charset="-122"/>
                <a:cs typeface="Times New Roman" panose="02020603050405020304" pitchFamily="18" charset="0"/>
              </a:rPr>
              <a:t>District Energy achieve 50% CO₂ reduction, and 30% energy production consumption</a:t>
            </a:r>
          </a:p>
          <a:p>
            <a:r>
              <a:rPr lang="en-US" altLang="zh-CN" sz="1200" dirty="0" smtClean="0">
                <a:latin typeface="Times New Roman" panose="02020603050405020304" pitchFamily="18" charset="0"/>
                <a:ea typeface="宋体" panose="02010600030101010101" pitchFamily="2" charset="-122"/>
                <a:cs typeface="Times New Roman" panose="02020603050405020304" pitchFamily="18" charset="0"/>
              </a:rPr>
              <a:t>40%</a:t>
            </a:r>
            <a:r>
              <a:rPr lang="zh-CN" altLang="en-US" sz="1200" dirty="0" smtClean="0">
                <a:latin typeface="Times New Roman" panose="02020603050405020304" pitchFamily="18" charset="0"/>
                <a:ea typeface="宋体" panose="02010600030101010101" pitchFamily="2" charset="-122"/>
                <a:cs typeface="Times New Roman" panose="02020603050405020304" pitchFamily="18" charset="0"/>
              </a:rPr>
              <a:t>能源生产来自垃圾焚烧，仅有</a:t>
            </a:r>
            <a:r>
              <a:rPr lang="en-US" altLang="zh-CN" sz="1200" dirty="0" smtClean="0">
                <a:latin typeface="Times New Roman" panose="02020603050405020304" pitchFamily="18" charset="0"/>
                <a:ea typeface="宋体" panose="02010600030101010101" pitchFamily="2" charset="-122"/>
                <a:cs typeface="Times New Roman" panose="02020603050405020304" pitchFamily="18" charset="0"/>
              </a:rPr>
              <a:t>1.8%</a:t>
            </a:r>
            <a:r>
              <a:rPr lang="zh-CN" altLang="en-US" sz="1200" dirty="0" smtClean="0">
                <a:latin typeface="Times New Roman" panose="02020603050405020304" pitchFamily="18" charset="0"/>
                <a:ea typeface="宋体" panose="02010600030101010101" pitchFamily="2" charset="-122"/>
                <a:cs typeface="Times New Roman" panose="02020603050405020304" pitchFamily="18" charset="0"/>
              </a:rPr>
              <a:t>垃圾需要填埋 </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Waste </a:t>
            </a:r>
            <a:r>
              <a:rPr lang="en-US" altLang="zh-CN" sz="1200" dirty="0" smtClean="0">
                <a:latin typeface="Times New Roman" panose="02020603050405020304" pitchFamily="18" charset="0"/>
                <a:ea typeface="宋体" panose="02010600030101010101" pitchFamily="2" charset="-122"/>
                <a:cs typeface="Times New Roman" panose="02020603050405020304" pitchFamily="18" charset="0"/>
              </a:rPr>
              <a:t>incineration produce 40% energy, only 1.8% landfill </a:t>
            </a:r>
            <a:endParaRPr lang="en-US" altLang="zh-CN" sz="12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389" y="3096043"/>
            <a:ext cx="8700246" cy="3213088"/>
          </a:xfrm>
          <a:prstGeom prst="rect">
            <a:avLst/>
          </a:prstGeom>
        </p:spPr>
      </p:pic>
    </p:spTree>
    <p:extLst>
      <p:ext uri="{BB962C8B-B14F-4D97-AF65-F5344CB8AC3E}">
        <p14:creationId xmlns:p14="http://schemas.microsoft.com/office/powerpoint/2010/main" val="404047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Content </a:t>
            </a:r>
            <a:r>
              <a:rPr lang="zh-CN" altLang="en-US"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目录</a:t>
            </a:r>
            <a:endPar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 Placeholder 2"/>
          <p:cNvSpPr>
            <a:spLocks noGrp="1"/>
          </p:cNvSpPr>
          <p:nvPr>
            <p:ph type="body" sz="quarter" idx="11"/>
          </p:nvPr>
        </p:nvSpPr>
        <p:spPr>
          <a:xfrm>
            <a:off x="662026" y="1572966"/>
            <a:ext cx="7888288" cy="4400550"/>
          </a:xfrm>
        </p:spPr>
        <p:txBody>
          <a:bodyPr/>
          <a:lstStyle/>
          <a:p>
            <a:pPr>
              <a:buClrTx/>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Global </a:t>
            </a:r>
            <a:r>
              <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Trends </a:t>
            </a: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and District Energy </a:t>
            </a:r>
            <a:endPar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177800">
              <a:buClrTx/>
              <a:buNone/>
            </a:pPr>
            <a:r>
              <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全球能源发展</a:t>
            </a:r>
            <a:r>
              <a:rPr lang="zh-CN" altLang="en-US"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趋势与区域能源</a:t>
            </a:r>
            <a:endPar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buClrTx/>
            </a:pPr>
            <a:endParaRPr lang="en-GB"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buClrTx/>
            </a:pPr>
            <a:r>
              <a:rPr lang="en-GB"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Danish "Energy Fairy Tale" and District Energy </a:t>
            </a:r>
          </a:p>
          <a:p>
            <a:pPr marL="0" indent="177800">
              <a:buClrTx/>
              <a:buNone/>
            </a:pPr>
            <a:r>
              <a:rPr lang="zh-CN" altLang="en-US"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丹麦“能源童话”与区域能源</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177800">
              <a:buClrTx/>
              <a:buNone/>
            </a:pPr>
            <a:endPar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buClrTx/>
            </a:pPr>
            <a:r>
              <a:rPr lang="en-US" altLang="zh-CN" sz="24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Danfoss</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District Energy </a:t>
            </a:r>
            <a:r>
              <a:rPr lang="en-US" altLang="zh-CN" sz="24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Applications </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in China</a:t>
            </a:r>
          </a:p>
          <a:p>
            <a:pPr marL="0" indent="177800">
              <a:buClrTx/>
              <a:buNone/>
            </a:pPr>
            <a:r>
              <a:rPr lang="zh-CN" altLang="en-US"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丹佛斯区域能源在中国的应用</a:t>
            </a:r>
            <a:endPar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0" indent="177800">
              <a:buClrTx/>
              <a:buNone/>
            </a:pP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62008391"/>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08" y="3984943"/>
            <a:ext cx="4140000" cy="217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08" y="1573359"/>
            <a:ext cx="4140000" cy="217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5"/>
          <p:cNvSpPr>
            <a:spLocks noGrp="1"/>
          </p:cNvSpPr>
          <p:nvPr>
            <p:ph type="title"/>
          </p:nvPr>
        </p:nvSpPr>
        <p:spPr>
          <a:xfrm>
            <a:off x="282389" y="466856"/>
            <a:ext cx="8724176" cy="689651"/>
          </a:xfrm>
          <a:noFill/>
          <a:effectLst/>
        </p:spPr>
        <p:txBody>
          <a:bodyPr vert="horz" wrap="square" lIns="0" tIns="0" rIns="0" bIns="36000" rtlCol="0" anchor="t" anchorCtr="0">
            <a:noAutofit/>
          </a:bodyPr>
          <a:lstStyle/>
          <a:p>
            <a:r>
              <a:rPr lang="en-US" altLang="zh-CN" b="1" dirty="0" err="1" smtClean="0">
                <a:latin typeface="Times New Roman" panose="02020603050405020304" pitchFamily="18" charset="0"/>
                <a:cs typeface="Times New Roman" panose="02020603050405020304" pitchFamily="18" charset="0"/>
              </a:rPr>
              <a:t>Danfoss</a:t>
            </a:r>
            <a:r>
              <a:rPr lang="en-US" altLang="zh-CN" b="1" dirty="0" smtClean="0">
                <a:latin typeface="Times New Roman" panose="02020603050405020304" pitchFamily="18" charset="0"/>
                <a:cs typeface="Times New Roman" panose="02020603050405020304" pitchFamily="18" charset="0"/>
              </a:rPr>
              <a:t> District Energy Applications in China</a:t>
            </a:r>
            <a:r>
              <a:rPr lang="en-GB" altLang="zh-CN" sz="2000" b="1" dirty="0">
                <a:latin typeface="+mn-lt"/>
              </a:rPr>
              <a:t/>
            </a:r>
            <a:br>
              <a:rPr lang="en-GB" altLang="zh-CN" sz="2000" b="1" dirty="0">
                <a:latin typeface="+mn-lt"/>
              </a:rPr>
            </a:br>
            <a:r>
              <a:rPr lang="zh-CN" altLang="en-US" b="1" dirty="0" smtClean="0">
                <a:latin typeface="宋体" panose="02010600030101010101" pitchFamily="2" charset="-122"/>
                <a:ea typeface="宋体" panose="02010600030101010101" pitchFamily="2" charset="-122"/>
              </a:rPr>
              <a:t>丹佛斯区域能源在中国的应用</a:t>
            </a:r>
            <a:endParaRPr lang="en-GB" sz="2000" b="1" dirty="0">
              <a:latin typeface="+mn-lt"/>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071" r="5927"/>
          <a:stretch/>
        </p:blipFill>
        <p:spPr bwMode="auto">
          <a:xfrm>
            <a:off x="4726374" y="1572887"/>
            <a:ext cx="4140000" cy="2174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http://chinaneast.xinhuanet.com/2008-01/30/xinsrc_333010530155356211504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6374" y="3984472"/>
            <a:ext cx="4140000" cy="21748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0008" y="2303815"/>
            <a:ext cx="4140000" cy="707886"/>
          </a:xfrm>
          <a:prstGeom prst="rect">
            <a:avLst/>
          </a:prstGeom>
          <a:solidFill>
            <a:schemeClr val="bg1">
              <a:alpha val="65000"/>
            </a:schemeClr>
          </a:solidFill>
        </p:spPr>
        <p:txBody>
          <a:bodyPr wrap="square" rtlCol="0">
            <a:spAutoFit/>
          </a:bodyPr>
          <a:lstStyle/>
          <a:p>
            <a:pPr algn="ctr">
              <a:spcBef>
                <a:spcPts val="0"/>
              </a:spcBef>
            </a:pPr>
            <a:r>
              <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rPr>
              <a:t>Baoding, Hebei</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p>
            <a:pPr algn="ctr">
              <a:spcBef>
                <a:spcPts val="0"/>
              </a:spcBef>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河北</a:t>
            </a: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保定</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TextBox 12"/>
          <p:cNvSpPr txBox="1"/>
          <p:nvPr/>
        </p:nvSpPr>
        <p:spPr>
          <a:xfrm>
            <a:off x="4726374" y="2306509"/>
            <a:ext cx="4140000" cy="707886"/>
          </a:xfrm>
          <a:prstGeom prst="rect">
            <a:avLst/>
          </a:prstGeom>
          <a:solidFill>
            <a:schemeClr val="bg1">
              <a:alpha val="65000"/>
            </a:schemeClr>
          </a:solidFill>
        </p:spPr>
        <p:txBody>
          <a:bodyPr wrap="square" rtlCol="0">
            <a:spAutoFit/>
          </a:bodyPr>
          <a:lstStyle/>
          <a:p>
            <a:pPr algn="ctr">
              <a:spcBef>
                <a:spcPts val="0"/>
              </a:spcBef>
            </a:pPr>
            <a:r>
              <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rPr>
              <a:t>Changchun, Jilin</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p>
            <a:pPr algn="ctr">
              <a:spcBef>
                <a:spcPts val="0"/>
              </a:spcBef>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吉林</a:t>
            </a: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长春</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TextBox 13"/>
          <p:cNvSpPr txBox="1"/>
          <p:nvPr/>
        </p:nvSpPr>
        <p:spPr>
          <a:xfrm>
            <a:off x="4726374" y="4715140"/>
            <a:ext cx="4140000" cy="707886"/>
          </a:xfrm>
          <a:prstGeom prst="rect">
            <a:avLst/>
          </a:prstGeom>
          <a:solidFill>
            <a:schemeClr val="bg1">
              <a:alpha val="65000"/>
            </a:schemeClr>
          </a:solidFill>
        </p:spPr>
        <p:txBody>
          <a:bodyPr wrap="square" rtlCol="0">
            <a:spAutoFit/>
          </a:bodyPr>
          <a:lstStyle/>
          <a:p>
            <a:pPr algn="ctr">
              <a:spcBef>
                <a:spcPts val="0"/>
              </a:spcBef>
            </a:pPr>
            <a:r>
              <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rPr>
              <a:t>Benxi, Liaoning</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p>
            <a:pPr algn="ctr">
              <a:spcBef>
                <a:spcPts val="0"/>
              </a:spcBef>
            </a:pP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辽宁本溪</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TextBox 14"/>
          <p:cNvSpPr txBox="1"/>
          <p:nvPr/>
        </p:nvSpPr>
        <p:spPr>
          <a:xfrm>
            <a:off x="380008" y="4717964"/>
            <a:ext cx="4140000" cy="707886"/>
          </a:xfrm>
          <a:prstGeom prst="rect">
            <a:avLst/>
          </a:prstGeom>
          <a:solidFill>
            <a:schemeClr val="bg1">
              <a:alpha val="65000"/>
            </a:schemeClr>
          </a:solidFill>
        </p:spPr>
        <p:txBody>
          <a:bodyPr wrap="square" rtlCol="0">
            <a:spAutoFit/>
          </a:bodyPr>
          <a:lstStyle/>
          <a:p>
            <a:pPr algn="ctr">
              <a:spcBef>
                <a:spcPts val="0"/>
              </a:spcBef>
            </a:pPr>
            <a:r>
              <a:rPr lang="en-US" altLang="zh-CN" sz="2000" b="1" dirty="0" err="1" smtClean="0">
                <a:latin typeface="Times New Roman" panose="02020603050405020304" pitchFamily="18" charset="0"/>
                <a:ea typeface="宋体" panose="02010600030101010101" pitchFamily="2" charset="-122"/>
                <a:cs typeface="Times New Roman" panose="02020603050405020304" pitchFamily="18" charset="0"/>
              </a:rPr>
              <a:t>Niujie</a:t>
            </a:r>
            <a:r>
              <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rPr>
              <a:t>, Beijing</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a:p>
            <a:pPr algn="ctr">
              <a:spcBef>
                <a:spcPts val="0"/>
              </a:spcBef>
            </a:pPr>
            <a:r>
              <a:rPr lang="zh-CN" altLang="en-US" sz="2000" b="1" dirty="0" smtClean="0">
                <a:latin typeface="Times New Roman" panose="02020603050405020304" pitchFamily="18" charset="0"/>
                <a:ea typeface="宋体" panose="02010600030101010101" pitchFamily="2" charset="-122"/>
                <a:cs typeface="Times New Roman" panose="02020603050405020304" pitchFamily="18" charset="0"/>
              </a:rPr>
              <a:t>北京牛街</a:t>
            </a:r>
            <a:endParaRPr lang="zh-CN" altLang="en-US" sz="2000" b="1"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6871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0" y="1032555"/>
            <a:ext cx="5810250" cy="663575"/>
          </a:xfrm>
        </p:spPr>
        <p:txBody>
          <a:bodyPr/>
          <a:lstStyle/>
          <a:p>
            <a:r>
              <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Conclusion and learnings</a:t>
            </a:r>
            <a:r>
              <a:rPr lang="zh-CN" alt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结论与借鉴</a:t>
            </a:r>
            <a:endPar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 Placeholder 4"/>
          <p:cNvSpPr>
            <a:spLocks noGrp="1"/>
          </p:cNvSpPr>
          <p:nvPr>
            <p:ph type="body" sz="quarter" idx="11"/>
          </p:nvPr>
        </p:nvSpPr>
        <p:spPr>
          <a:xfrm>
            <a:off x="3338518" y="1623199"/>
            <a:ext cx="5643436" cy="4400550"/>
          </a:xfrm>
        </p:spPr>
        <p:txBody>
          <a:bodyPr/>
          <a:lstStyle/>
          <a:p>
            <a:r>
              <a:rPr lang="en-US" sz="1400" dirty="0" smtClean="0">
                <a:latin typeface="Times New Roman" pitchFamily="18" charset="0"/>
                <a:ea typeface="宋体" pitchFamily="2" charset="-122"/>
                <a:cs typeface="Times New Roman" pitchFamily="18" charset="0"/>
              </a:rPr>
              <a:t>Denmark’s deep and proven district energy knowledge also works in China!</a:t>
            </a:r>
            <a:br>
              <a:rPr lang="en-US" sz="1400" dirty="0" smtClean="0">
                <a:latin typeface="Times New Roman" pitchFamily="18" charset="0"/>
                <a:ea typeface="宋体" pitchFamily="2" charset="-122"/>
                <a:cs typeface="Times New Roman" pitchFamily="18" charset="0"/>
              </a:rPr>
            </a:br>
            <a:r>
              <a:rPr lang="zh-CN" altLang="en-US" sz="1400" dirty="0">
                <a:latin typeface="Times New Roman" pitchFamily="18" charset="0"/>
                <a:ea typeface="宋体" pitchFamily="2" charset="-122"/>
                <a:cs typeface="Times New Roman" pitchFamily="18" charset="0"/>
              </a:rPr>
              <a:t>丹麦丰富、成熟的区域能源供暖知识同样适用于中国！</a:t>
            </a:r>
          </a:p>
          <a:p>
            <a:r>
              <a:rPr lang="en-US" altLang="zh-CN" sz="1400" dirty="0" smtClean="0">
                <a:latin typeface="Times New Roman" pitchFamily="18" charset="0"/>
                <a:ea typeface="宋体" pitchFamily="2" charset="-122"/>
                <a:cs typeface="Times New Roman" pitchFamily="18" charset="0"/>
              </a:rPr>
              <a:t>Many </a:t>
            </a:r>
            <a:r>
              <a:rPr lang="en-US" altLang="zh-CN" sz="1400" dirty="0">
                <a:latin typeface="Times New Roman" pitchFamily="18" charset="0"/>
                <a:ea typeface="宋体" pitchFamily="2" charset="-122"/>
                <a:cs typeface="Times New Roman" pitchFamily="18" charset="0"/>
              </a:rPr>
              <a:t>large cities can </a:t>
            </a:r>
            <a:r>
              <a:rPr lang="en-US" altLang="zh-CN" sz="1400" dirty="0" smtClean="0">
                <a:latin typeface="Times New Roman" pitchFamily="18" charset="0"/>
                <a:ea typeface="宋体" pitchFamily="2" charset="-122"/>
                <a:cs typeface="Times New Roman" pitchFamily="18" charset="0"/>
              </a:rPr>
              <a:t>consider deploying District Energy to facilitate “</a:t>
            </a:r>
            <a:r>
              <a:rPr lang="en-US" altLang="zh-CN" sz="1400" dirty="0">
                <a:latin typeface="Times New Roman" pitchFamily="18" charset="0"/>
                <a:ea typeface="宋体" pitchFamily="2" charset="-122"/>
                <a:cs typeface="Times New Roman" pitchFamily="18" charset="0"/>
              </a:rPr>
              <a:t>Blue Sky” </a:t>
            </a:r>
            <a:r>
              <a:rPr lang="en-US" altLang="zh-CN" sz="1400" dirty="0" smtClean="0">
                <a:latin typeface="Times New Roman" pitchFamily="18" charset="0"/>
                <a:ea typeface="宋体" pitchFamily="2" charset="-122"/>
                <a:cs typeface="Times New Roman" pitchFamily="18" charset="0"/>
              </a:rPr>
              <a:t>initiatives</a:t>
            </a:r>
            <a:r>
              <a:rPr lang="en-US" altLang="zh-CN" sz="1400" dirty="0">
                <a:latin typeface="Times New Roman" pitchFamily="18" charset="0"/>
                <a:ea typeface="宋体" pitchFamily="2" charset="-122"/>
                <a:cs typeface="Times New Roman" pitchFamily="18" charset="0"/>
              </a:rPr>
              <a:t>.</a:t>
            </a:r>
            <a:r>
              <a:rPr lang="en-US" altLang="zh-CN" sz="1400" dirty="0" smtClean="0">
                <a:latin typeface="Times New Roman" pitchFamily="18" charset="0"/>
                <a:ea typeface="宋体" pitchFamily="2" charset="-122"/>
                <a:cs typeface="Times New Roman" pitchFamily="18" charset="0"/>
              </a:rPr>
              <a:t/>
            </a:r>
            <a:br>
              <a:rPr lang="en-US" altLang="zh-CN" sz="1400" dirty="0" smtClean="0">
                <a:latin typeface="Times New Roman" pitchFamily="18" charset="0"/>
                <a:ea typeface="宋体" pitchFamily="2" charset="-122"/>
                <a:cs typeface="Times New Roman" pitchFamily="18" charset="0"/>
              </a:rPr>
            </a:br>
            <a:r>
              <a:rPr lang="zh-CN" altLang="en-US" sz="1400" dirty="0" smtClean="0">
                <a:latin typeface="Times New Roman" pitchFamily="18" charset="0"/>
                <a:ea typeface="宋体" pitchFamily="2" charset="-122"/>
                <a:cs typeface="Times New Roman" pitchFamily="18" charset="0"/>
              </a:rPr>
              <a:t>许多</a:t>
            </a:r>
            <a:r>
              <a:rPr lang="zh-CN" altLang="en-US" sz="1400" dirty="0">
                <a:latin typeface="Times New Roman" pitchFamily="18" charset="0"/>
                <a:ea typeface="宋体" pitchFamily="2" charset="-122"/>
                <a:cs typeface="Times New Roman" pitchFamily="18" charset="0"/>
              </a:rPr>
              <a:t>大型城市都可考虑</a:t>
            </a:r>
            <a:r>
              <a:rPr lang="zh-CN" altLang="en-US" sz="1400" dirty="0" smtClean="0">
                <a:latin typeface="Times New Roman" pitchFamily="18" charset="0"/>
                <a:ea typeface="宋体" pitchFamily="2" charset="-122"/>
                <a:cs typeface="Times New Roman" pitchFamily="18" charset="0"/>
              </a:rPr>
              <a:t>实施区域能源项目以推进“蓝天”</a:t>
            </a:r>
            <a:r>
              <a:rPr lang="zh-CN" altLang="en-US" sz="1400" dirty="0">
                <a:latin typeface="Times New Roman" pitchFamily="18" charset="0"/>
                <a:ea typeface="宋体" pitchFamily="2" charset="-122"/>
                <a:cs typeface="Times New Roman" pitchFamily="18" charset="0"/>
              </a:rPr>
              <a:t>计划。</a:t>
            </a:r>
          </a:p>
          <a:p>
            <a:pPr marL="177800" lvl="0" indent="-177800">
              <a:spcBef>
                <a:spcPts val="763"/>
              </a:spcBef>
            </a:pPr>
            <a:r>
              <a:rPr lang="en-US" sz="1400" dirty="0" smtClean="0">
                <a:latin typeface="Times New Roman" pitchFamily="18" charset="0"/>
                <a:ea typeface="宋体" pitchFamily="2" charset="-122"/>
                <a:cs typeface="Times New Roman" pitchFamily="18" charset="0"/>
              </a:rPr>
              <a:t>Combine quality products and solutions with detailed analysis of current district heating network and additional heat sources.</a:t>
            </a:r>
            <a:br>
              <a:rPr lang="en-US" sz="1400" dirty="0" smtClean="0">
                <a:latin typeface="Times New Roman" pitchFamily="18" charset="0"/>
                <a:ea typeface="宋体" pitchFamily="2" charset="-122"/>
                <a:cs typeface="Times New Roman" pitchFamily="18" charset="0"/>
              </a:rPr>
            </a:br>
            <a:r>
              <a:rPr lang="zh-CN" altLang="en-US" sz="1400" dirty="0" smtClean="0">
                <a:solidFill>
                  <a:srgbClr val="000000"/>
                </a:solidFill>
                <a:latin typeface="Times New Roman" pitchFamily="18" charset="0"/>
                <a:ea typeface="宋体" pitchFamily="2" charset="-122"/>
                <a:cs typeface="Times New Roman" pitchFamily="18" charset="0"/>
              </a:rPr>
              <a:t>将</a:t>
            </a:r>
            <a:r>
              <a:rPr lang="zh-CN" altLang="en-US" sz="1400" dirty="0">
                <a:solidFill>
                  <a:srgbClr val="000000"/>
                </a:solidFill>
                <a:latin typeface="Times New Roman" pitchFamily="18" charset="0"/>
                <a:ea typeface="宋体" pitchFamily="2" charset="-122"/>
                <a:cs typeface="Times New Roman" pitchFamily="18" charset="0"/>
              </a:rPr>
              <a:t>高品质产品</a:t>
            </a:r>
            <a:r>
              <a:rPr lang="en-US" altLang="zh-CN" sz="1400" dirty="0">
                <a:solidFill>
                  <a:srgbClr val="000000"/>
                </a:solidFill>
                <a:latin typeface="Times New Roman" pitchFamily="18" charset="0"/>
                <a:ea typeface="宋体" pitchFamily="2" charset="-122"/>
                <a:cs typeface="Times New Roman" pitchFamily="18" charset="0"/>
              </a:rPr>
              <a:t>/</a:t>
            </a:r>
            <a:r>
              <a:rPr lang="zh-CN" altLang="en-US" sz="1400" dirty="0">
                <a:solidFill>
                  <a:srgbClr val="000000"/>
                </a:solidFill>
                <a:latin typeface="Times New Roman" pitchFamily="18" charset="0"/>
                <a:ea typeface="宋体" pitchFamily="2" charset="-122"/>
                <a:cs typeface="Times New Roman" pitchFamily="18" charset="0"/>
              </a:rPr>
              <a:t>方案与针对当前区域供暖网络</a:t>
            </a:r>
            <a:r>
              <a:rPr lang="zh-CN" altLang="en-US" sz="1400" dirty="0" smtClean="0">
                <a:solidFill>
                  <a:srgbClr val="000000"/>
                </a:solidFill>
                <a:latin typeface="Times New Roman" pitchFamily="18" charset="0"/>
                <a:ea typeface="宋体" pitchFamily="2" charset="-122"/>
                <a:cs typeface="Times New Roman" pitchFamily="18" charset="0"/>
              </a:rPr>
              <a:t>和</a:t>
            </a:r>
            <a:r>
              <a:rPr lang="zh-CN" altLang="en-US" sz="1400" dirty="0" smtClean="0">
                <a:latin typeface="Times New Roman" pitchFamily="18" charset="0"/>
                <a:ea typeface="宋体" pitchFamily="2" charset="-122"/>
                <a:cs typeface="Times New Roman" pitchFamily="18" charset="0"/>
              </a:rPr>
              <a:t>其他</a:t>
            </a:r>
            <a:r>
              <a:rPr lang="zh-CN" altLang="en-US" sz="1400" dirty="0" smtClean="0">
                <a:solidFill>
                  <a:srgbClr val="000000"/>
                </a:solidFill>
                <a:latin typeface="Times New Roman" pitchFamily="18" charset="0"/>
                <a:ea typeface="宋体" pitchFamily="2" charset="-122"/>
                <a:cs typeface="Times New Roman" pitchFamily="18" charset="0"/>
              </a:rPr>
              <a:t>热源</a:t>
            </a:r>
            <a:r>
              <a:rPr lang="zh-CN" altLang="en-US" sz="1400" dirty="0">
                <a:solidFill>
                  <a:srgbClr val="000000"/>
                </a:solidFill>
                <a:latin typeface="Times New Roman" pitchFamily="18" charset="0"/>
                <a:ea typeface="宋体" pitchFamily="2" charset="-122"/>
                <a:cs typeface="Times New Roman" pitchFamily="18" charset="0"/>
              </a:rPr>
              <a:t>的详细分析进行结合</a:t>
            </a:r>
            <a:r>
              <a:rPr lang="zh-CN" altLang="en-US" sz="1400" dirty="0" smtClean="0">
                <a:solidFill>
                  <a:srgbClr val="000000"/>
                </a:solidFill>
                <a:latin typeface="Times New Roman" pitchFamily="18" charset="0"/>
                <a:ea typeface="宋体" pitchFamily="2" charset="-122"/>
                <a:cs typeface="Times New Roman" pitchFamily="18" charset="0"/>
              </a:rPr>
              <a:t>。</a:t>
            </a:r>
            <a:endParaRPr lang="en-US" sz="1400" dirty="0" smtClean="0">
              <a:latin typeface="Times New Roman" pitchFamily="18" charset="0"/>
              <a:ea typeface="宋体" pitchFamily="2" charset="-122"/>
              <a:cs typeface="Times New Roman" pitchFamily="18" charset="0"/>
            </a:endParaRPr>
          </a:p>
          <a:p>
            <a:pPr marL="177800" indent="-177800">
              <a:spcBef>
                <a:spcPts val="763"/>
              </a:spcBef>
            </a:pPr>
            <a:r>
              <a:rPr lang="en-US" altLang="zh-CN" sz="1400" dirty="0">
                <a:latin typeface="Times New Roman" pitchFamily="18" charset="0"/>
                <a:ea typeface="宋体" pitchFamily="2" charset="-122"/>
                <a:cs typeface="Times New Roman" pitchFamily="18" charset="0"/>
              </a:rPr>
              <a:t>Industrial excess heat can be a valuable resource in societies’ fight against pollution.</a:t>
            </a:r>
            <a:br>
              <a:rPr lang="en-US" altLang="zh-CN" sz="1400" dirty="0">
                <a:latin typeface="Times New Roman" pitchFamily="18" charset="0"/>
                <a:ea typeface="宋体" pitchFamily="2" charset="-122"/>
                <a:cs typeface="Times New Roman" pitchFamily="18" charset="0"/>
              </a:rPr>
            </a:br>
            <a:r>
              <a:rPr lang="zh-CN" altLang="en-US" sz="1400" dirty="0">
                <a:latin typeface="Times New Roman" pitchFamily="18" charset="0"/>
                <a:ea typeface="宋体" pitchFamily="2" charset="-122"/>
                <a:cs typeface="Times New Roman" pitchFamily="18" charset="0"/>
              </a:rPr>
              <a:t>工业余热是社会与污染作斗争的珍贵资源。</a:t>
            </a:r>
            <a:endParaRPr lang="en-US" altLang="zh-CN" sz="1400" dirty="0">
              <a:latin typeface="Times New Roman" pitchFamily="18" charset="0"/>
              <a:ea typeface="宋体" pitchFamily="2" charset="-122"/>
              <a:cs typeface="Times New Roman" pitchFamily="18" charset="0"/>
            </a:endParaRPr>
          </a:p>
          <a:p>
            <a:pPr marL="177800" lvl="0" indent="-177800">
              <a:spcBef>
                <a:spcPts val="763"/>
              </a:spcBef>
            </a:pPr>
            <a:r>
              <a:rPr lang="en-US" sz="1400" dirty="0" smtClean="0">
                <a:latin typeface="Times New Roman" pitchFamily="18" charset="0"/>
                <a:ea typeface="宋体" pitchFamily="2" charset="-122"/>
                <a:cs typeface="Times New Roman" pitchFamily="18" charset="0"/>
              </a:rPr>
              <a:t>Optimal implementation: Close Cooperation of multiple stakeholders from Government, Industry, District Energy companies and solution providers</a:t>
            </a:r>
            <a:br>
              <a:rPr lang="en-US" sz="1400" dirty="0" smtClean="0">
                <a:latin typeface="Times New Roman" pitchFamily="18" charset="0"/>
                <a:ea typeface="宋体" pitchFamily="2" charset="-122"/>
                <a:cs typeface="Times New Roman" pitchFamily="18" charset="0"/>
              </a:rPr>
            </a:br>
            <a:r>
              <a:rPr lang="zh-CN" altLang="en-US" sz="1400" dirty="0" smtClean="0">
                <a:solidFill>
                  <a:srgbClr val="000000"/>
                </a:solidFill>
                <a:latin typeface="Times New Roman" pitchFamily="18" charset="0"/>
                <a:ea typeface="宋体" pitchFamily="2" charset="-122"/>
                <a:cs typeface="Times New Roman" pitchFamily="18" charset="0"/>
              </a:rPr>
              <a:t>最优实施：政府、工业、区域能源企业等多方利益相关者与解决方案提供商密切合作。</a:t>
            </a:r>
            <a:endParaRPr lang="zh-CN" altLang="en-US" sz="1400" dirty="0">
              <a:solidFill>
                <a:srgbClr val="000000"/>
              </a:solidFill>
              <a:latin typeface="Times New Roman" pitchFamily="18" charset="0"/>
              <a:ea typeface="宋体" pitchFamily="2" charset="-122"/>
              <a:cs typeface="Times New Roman" pitchFamily="18" charset="0"/>
            </a:endParaRPr>
          </a:p>
        </p:txBody>
      </p:sp>
      <p:sp>
        <p:nvSpPr>
          <p:cNvPr id="14" name="Picture Placeholder 13"/>
          <p:cNvSpPr>
            <a:spLocks noGrp="1"/>
          </p:cNvSpPr>
          <p:nvPr>
            <p:ph type="pic" sz="quarter" idx="12"/>
          </p:nvPr>
        </p:nvSpPr>
        <p:spPr>
          <a:xfrm>
            <a:off x="9" y="874624"/>
            <a:ext cx="3154363" cy="5500800"/>
          </a:xfrm>
        </p:spPr>
      </p:sp>
      <p:pic>
        <p:nvPicPr>
          <p:cNvPr id="6" name="Picture 5" descr="天津.jpg"/>
          <p:cNvPicPr/>
          <p:nvPr/>
        </p:nvPicPr>
        <p:blipFill rotWithShape="1">
          <a:blip r:embed="rId2">
            <a:extLst>
              <a:ext uri="{28A0092B-C50C-407E-A947-70E740481C1C}">
                <a14:useLocalDpi xmlns:a14="http://schemas.microsoft.com/office/drawing/2010/main" val="0"/>
              </a:ext>
            </a:extLst>
          </a:blip>
          <a:srcRect b="14375"/>
          <a:stretch/>
        </p:blipFill>
        <p:spPr bwMode="auto">
          <a:xfrm>
            <a:off x="1" y="2779509"/>
            <a:ext cx="3225166" cy="1841032"/>
          </a:xfrm>
          <a:prstGeom prst="rect">
            <a:avLst/>
          </a:prstGeom>
          <a:noFill/>
          <a:ln>
            <a:noFill/>
          </a:ln>
        </p:spPr>
      </p:pic>
      <p:pic>
        <p:nvPicPr>
          <p:cNvPr id="8" name="Picture 7" descr="http://paper.chinahightech.com.cn/res/1/20100626/87991277520885609.jpg"/>
          <p:cNvPicPr/>
          <p:nvPr/>
        </p:nvPicPr>
        <p:blipFill>
          <a:blip r:embed="rId3">
            <a:extLst>
              <a:ext uri="{28A0092B-C50C-407E-A947-70E740481C1C}">
                <a14:useLocalDpi xmlns:a14="http://schemas.microsoft.com/office/drawing/2010/main" val="0"/>
              </a:ext>
            </a:extLst>
          </a:blip>
          <a:srcRect/>
          <a:stretch>
            <a:fillRect/>
          </a:stretch>
        </p:blipFill>
        <p:spPr bwMode="auto">
          <a:xfrm>
            <a:off x="0" y="4620541"/>
            <a:ext cx="3223259" cy="1751304"/>
          </a:xfrm>
          <a:prstGeom prst="rect">
            <a:avLst/>
          </a:prstGeom>
          <a:noFill/>
          <a:ln>
            <a:noFill/>
          </a:ln>
        </p:spPr>
      </p:pic>
      <p:pic>
        <p:nvPicPr>
          <p:cNvPr id="9" name="Picture 2" descr="http://img001.photo.21cn.com/photos/album/20130130/o/6E1C8E9E6075B43E8508EB7D728F0D82.jpeg"/>
          <p:cNvPicPr>
            <a:picLocks noChangeAspect="1" noChangeArrowheads="1"/>
          </p:cNvPicPr>
          <p:nvPr/>
        </p:nvPicPr>
        <p:blipFill rotWithShape="1">
          <a:blip r:embed="rId4">
            <a:extLst>
              <a:ext uri="{28A0092B-C50C-407E-A947-70E740481C1C}">
                <a14:useLocalDpi xmlns:a14="http://schemas.microsoft.com/office/drawing/2010/main" val="0"/>
              </a:ext>
            </a:extLst>
          </a:blip>
          <a:srcRect b="13813"/>
          <a:stretch/>
        </p:blipFill>
        <p:spPr bwMode="auto">
          <a:xfrm>
            <a:off x="1" y="877032"/>
            <a:ext cx="3223259" cy="190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087641"/>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1875" y="608625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63"/>
              </a:spcBef>
              <a:buClr>
                <a:srgbClr val="808080"/>
              </a:buClr>
              <a:buFont typeface="Wingdings" pitchFamily="2" charset="2"/>
              <a:buChar char=""/>
              <a:defRPr sz="1600">
                <a:solidFill>
                  <a:schemeClr val="tx1"/>
                </a:solidFill>
                <a:latin typeface="Verdana" pitchFamily="34" charset="0"/>
                <a:ea typeface="SimHei" pitchFamily="49" charset="-122"/>
                <a:cs typeface="Arial" pitchFamily="34" charset="0"/>
              </a:defRPr>
            </a:lvl1pPr>
            <a:lvl2pPr marL="742950" indent="-285750" eaLnBrk="0" hangingPunct="0">
              <a:spcBef>
                <a:spcPct val="40000"/>
              </a:spcBef>
              <a:buClr>
                <a:srgbClr val="808080"/>
              </a:buClr>
              <a:buFont typeface="Wingdings" pitchFamily="2" charset="2"/>
              <a:buChar char="n"/>
              <a:defRPr sz="1400">
                <a:solidFill>
                  <a:schemeClr val="tx1"/>
                </a:solidFill>
                <a:latin typeface="Verdana" pitchFamily="34" charset="0"/>
                <a:ea typeface="SimHei" pitchFamily="49" charset="-122"/>
                <a:cs typeface="Arial" pitchFamily="34" charset="0"/>
              </a:defRPr>
            </a:lvl2pPr>
            <a:lvl3pPr marL="1143000" indent="-228600" eaLnBrk="0" hangingPunct="0">
              <a:spcBef>
                <a:spcPct val="40000"/>
              </a:spcBef>
              <a:buClr>
                <a:srgbClr val="808080"/>
              </a:buClr>
              <a:buFont typeface="Wingdings" pitchFamily="2" charset="2"/>
              <a:buChar char="n"/>
              <a:defRPr sz="1400">
                <a:solidFill>
                  <a:schemeClr val="tx1"/>
                </a:solidFill>
                <a:latin typeface="Verdana" pitchFamily="34" charset="0"/>
                <a:ea typeface="SimHei" pitchFamily="49" charset="-122"/>
                <a:cs typeface="Arial" pitchFamily="34" charset="0"/>
              </a:defRPr>
            </a:lvl3pPr>
            <a:lvl4pPr marL="1600200" indent="-228600" eaLnBrk="0" hangingPunct="0">
              <a:spcBef>
                <a:spcPct val="40000"/>
              </a:spcBef>
              <a:buClr>
                <a:srgbClr val="808080"/>
              </a:buClr>
              <a:buFont typeface="Wingdings" pitchFamily="2" charset="2"/>
              <a:buChar char="n"/>
              <a:defRPr sz="1400">
                <a:solidFill>
                  <a:schemeClr val="tx1"/>
                </a:solidFill>
                <a:latin typeface="Verdana" pitchFamily="34" charset="0"/>
                <a:ea typeface="SimHei" pitchFamily="49" charset="-122"/>
                <a:cs typeface="Arial" pitchFamily="34" charset="0"/>
              </a:defRPr>
            </a:lvl4pPr>
            <a:lvl5pPr marL="2057400" indent="-228600" eaLnBrk="0" hangingPunct="0">
              <a:spcBef>
                <a:spcPct val="40000"/>
              </a:spcBef>
              <a:buClr>
                <a:srgbClr val="808080"/>
              </a:buClr>
              <a:buFont typeface="Wingdings" pitchFamily="2" charset="2"/>
              <a:buChar char="n"/>
              <a:defRPr sz="1400">
                <a:solidFill>
                  <a:schemeClr val="tx1"/>
                </a:solidFill>
                <a:latin typeface="Verdana" pitchFamily="34" charset="0"/>
                <a:ea typeface="SimHei" pitchFamily="49" charset="-122"/>
                <a:cs typeface="Arial" pitchFamily="34" charset="0"/>
              </a:defRPr>
            </a:lvl5pPr>
            <a:lvl6pPr marL="2514600" indent="-228600" eaLnBrk="0" fontAlgn="base" hangingPunct="0">
              <a:spcBef>
                <a:spcPct val="40000"/>
              </a:spcBef>
              <a:spcAft>
                <a:spcPct val="0"/>
              </a:spcAft>
              <a:buClr>
                <a:srgbClr val="808080"/>
              </a:buClr>
              <a:buFont typeface="Wingdings" pitchFamily="2" charset="2"/>
              <a:buChar char="n"/>
              <a:defRPr sz="1400">
                <a:solidFill>
                  <a:schemeClr val="tx1"/>
                </a:solidFill>
                <a:latin typeface="Verdana" pitchFamily="34" charset="0"/>
                <a:ea typeface="SimHei" pitchFamily="49" charset="-122"/>
                <a:cs typeface="Arial" pitchFamily="34" charset="0"/>
              </a:defRPr>
            </a:lvl6pPr>
            <a:lvl7pPr marL="2971800" indent="-228600" eaLnBrk="0" fontAlgn="base" hangingPunct="0">
              <a:spcBef>
                <a:spcPct val="40000"/>
              </a:spcBef>
              <a:spcAft>
                <a:spcPct val="0"/>
              </a:spcAft>
              <a:buClr>
                <a:srgbClr val="808080"/>
              </a:buClr>
              <a:buFont typeface="Wingdings" pitchFamily="2" charset="2"/>
              <a:buChar char="n"/>
              <a:defRPr sz="1400">
                <a:solidFill>
                  <a:schemeClr val="tx1"/>
                </a:solidFill>
                <a:latin typeface="Verdana" pitchFamily="34" charset="0"/>
                <a:ea typeface="SimHei" pitchFamily="49" charset="-122"/>
                <a:cs typeface="Arial" pitchFamily="34" charset="0"/>
              </a:defRPr>
            </a:lvl7pPr>
            <a:lvl8pPr marL="3429000" indent="-228600" eaLnBrk="0" fontAlgn="base" hangingPunct="0">
              <a:spcBef>
                <a:spcPct val="40000"/>
              </a:spcBef>
              <a:spcAft>
                <a:spcPct val="0"/>
              </a:spcAft>
              <a:buClr>
                <a:srgbClr val="808080"/>
              </a:buClr>
              <a:buFont typeface="Wingdings" pitchFamily="2" charset="2"/>
              <a:buChar char="n"/>
              <a:defRPr sz="1400">
                <a:solidFill>
                  <a:schemeClr val="tx1"/>
                </a:solidFill>
                <a:latin typeface="Verdana" pitchFamily="34" charset="0"/>
                <a:ea typeface="SimHei" pitchFamily="49" charset="-122"/>
                <a:cs typeface="Arial" pitchFamily="34" charset="0"/>
              </a:defRPr>
            </a:lvl8pPr>
            <a:lvl9pPr marL="3886200" indent="-228600" eaLnBrk="0" fontAlgn="base" hangingPunct="0">
              <a:spcBef>
                <a:spcPct val="40000"/>
              </a:spcBef>
              <a:spcAft>
                <a:spcPct val="0"/>
              </a:spcAft>
              <a:buClr>
                <a:srgbClr val="808080"/>
              </a:buClr>
              <a:buFont typeface="Wingdings" pitchFamily="2" charset="2"/>
              <a:buChar char="n"/>
              <a:defRPr sz="1400">
                <a:solidFill>
                  <a:schemeClr val="tx1"/>
                </a:solidFill>
                <a:latin typeface="Verdana" pitchFamily="34" charset="0"/>
                <a:ea typeface="SimHei" pitchFamily="49" charset="-122"/>
                <a:cs typeface="Arial" pitchFamily="34" charset="0"/>
              </a:defRPr>
            </a:lvl9pPr>
          </a:lstStyle>
          <a:p>
            <a:pPr algn="ctr" eaLnBrk="1" hangingPunct="1">
              <a:spcBef>
                <a:spcPct val="50000"/>
              </a:spcBef>
              <a:buClrTx/>
              <a:buFontTx/>
              <a:buNone/>
              <a:defRPr/>
            </a:pPr>
            <a:r>
              <a:rPr lang="zh-CN" altLang="en-US" sz="3600" b="1" dirty="0" smtClean="0">
                <a:solidFill>
                  <a:schemeClr val="bg1"/>
                </a:solidFill>
                <a:latin typeface="Times New Roman" panose="02020603050405020304" pitchFamily="18" charset="0"/>
                <a:cs typeface="Times New Roman" panose="02020603050405020304" pitchFamily="18" charset="0"/>
              </a:rPr>
              <a:t>谢谢 ！</a:t>
            </a:r>
            <a:r>
              <a:rPr lang="en-US" altLang="zh-CN" sz="3600" b="1" dirty="0" smtClean="0">
                <a:solidFill>
                  <a:schemeClr val="bg1"/>
                </a:solidFill>
                <a:latin typeface="Times New Roman" panose="02020603050405020304" pitchFamily="18" charset="0"/>
                <a:cs typeface="Times New Roman" panose="02020603050405020304" pitchFamily="18" charset="0"/>
              </a:rPr>
              <a:t>Thank you</a:t>
            </a:r>
            <a:r>
              <a:rPr lang="zh-CN" altLang="en-US" sz="3600" b="1" dirty="0" smtClean="0">
                <a:solidFill>
                  <a:schemeClr val="bg1"/>
                </a:solidFill>
                <a:latin typeface="Times New Roman" panose="02020603050405020304" pitchFamily="18" charset="0"/>
                <a:cs typeface="Times New Roman" panose="02020603050405020304" pitchFamily="18" charset="0"/>
              </a:rPr>
              <a:t>！</a:t>
            </a:r>
            <a:r>
              <a:rPr lang="en-US" altLang="zh-CN" sz="1200" b="1" dirty="0" smtClean="0">
                <a:solidFill>
                  <a:schemeClr val="bg1"/>
                </a:solidFill>
                <a:latin typeface="Times New Roman" panose="02020603050405020304" pitchFamily="18" charset="0"/>
                <a:cs typeface="Times New Roman" panose="02020603050405020304" pitchFamily="18" charset="0"/>
              </a:rPr>
              <a:t> </a:t>
            </a:r>
          </a:p>
        </p:txBody>
      </p:sp>
      <p:pic>
        <p:nvPicPr>
          <p:cNvPr id="2050" name="Picture 2" descr="C:\Users\U261345\Desktop\C3_Anshan_NBU4150_Extend_v7F.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961"/>
          <a:stretch/>
        </p:blipFill>
        <p:spPr bwMode="auto">
          <a:xfrm>
            <a:off x="-11875" y="993697"/>
            <a:ext cx="9167750" cy="508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27791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Content </a:t>
            </a:r>
            <a:r>
              <a:rPr lang="zh-CN" altLang="en-US"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目录</a:t>
            </a:r>
            <a:endPar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 Placeholder 2"/>
          <p:cNvSpPr>
            <a:spLocks noGrp="1"/>
          </p:cNvSpPr>
          <p:nvPr>
            <p:ph type="body" sz="quarter" idx="11"/>
          </p:nvPr>
        </p:nvSpPr>
        <p:spPr>
          <a:xfrm>
            <a:off x="662026" y="1572966"/>
            <a:ext cx="7888288" cy="4400550"/>
          </a:xfrm>
        </p:spPr>
        <p:txBody>
          <a:bodyPr/>
          <a:lstStyle/>
          <a:p>
            <a:pPr>
              <a:buClrTx/>
            </a:pPr>
            <a:r>
              <a:rPr lang="en-US" altLang="zh-CN" sz="24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Global </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Trends </a:t>
            </a:r>
            <a:r>
              <a:rPr lang="en-US" altLang="zh-CN" sz="24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and District Energy </a:t>
            </a:r>
            <a:endPar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0" indent="177800">
              <a:buClrTx/>
              <a:buNone/>
            </a:pPr>
            <a:r>
              <a:rPr lang="zh-CN" altLang="en-US"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全球能源发展</a:t>
            </a:r>
            <a:r>
              <a:rPr lang="zh-CN" altLang="en-US" sz="24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趋势与区域能源</a:t>
            </a:r>
            <a:endParaRPr lang="zh-CN" altLang="en-US"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buClrTx/>
            </a:pPr>
            <a:endParaRPr lang="en-GB"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buClrTx/>
            </a:pPr>
            <a:r>
              <a:rPr lang="en-GB"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Danish "Energy Fairy Tale" and District Energy </a:t>
            </a:r>
          </a:p>
          <a:p>
            <a:pPr marL="0" indent="177800">
              <a:buClrTx/>
              <a:buNone/>
            </a:pPr>
            <a:r>
              <a:rPr lang="zh-CN" altLang="en-US"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丹麦“能源童话”与区域能源</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177800">
              <a:buClrTx/>
              <a:buNone/>
            </a:pPr>
            <a:endPar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buClrTx/>
            </a:pPr>
            <a:r>
              <a:rPr lang="en-US" altLang="zh-CN" sz="2400" b="1" dirty="0" err="1">
                <a:solidFill>
                  <a:schemeClr val="tx1"/>
                </a:solidFill>
                <a:latin typeface="Times New Roman" panose="02020603050405020304" pitchFamily="18" charset="0"/>
                <a:ea typeface="宋体" panose="02010600030101010101" pitchFamily="2" charset="-122"/>
                <a:cs typeface="Times New Roman" panose="02020603050405020304" pitchFamily="18" charset="0"/>
              </a:rPr>
              <a:t>Danfoss</a:t>
            </a:r>
            <a:r>
              <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District Energy </a:t>
            </a: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Applications </a:t>
            </a:r>
            <a:r>
              <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in China</a:t>
            </a:r>
          </a:p>
          <a:p>
            <a:pPr marL="0" indent="177800">
              <a:buClrTx/>
              <a:buNone/>
            </a:pPr>
            <a:r>
              <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丹佛斯区域能源在中国的应用</a:t>
            </a:r>
            <a:endPar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177800">
              <a:buClrTx/>
              <a:buNone/>
            </a:pP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54461039"/>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474538"/>
            <a:ext cx="8291512" cy="639762"/>
          </a:xfrm>
        </p:spPr>
        <p:txBody>
          <a:bodyPr/>
          <a:lstStyle/>
          <a:p>
            <a:r>
              <a:rPr lang="en-US" altLang="zh-CN"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 </a:t>
            </a:r>
            <a:r>
              <a:rPr lang="en-US" altLang="zh-CN"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Short and Mid Term </a:t>
            </a:r>
            <a:r>
              <a:rPr lang="en-US" altLang="zh-CN"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Energy Strategy </a:t>
            </a:r>
            <a:r>
              <a:rPr lang="en-US" altLang="zh-CN"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r>
            <a:br>
              <a:rPr lang="en-US" altLang="zh-CN"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br>
            <a:r>
              <a:rPr lang="zh-CN" altLang="en-US"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美国</a:t>
            </a:r>
            <a:r>
              <a:rPr lang="zh-CN" alt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、欧盟、中国中短期能源战略</a:t>
            </a:r>
            <a:endParaRPr lang="en-US"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AutoShape 2" descr="http://img3.imgtn.bdimg.com/it/u=2593596455,3582115568&amp;fm=23&amp;gp=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U317301\Desktop\u=2593596455,3582115568&amp;fm=21&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14" y="1906245"/>
            <a:ext cx="2340000" cy="14220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b.hiphotos.bdimg.com/album/w%3D2048/sign=1829a0e1c75c1038247ec9c286299213/9a504fc2d562853514a472da91ef76c6a6ef6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970" y="1906294"/>
            <a:ext cx="2128743" cy="1422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www.beijingreview.com.cn/zt/images/attachement/jpg/site3/20140320/0013729a831e1494e0191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0553" y="1906294"/>
            <a:ext cx="1896000" cy="1422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sc115.com/uploads/allimg/101128/201011281808421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8591" y="3633987"/>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cn.made-in-china.com/image/0f0j01HtETdrulDQaIM/%E5%90%89%E6%9E%97%E7%9C%81%E9%87%91%E5%8D%A1%E7%87%83%E6%B0%94%E4%BB%AA%E8%A1%A8%E7%AE%A1%E4%BB%B6%E6%9C%89%E9%99%90%E5%85%AC%E5%8F%B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705" y="3697941"/>
            <a:ext cx="2015218" cy="201521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9" descr="https://wx.qq.com/cgi-bin/mmwebwx-bin/webwxgetmsgimg?type=slave&amp;MsgID=1022051453&amp;skey=%40crypt_fdf69d33_76b0619be8015146213060e22bac06b7"/>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5"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8629" y="3912681"/>
            <a:ext cx="2079848" cy="170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826109"/>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99802703"/>
              </p:ext>
            </p:extLst>
          </p:nvPr>
        </p:nvGraphicFramePr>
        <p:xfrm>
          <a:off x="110838" y="2660659"/>
          <a:ext cx="5149932" cy="288134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13550" y="460543"/>
            <a:ext cx="6879429" cy="954107"/>
          </a:xfrm>
          <a:prstGeom prst="rect">
            <a:avLst/>
          </a:prstGeom>
          <a:noFill/>
        </p:spPr>
        <p:txBody>
          <a:bodyPr wrap="square" rtlCol="0">
            <a:spAutoFit/>
          </a:bodyPr>
          <a:lstStyle/>
          <a:p>
            <a:pPr>
              <a:buClrTx/>
            </a:pP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Renewable energy development in Europe </a:t>
            </a:r>
            <a:r>
              <a:rPr lang="zh-CN" altLang="en-US" sz="2800" b="1"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欧洲</a:t>
            </a:r>
            <a:r>
              <a:rPr lang="zh-CN" alt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可再生能源发展规划</a:t>
            </a:r>
            <a:endParaRPr lang="en-US"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TextBox 5"/>
          <p:cNvSpPr txBox="1"/>
          <p:nvPr/>
        </p:nvSpPr>
        <p:spPr>
          <a:xfrm>
            <a:off x="5649190" y="1757957"/>
            <a:ext cx="3031682" cy="3225498"/>
          </a:xfrm>
          <a:prstGeom prst="rect">
            <a:avLst/>
          </a:prstGeom>
          <a:noFill/>
        </p:spPr>
        <p:txBody>
          <a:bodyPr wrap="square" rtlCol="0">
            <a:spAutoFit/>
          </a:bodyPr>
          <a:lstStyle/>
          <a:p>
            <a:pPr>
              <a:buClrTx/>
            </a:pPr>
            <a:r>
              <a:rPr lang="en-US"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b="1"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Position on Nuclear</a:t>
            </a:r>
            <a:endParaRPr lang="en-US" sz="1400" b="1"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buClrTx/>
            </a:pPr>
            <a:endParaRPr lang="en-US" sz="1400" u="sng"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ClrTx/>
              <a:buFont typeface="Arial" panose="020B0604020202020204" pitchFamily="34" charset="0"/>
              <a:buChar char="•"/>
            </a:pPr>
            <a:r>
              <a:rPr lang="en-US"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German</a:t>
            </a:r>
            <a:r>
              <a:rPr lang="en-US" altLang="zh-CN"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y</a:t>
            </a:r>
            <a:r>
              <a:rPr lang="en-US"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to close all the 17  nuclear plants within 2022</a:t>
            </a:r>
            <a:endParaRPr lang="en-US" altLang="zh-CN"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273050">
              <a:buClrTx/>
            </a:pPr>
            <a:r>
              <a:rPr lang="zh-CN" altLang="en-US"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德国计划于</a:t>
            </a:r>
            <a:r>
              <a:rPr lang="en-US" altLang="zh-CN"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2022</a:t>
            </a:r>
            <a:r>
              <a:rPr lang="zh-CN" altLang="en-US"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年前关闭境</a:t>
            </a:r>
            <a:endParaRPr lang="en-US" altLang="zh-CN"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273050">
              <a:buClrTx/>
            </a:pPr>
            <a:r>
              <a:rPr lang="zh-CN" altLang="en-US"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内全部</a:t>
            </a:r>
            <a:r>
              <a:rPr lang="en-US" altLang="zh-CN"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17</a:t>
            </a:r>
            <a:r>
              <a:rPr lang="zh-CN" altLang="en-US"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座核电站</a:t>
            </a:r>
            <a:endParaRPr lang="en-US" altLang="zh-CN"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ClrTx/>
              <a:buFont typeface="Arial" panose="020B0604020202020204" pitchFamily="34" charset="0"/>
              <a:buChar char="•"/>
            </a:pPr>
            <a:endParaRPr lang="en-US" altLang="zh-CN"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ClrTx/>
              <a:buFont typeface="Arial" panose="020B0604020202020204" pitchFamily="34" charset="0"/>
              <a:buChar char="•"/>
            </a:pPr>
            <a:r>
              <a:rPr lang="en-US" altLang="zh-CN"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Denmark has decided to give up nuclear power and the nuclear power is not recognized as renewable energy. </a:t>
            </a:r>
          </a:p>
          <a:p>
            <a:pPr marL="273050">
              <a:buClrTx/>
            </a:pPr>
            <a:r>
              <a:rPr lang="zh-CN" altLang="en-US"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丹麦</a:t>
            </a:r>
            <a:r>
              <a:rPr lang="en-US" altLang="zh-CN"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1985</a:t>
            </a:r>
            <a:r>
              <a:rPr lang="zh-CN" altLang="en-US" sz="14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年起决定不发展核能，可再生能源中不包括核能。</a:t>
            </a:r>
            <a:endParaRPr lang="en-US" sz="1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Rectangle 3"/>
          <p:cNvSpPr/>
          <p:nvPr/>
        </p:nvSpPr>
        <p:spPr>
          <a:xfrm>
            <a:off x="5498285" y="1603159"/>
            <a:ext cx="3182587" cy="3835730"/>
          </a:xfrm>
          <a:prstGeom prst="rect">
            <a:avLst/>
          </a:prstGeom>
          <a:noFill/>
          <a:ln w="19050">
            <a:solidFill>
              <a:srgbClr val="66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533306337"/>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578275" y="573109"/>
            <a:ext cx="78914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kern="1200">
                <a:solidFill>
                  <a:srgbClr val="000000"/>
                </a:solidFill>
                <a:latin typeface="+mj-lt"/>
                <a:ea typeface="+mj-ea"/>
                <a:cs typeface="+mj-cs"/>
              </a:defRPr>
            </a:lvl1pPr>
            <a:lvl2pPr algn="l" rtl="0" eaLnBrk="0" fontAlgn="base" hangingPunct="0">
              <a:spcBef>
                <a:spcPct val="0"/>
              </a:spcBef>
              <a:spcAft>
                <a:spcPct val="0"/>
              </a:spcAft>
              <a:defRPr sz="2800">
                <a:solidFill>
                  <a:srgbClr val="000000"/>
                </a:solidFill>
                <a:latin typeface="Verdana" pitchFamily="34" charset="0"/>
              </a:defRPr>
            </a:lvl2pPr>
            <a:lvl3pPr algn="l" rtl="0" eaLnBrk="0" fontAlgn="base" hangingPunct="0">
              <a:spcBef>
                <a:spcPct val="0"/>
              </a:spcBef>
              <a:spcAft>
                <a:spcPct val="0"/>
              </a:spcAft>
              <a:defRPr sz="2800">
                <a:solidFill>
                  <a:srgbClr val="000000"/>
                </a:solidFill>
                <a:latin typeface="Verdana" pitchFamily="34" charset="0"/>
              </a:defRPr>
            </a:lvl3pPr>
            <a:lvl4pPr algn="l" rtl="0" eaLnBrk="0" fontAlgn="base" hangingPunct="0">
              <a:spcBef>
                <a:spcPct val="0"/>
              </a:spcBef>
              <a:spcAft>
                <a:spcPct val="0"/>
              </a:spcAft>
              <a:defRPr sz="2800">
                <a:solidFill>
                  <a:srgbClr val="000000"/>
                </a:solidFill>
                <a:latin typeface="Verdana" pitchFamily="34" charset="0"/>
              </a:defRPr>
            </a:lvl4pPr>
            <a:lvl5pPr algn="l" rtl="0" eaLnBrk="0" fontAlgn="base" hangingPunct="0">
              <a:spcBef>
                <a:spcPct val="0"/>
              </a:spcBef>
              <a:spcAft>
                <a:spcPct val="0"/>
              </a:spcAft>
              <a:defRPr sz="2800">
                <a:solidFill>
                  <a:srgbClr val="000000"/>
                </a:solidFill>
                <a:latin typeface="Verdana" pitchFamily="34" charset="0"/>
              </a:defRPr>
            </a:lvl5pPr>
            <a:lvl6pPr marL="457200" algn="l" rtl="0" fontAlgn="base">
              <a:spcBef>
                <a:spcPct val="0"/>
              </a:spcBef>
              <a:spcAft>
                <a:spcPct val="0"/>
              </a:spcAft>
              <a:defRPr sz="2800">
                <a:solidFill>
                  <a:srgbClr val="000000"/>
                </a:solidFill>
                <a:latin typeface="Verdana" pitchFamily="34" charset="0"/>
              </a:defRPr>
            </a:lvl6pPr>
            <a:lvl7pPr marL="914400" algn="l" rtl="0" fontAlgn="base">
              <a:spcBef>
                <a:spcPct val="0"/>
              </a:spcBef>
              <a:spcAft>
                <a:spcPct val="0"/>
              </a:spcAft>
              <a:defRPr sz="2800">
                <a:solidFill>
                  <a:srgbClr val="000000"/>
                </a:solidFill>
                <a:latin typeface="Verdana" pitchFamily="34" charset="0"/>
              </a:defRPr>
            </a:lvl7pPr>
            <a:lvl8pPr marL="1371600" algn="l" rtl="0" fontAlgn="base">
              <a:spcBef>
                <a:spcPct val="0"/>
              </a:spcBef>
              <a:spcAft>
                <a:spcPct val="0"/>
              </a:spcAft>
              <a:defRPr sz="2800">
                <a:solidFill>
                  <a:srgbClr val="000000"/>
                </a:solidFill>
                <a:latin typeface="Verdana" pitchFamily="34" charset="0"/>
              </a:defRPr>
            </a:lvl8pPr>
            <a:lvl9pPr marL="1828800" algn="l" rtl="0" fontAlgn="base">
              <a:spcBef>
                <a:spcPct val="0"/>
              </a:spcBef>
              <a:spcAft>
                <a:spcPct val="0"/>
              </a:spcAft>
              <a:defRPr sz="2800">
                <a:solidFill>
                  <a:srgbClr val="000000"/>
                </a:solidFill>
                <a:latin typeface="Verdana" pitchFamily="34" charset="0"/>
              </a:defRPr>
            </a:lvl9pPr>
          </a:lstStyle>
          <a:p>
            <a:pPr>
              <a:buClrTx/>
            </a:pPr>
            <a:endParaRPr lang="da-DK" dirty="0">
              <a:latin typeface="Times New Roman" pitchFamily="18" charset="0"/>
              <a:ea typeface="宋体" pitchFamily="2" charset="-122"/>
              <a:cs typeface="Times New Roman" pitchFamily="18" charset="0"/>
            </a:endParaRPr>
          </a:p>
        </p:txBody>
      </p:sp>
      <p:sp>
        <p:nvSpPr>
          <p:cNvPr id="3" name="TextBox 2"/>
          <p:cNvSpPr txBox="1"/>
          <p:nvPr/>
        </p:nvSpPr>
        <p:spPr>
          <a:xfrm>
            <a:off x="578274" y="602664"/>
            <a:ext cx="6879429" cy="1040285"/>
          </a:xfrm>
          <a:prstGeom prst="rect">
            <a:avLst/>
          </a:prstGeom>
          <a:noFill/>
        </p:spPr>
        <p:txBody>
          <a:bodyPr wrap="square" rtlCol="0">
            <a:spAutoFit/>
          </a:bodyPr>
          <a:lstStyle>
            <a:defPPr>
              <a:defRPr lang="da-DK"/>
            </a:defPPr>
            <a:lvl1pPr>
              <a:buClrTx/>
              <a:defRPr sz="2800" b="1">
                <a:latin typeface="Times New Roman" panose="02020603050405020304" pitchFamily="18" charset="0"/>
                <a:ea typeface="宋体" panose="02010600030101010101" pitchFamily="2" charset="-122"/>
                <a:cs typeface="Times New Roman" panose="02020603050405020304" pitchFamily="18" charset="0"/>
              </a:defRPr>
            </a:lvl1pPr>
          </a:lstStyle>
          <a:p>
            <a:r>
              <a:rPr lang="en-US" altLang="zh-CN" dirty="0"/>
              <a:t>Non-fossil energy </a:t>
            </a:r>
            <a:r>
              <a:rPr lang="en-US" altLang="zh-CN" dirty="0" smtClean="0"/>
              <a:t>development </a:t>
            </a:r>
            <a:r>
              <a:rPr lang="en-US" altLang="zh-CN" dirty="0"/>
              <a:t>in China</a:t>
            </a:r>
          </a:p>
          <a:p>
            <a:r>
              <a:rPr lang="zh-CN" altLang="en-US" dirty="0" smtClean="0"/>
              <a:t>中国</a:t>
            </a:r>
            <a:r>
              <a:rPr lang="zh-CN" altLang="en-US" dirty="0"/>
              <a:t>非化石</a:t>
            </a:r>
            <a:r>
              <a:rPr lang="zh-CN" altLang="en-US" dirty="0" smtClean="0"/>
              <a:t>能源发展规划</a:t>
            </a:r>
            <a:endParaRPr lang="en-US" dirty="0"/>
          </a:p>
        </p:txBody>
      </p:sp>
      <p:graphicFrame>
        <p:nvGraphicFramePr>
          <p:cNvPr id="5" name="Chart 4"/>
          <p:cNvGraphicFramePr/>
          <p:nvPr>
            <p:extLst>
              <p:ext uri="{D42A27DB-BD31-4B8C-83A1-F6EECF244321}">
                <p14:modId xmlns:p14="http://schemas.microsoft.com/office/powerpoint/2010/main" val="3713869217"/>
              </p:ext>
            </p:extLst>
          </p:nvPr>
        </p:nvGraphicFramePr>
        <p:xfrm>
          <a:off x="1917865" y="2608358"/>
          <a:ext cx="6825006" cy="288321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03756" y="4317726"/>
            <a:ext cx="1531917" cy="566309"/>
          </a:xfrm>
          <a:prstGeom prst="rect">
            <a:avLst/>
          </a:prstGeom>
          <a:noFill/>
        </p:spPr>
        <p:txBody>
          <a:bodyPr wrap="square" rtlCol="0">
            <a:spAutoFit/>
          </a:bodyPr>
          <a:lstStyle/>
          <a:p>
            <a:pPr algn="ctr"/>
            <a:r>
              <a:rPr lang="en-US" altLang="zh-CN" sz="1400" dirty="0" smtClean="0">
                <a:latin typeface="Times New Roman" panose="02020603050405020304" pitchFamily="18" charset="0"/>
                <a:cs typeface="Times New Roman" panose="02020603050405020304" pitchFamily="18" charset="0"/>
              </a:rPr>
              <a:t>Fossil Energy</a:t>
            </a:r>
          </a:p>
          <a:p>
            <a:pPr algn="ctr"/>
            <a:r>
              <a:rPr lang="zh-CN" altLang="en-US" sz="1400" dirty="0" smtClean="0">
                <a:latin typeface="Times New Roman" panose="02020603050405020304" pitchFamily="18" charset="0"/>
                <a:cs typeface="Times New Roman" panose="02020603050405020304" pitchFamily="18" charset="0"/>
              </a:rPr>
              <a:t>化石能源</a:t>
            </a:r>
            <a:endParaRPr lang="en-US"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61253" y="3002159"/>
            <a:ext cx="1969328" cy="824841"/>
          </a:xfrm>
          <a:prstGeom prst="rect">
            <a:avLst/>
          </a:prstGeom>
          <a:noFill/>
        </p:spPr>
        <p:txBody>
          <a:bodyPr wrap="square" rtlCol="0">
            <a:spAutoFit/>
          </a:bodyPr>
          <a:lstStyle/>
          <a:p>
            <a:pPr algn="ctr"/>
            <a:r>
              <a:rPr lang="en-US" altLang="zh-CN" sz="1400" dirty="0" smtClean="0">
                <a:latin typeface="Times New Roman" panose="02020603050405020304" pitchFamily="18" charset="0"/>
                <a:cs typeface="Times New Roman" panose="02020603050405020304" pitchFamily="18" charset="0"/>
              </a:rPr>
              <a:t>Non-fossil Energy</a:t>
            </a:r>
          </a:p>
          <a:p>
            <a:pPr algn="ctr"/>
            <a:r>
              <a:rPr lang="en-US" altLang="zh-CN" sz="1400" dirty="0" smtClean="0">
                <a:latin typeface="Times New Roman" panose="02020603050405020304" pitchFamily="18" charset="0"/>
                <a:cs typeface="Times New Roman" panose="02020603050405020304" pitchFamily="18" charset="0"/>
              </a:rPr>
              <a:t> (incl. nuclear power)</a:t>
            </a:r>
          </a:p>
          <a:p>
            <a:pPr algn="ctr"/>
            <a:r>
              <a:rPr lang="zh-CN" altLang="en-US" sz="1400" dirty="0">
                <a:latin typeface="Times New Roman" panose="02020603050405020304" pitchFamily="18" charset="0"/>
                <a:cs typeface="Times New Roman" panose="02020603050405020304" pitchFamily="18" charset="0"/>
              </a:rPr>
              <a:t>非</a:t>
            </a:r>
            <a:r>
              <a:rPr lang="zh-CN" altLang="en-US" sz="1400" dirty="0" smtClean="0">
                <a:latin typeface="Times New Roman" panose="02020603050405020304" pitchFamily="18" charset="0"/>
                <a:cs typeface="Times New Roman" panose="02020603050405020304" pitchFamily="18" charset="0"/>
              </a:rPr>
              <a:t>化石能源（包括核能）</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39236"/>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376394" y="442486"/>
            <a:ext cx="862510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kern="1200">
                <a:solidFill>
                  <a:srgbClr val="000000"/>
                </a:solidFill>
                <a:latin typeface="+mj-lt"/>
                <a:ea typeface="+mj-ea"/>
                <a:cs typeface="+mj-cs"/>
              </a:defRPr>
            </a:lvl1pPr>
            <a:lvl2pPr algn="l" rtl="0" eaLnBrk="0" fontAlgn="base" hangingPunct="0">
              <a:spcBef>
                <a:spcPct val="0"/>
              </a:spcBef>
              <a:spcAft>
                <a:spcPct val="0"/>
              </a:spcAft>
              <a:defRPr sz="2800">
                <a:solidFill>
                  <a:srgbClr val="000000"/>
                </a:solidFill>
                <a:latin typeface="Verdana" pitchFamily="34" charset="0"/>
              </a:defRPr>
            </a:lvl2pPr>
            <a:lvl3pPr algn="l" rtl="0" eaLnBrk="0" fontAlgn="base" hangingPunct="0">
              <a:spcBef>
                <a:spcPct val="0"/>
              </a:spcBef>
              <a:spcAft>
                <a:spcPct val="0"/>
              </a:spcAft>
              <a:defRPr sz="2800">
                <a:solidFill>
                  <a:srgbClr val="000000"/>
                </a:solidFill>
                <a:latin typeface="Verdana" pitchFamily="34" charset="0"/>
              </a:defRPr>
            </a:lvl3pPr>
            <a:lvl4pPr algn="l" rtl="0" eaLnBrk="0" fontAlgn="base" hangingPunct="0">
              <a:spcBef>
                <a:spcPct val="0"/>
              </a:spcBef>
              <a:spcAft>
                <a:spcPct val="0"/>
              </a:spcAft>
              <a:defRPr sz="2800">
                <a:solidFill>
                  <a:srgbClr val="000000"/>
                </a:solidFill>
                <a:latin typeface="Verdana" pitchFamily="34" charset="0"/>
              </a:defRPr>
            </a:lvl4pPr>
            <a:lvl5pPr algn="l" rtl="0" eaLnBrk="0" fontAlgn="base" hangingPunct="0">
              <a:spcBef>
                <a:spcPct val="0"/>
              </a:spcBef>
              <a:spcAft>
                <a:spcPct val="0"/>
              </a:spcAft>
              <a:defRPr sz="2800">
                <a:solidFill>
                  <a:srgbClr val="000000"/>
                </a:solidFill>
                <a:latin typeface="Verdana" pitchFamily="34" charset="0"/>
              </a:defRPr>
            </a:lvl5pPr>
            <a:lvl6pPr marL="457200" algn="l" rtl="0" fontAlgn="base">
              <a:spcBef>
                <a:spcPct val="0"/>
              </a:spcBef>
              <a:spcAft>
                <a:spcPct val="0"/>
              </a:spcAft>
              <a:defRPr sz="2800">
                <a:solidFill>
                  <a:srgbClr val="000000"/>
                </a:solidFill>
                <a:latin typeface="Verdana" pitchFamily="34" charset="0"/>
              </a:defRPr>
            </a:lvl6pPr>
            <a:lvl7pPr marL="914400" algn="l" rtl="0" fontAlgn="base">
              <a:spcBef>
                <a:spcPct val="0"/>
              </a:spcBef>
              <a:spcAft>
                <a:spcPct val="0"/>
              </a:spcAft>
              <a:defRPr sz="2800">
                <a:solidFill>
                  <a:srgbClr val="000000"/>
                </a:solidFill>
                <a:latin typeface="Verdana" pitchFamily="34" charset="0"/>
              </a:defRPr>
            </a:lvl7pPr>
            <a:lvl8pPr marL="1371600" algn="l" rtl="0" fontAlgn="base">
              <a:spcBef>
                <a:spcPct val="0"/>
              </a:spcBef>
              <a:spcAft>
                <a:spcPct val="0"/>
              </a:spcAft>
              <a:defRPr sz="2800">
                <a:solidFill>
                  <a:srgbClr val="000000"/>
                </a:solidFill>
                <a:latin typeface="Verdana" pitchFamily="34" charset="0"/>
              </a:defRPr>
            </a:lvl8pPr>
            <a:lvl9pPr marL="1828800" algn="l" rtl="0" fontAlgn="base">
              <a:spcBef>
                <a:spcPct val="0"/>
              </a:spcBef>
              <a:spcAft>
                <a:spcPct val="0"/>
              </a:spcAft>
              <a:defRPr sz="2800">
                <a:solidFill>
                  <a:srgbClr val="000000"/>
                </a:solidFill>
                <a:latin typeface="Verdana" pitchFamily="34" charset="0"/>
              </a:defRPr>
            </a:lvl9pPr>
          </a:lstStyle>
          <a:p>
            <a:pPr>
              <a:buClrTx/>
            </a:pPr>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Proven Technology is ready to reduce energy waste in buildings  </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以成熟的技术方案降低建筑能耗</a:t>
            </a:r>
            <a:r>
              <a:rPr lang="en-US" altLang="zh-CN" dirty="0">
                <a:latin typeface="宋体" panose="02010600030101010101" pitchFamily="2" charset="-122"/>
                <a:ea typeface="宋体" panose="02010600030101010101" pitchFamily="2" charset="-122"/>
                <a:cs typeface="Times New Roman" panose="02020603050405020304" pitchFamily="18" charset="0"/>
              </a:rPr>
              <a:t/>
            </a:r>
            <a:br>
              <a:rPr lang="en-US" altLang="zh-CN" dirty="0">
                <a:latin typeface="宋体" panose="02010600030101010101" pitchFamily="2" charset="-122"/>
                <a:ea typeface="宋体" panose="02010600030101010101" pitchFamily="2" charset="-122"/>
                <a:cs typeface="Times New Roman" panose="02020603050405020304" pitchFamily="18" charset="0"/>
              </a:rPr>
            </a:br>
            <a:r>
              <a:rPr lang="da-DK" dirty="0" smtClean="0">
                <a:latin typeface="Times New Roman" pitchFamily="18" charset="0"/>
                <a:ea typeface="宋体" pitchFamily="2" charset="-122"/>
                <a:cs typeface="Times New Roman" pitchFamily="18" charset="0"/>
              </a:rPr>
              <a:t/>
            </a:r>
            <a:br>
              <a:rPr lang="da-DK" dirty="0" smtClean="0">
                <a:latin typeface="Times New Roman" pitchFamily="18" charset="0"/>
                <a:ea typeface="宋体" pitchFamily="2" charset="-122"/>
                <a:cs typeface="Times New Roman" pitchFamily="18" charset="0"/>
              </a:rPr>
            </a:br>
            <a:endParaRPr lang="da-DK" dirty="0">
              <a:latin typeface="Times New Roman" pitchFamily="18" charset="0"/>
              <a:ea typeface="宋体" pitchFamily="2" charset="-122"/>
              <a:cs typeface="Times New Roman" pitchFamily="18" charset="0"/>
            </a:endParaRPr>
          </a:p>
        </p:txBody>
      </p:sp>
      <p:sp>
        <p:nvSpPr>
          <p:cNvPr id="6" name="Content Placeholder 8"/>
          <p:cNvSpPr txBox="1">
            <a:spLocks/>
          </p:cNvSpPr>
          <p:nvPr/>
        </p:nvSpPr>
        <p:spPr bwMode="auto">
          <a:xfrm>
            <a:off x="578275" y="1660550"/>
            <a:ext cx="7983834" cy="34814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60000" indent="-360000" algn="l" rtl="0" eaLnBrk="1" fontAlgn="base" hangingPunct="1">
              <a:spcBef>
                <a:spcPts val="768"/>
              </a:spcBef>
              <a:spcAft>
                <a:spcPct val="0"/>
              </a:spcAft>
              <a:buClr>
                <a:srgbClr val="808080"/>
              </a:buClr>
              <a:buFont typeface="Wingdings" pitchFamily="2" charset="2"/>
              <a:buChar char=""/>
              <a:defRPr sz="1600">
                <a:solidFill>
                  <a:schemeClr val="tx1"/>
                </a:solidFill>
                <a:latin typeface="+mn-lt"/>
                <a:ea typeface="+mn-ea"/>
                <a:cs typeface="+mn-cs"/>
              </a:defRPr>
            </a:lvl1pPr>
            <a:lvl2pPr marL="720000" indent="-360000"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2pPr>
            <a:lvl3pPr marL="1079500" indent="-360000"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3pPr>
            <a:lvl4pPr marL="1438275" indent="-360000"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4pPr>
            <a:lvl5pPr marL="1800000" indent="-360000"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5pPr>
            <a:lvl6pPr marL="2244725" indent="-347663"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6pPr>
            <a:lvl7pPr marL="2701925" indent="-347663"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7pPr>
            <a:lvl8pPr marL="3159125" indent="-347663"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8pPr>
            <a:lvl9pPr marL="3616325" indent="-347663" algn="l" rtl="0" eaLnBrk="1" fontAlgn="base" hangingPunct="1">
              <a:spcBef>
                <a:spcPct val="40000"/>
              </a:spcBef>
              <a:spcAft>
                <a:spcPct val="0"/>
              </a:spcAft>
              <a:buClr>
                <a:srgbClr val="808080"/>
              </a:buClr>
              <a:buFont typeface="Wingdings" pitchFamily="2" charset="2"/>
              <a:buChar char="n"/>
              <a:defRPr sz="1400">
                <a:solidFill>
                  <a:schemeClr val="tx1"/>
                </a:solidFill>
                <a:latin typeface="+mn-lt"/>
                <a:cs typeface="+mn-cs"/>
              </a:defRPr>
            </a:lvl9pPr>
          </a:lstStyle>
          <a:p>
            <a:pPr marL="177800" indent="-177800">
              <a:spcBef>
                <a:spcPts val="200"/>
              </a:spcBef>
              <a:buClrTx/>
              <a:buFont typeface="Arial" panose="020B0604020202020204" pitchFamily="34" charset="0"/>
              <a:buChar char="•"/>
            </a:pPr>
            <a:r>
              <a:rPr lang="en-US" altLang="zh-CN" sz="1400" dirty="0" smtClean="0">
                <a:latin typeface="Times New Roman" panose="02020603050405020304" pitchFamily="18" charset="0"/>
                <a:ea typeface="宋体" panose="02010600030101010101" pitchFamily="2" charset="-122"/>
                <a:cs typeface="Times New Roman" panose="02020603050405020304" pitchFamily="18" charset="0"/>
              </a:rPr>
              <a:t>Industry, Buildings and Transportation are main components of energy consumption in China, each of which accounts for approximately 1/3.</a:t>
            </a:r>
          </a:p>
          <a:p>
            <a:pPr marL="0" indent="177800">
              <a:spcBef>
                <a:spcPts val="200"/>
              </a:spcBef>
              <a:buNone/>
            </a:pPr>
            <a:r>
              <a:rPr lang="zh-CN" altLang="en-US" sz="1400" dirty="0" smtClean="0">
                <a:latin typeface="Times New Roman" panose="02020603050405020304" pitchFamily="18" charset="0"/>
                <a:ea typeface="宋体" panose="02010600030101010101" pitchFamily="2" charset="-122"/>
                <a:cs typeface="Times New Roman" panose="02020603050405020304" pitchFamily="18" charset="0"/>
              </a:rPr>
              <a:t>工业</a:t>
            </a: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、建筑、交通</a:t>
            </a:r>
            <a:r>
              <a:rPr lang="zh-CN" altLang="en-US" sz="1400" dirty="0" smtClean="0">
                <a:latin typeface="Times New Roman" panose="02020603050405020304" pitchFamily="18" charset="0"/>
                <a:ea typeface="宋体" panose="02010600030101010101" pitchFamily="2" charset="-122"/>
                <a:cs typeface="Times New Roman" panose="02020603050405020304" pitchFamily="18" charset="0"/>
              </a:rPr>
              <a:t>是</a:t>
            </a: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中国</a:t>
            </a:r>
            <a:r>
              <a:rPr lang="zh-CN" altLang="en-US" sz="1400" dirty="0" smtClean="0">
                <a:latin typeface="Times New Roman" panose="02020603050405020304" pitchFamily="18" charset="0"/>
                <a:ea typeface="宋体" panose="02010600030101010101" pitchFamily="2" charset="-122"/>
                <a:cs typeface="Times New Roman" panose="02020603050405020304" pitchFamily="18" charset="0"/>
              </a:rPr>
              <a:t>能源消耗</a:t>
            </a: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最主要的三个</a:t>
            </a:r>
            <a:r>
              <a:rPr lang="zh-CN" altLang="en-US" sz="1400" dirty="0" smtClean="0">
                <a:latin typeface="Times New Roman" panose="02020603050405020304" pitchFamily="18" charset="0"/>
                <a:ea typeface="宋体" panose="02010600030101010101" pitchFamily="2" charset="-122"/>
                <a:cs typeface="Times New Roman" panose="02020603050405020304" pitchFamily="18" charset="0"/>
              </a:rPr>
              <a:t>部分，大约各占总能耗的</a:t>
            </a:r>
            <a:r>
              <a:rPr lang="en-US" altLang="zh-CN" sz="1400" dirty="0" smtClean="0">
                <a:latin typeface="Times New Roman" panose="02020603050405020304" pitchFamily="18" charset="0"/>
                <a:ea typeface="宋体" panose="02010600030101010101" pitchFamily="2" charset="-122"/>
                <a:cs typeface="Times New Roman" panose="02020603050405020304" pitchFamily="18" charset="0"/>
              </a:rPr>
              <a:t>1/3</a:t>
            </a:r>
            <a:r>
              <a:rPr lang="zh-CN" altLang="en-US" sz="14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dirty="0">
              <a:latin typeface="Times New Roman" panose="02020603050405020304" pitchFamily="18" charset="0"/>
              <a:ea typeface="宋体" panose="02010600030101010101" pitchFamily="2" charset="-122"/>
              <a:cs typeface="Times New Roman" panose="02020603050405020304" pitchFamily="18" charset="0"/>
            </a:endParaRPr>
          </a:p>
          <a:p>
            <a:pPr marL="0" indent="177800">
              <a:spcBef>
                <a:spcPts val="200"/>
              </a:spcBef>
              <a:buNone/>
            </a:pPr>
            <a:endParaRPr lang="en-US" sz="1400" kern="0" dirty="0" smtClean="0">
              <a:latin typeface="Times New Roman" panose="02020603050405020304" pitchFamily="18" charset="0"/>
              <a:ea typeface="宋体" panose="02010600030101010101" pitchFamily="2" charset="-122"/>
              <a:cs typeface="Times New Roman" panose="02020603050405020304" pitchFamily="18" charset="0"/>
            </a:endParaRPr>
          </a:p>
          <a:p>
            <a:pPr marL="177800" indent="-177800">
              <a:spcBef>
                <a:spcPts val="200"/>
              </a:spcBef>
              <a:buClrTx/>
              <a:buFont typeface="Arial" panose="020B0604020202020204" pitchFamily="34" charset="0"/>
              <a:buChar char="•"/>
            </a:pP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Heating and cooling are two main components of energy consumption of buildings.</a:t>
            </a:r>
          </a:p>
          <a:p>
            <a:pPr marL="0" indent="177800">
              <a:spcBef>
                <a:spcPts val="200"/>
              </a:spcBef>
              <a:buNone/>
            </a:pPr>
            <a:r>
              <a:rPr lang="zh-CN" altLang="en-US" sz="1400" kern="0" dirty="0" smtClean="0">
                <a:latin typeface="Times New Roman" panose="02020603050405020304" pitchFamily="18" charset="0"/>
                <a:ea typeface="宋体" panose="02010600030101010101" pitchFamily="2" charset="-122"/>
                <a:cs typeface="Times New Roman" panose="02020603050405020304" pitchFamily="18" charset="0"/>
              </a:rPr>
              <a:t>采暖和制冷是建筑能耗中占比最高的两个部分。</a:t>
            </a:r>
            <a:endParaRPr lang="en-US" altLang="zh-CN" sz="1400" kern="0" dirty="0" smtClean="0">
              <a:latin typeface="Times New Roman" panose="02020603050405020304" pitchFamily="18" charset="0"/>
              <a:ea typeface="宋体" panose="02010600030101010101" pitchFamily="2" charset="-122"/>
              <a:cs typeface="Times New Roman" panose="02020603050405020304" pitchFamily="18" charset="0"/>
            </a:endParaRPr>
          </a:p>
          <a:p>
            <a:pPr marL="177800" indent="-177800">
              <a:spcBef>
                <a:spcPts val="200"/>
              </a:spcBef>
              <a:buClrTx/>
              <a:buFont typeface="Arial" panose="020B0604020202020204" pitchFamily="34" charset="0"/>
              <a:buChar char="•"/>
            </a:pPr>
            <a:endParaRPr lang="en-US" sz="1400" dirty="0" smtClean="0">
              <a:latin typeface="Times New Roman" panose="02020603050405020304" pitchFamily="18" charset="0"/>
              <a:ea typeface="宋体" panose="02010600030101010101" pitchFamily="2" charset="-122"/>
              <a:cs typeface="Times New Roman" panose="02020603050405020304" pitchFamily="18" charset="0"/>
            </a:endParaRPr>
          </a:p>
          <a:p>
            <a:pPr marL="177800" indent="-177800">
              <a:spcBef>
                <a:spcPts val="200"/>
              </a:spcBef>
              <a:buClrTx/>
              <a:buFont typeface="Arial" panose="020B0604020202020204" pitchFamily="34" charset="0"/>
              <a:buChar char="•"/>
            </a:pPr>
            <a:r>
              <a:rPr lang="en-US" sz="1400" dirty="0" smtClean="0">
                <a:latin typeface="Times New Roman" panose="02020603050405020304" pitchFamily="18" charset="0"/>
                <a:ea typeface="宋体" panose="02010600030101010101" pitchFamily="2" charset="-122"/>
                <a:cs typeface="Times New Roman" panose="02020603050405020304" pitchFamily="18" charset="0"/>
              </a:rPr>
              <a:t>Energy </a:t>
            </a:r>
            <a:r>
              <a:rPr lang="en-US" sz="1400" dirty="0">
                <a:latin typeface="Times New Roman" panose="02020603050405020304" pitchFamily="18" charset="0"/>
                <a:ea typeface="宋体" panose="02010600030101010101" pitchFamily="2" charset="-122"/>
                <a:cs typeface="Times New Roman" panose="02020603050405020304" pitchFamily="18" charset="0"/>
              </a:rPr>
              <a:t>consumption per </a:t>
            </a:r>
            <a:r>
              <a:rPr lang="en-US" sz="1400" dirty="0" err="1">
                <a:latin typeface="Times New Roman" panose="02020603050405020304" pitchFamily="18" charset="0"/>
                <a:ea typeface="宋体" panose="02010600030101010101" pitchFamily="2" charset="-122"/>
                <a:cs typeface="Times New Roman" panose="02020603050405020304" pitchFamily="18" charset="0"/>
              </a:rPr>
              <a:t>sqm</a:t>
            </a:r>
            <a:r>
              <a:rPr lang="en-US" sz="1400" dirty="0">
                <a:latin typeface="Times New Roman" panose="02020603050405020304" pitchFamily="18" charset="0"/>
                <a:ea typeface="宋体" panose="02010600030101010101" pitchFamily="2" charset="-122"/>
                <a:cs typeface="Times New Roman" panose="02020603050405020304" pitchFamily="18" charset="0"/>
              </a:rPr>
              <a:t> of Chinese buildings is three times as much as it is in the developed countries with similar climate conditions.</a:t>
            </a:r>
          </a:p>
          <a:p>
            <a:pPr marL="0" indent="177800">
              <a:spcBef>
                <a:spcPts val="200"/>
              </a:spcBef>
              <a:buNone/>
            </a:pP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与气候条件相近的发达国家相比，我国建筑每平方米采暖能耗约是发达国家的</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倍</a:t>
            </a:r>
            <a:r>
              <a:rPr lang="zh-CN" altLang="en-US" sz="14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dirty="0" smtClean="0">
              <a:latin typeface="Times New Roman" panose="02020603050405020304" pitchFamily="18" charset="0"/>
              <a:ea typeface="宋体" panose="02010600030101010101" pitchFamily="2" charset="-122"/>
              <a:cs typeface="Times New Roman" panose="02020603050405020304" pitchFamily="18" charset="0"/>
            </a:endParaRPr>
          </a:p>
          <a:p>
            <a:pPr marL="0" indent="177800">
              <a:spcBef>
                <a:spcPts val="200"/>
              </a:spcBef>
              <a:buNone/>
            </a:pPr>
            <a:endParaRPr lang="en-US" sz="1400" dirty="0">
              <a:latin typeface="Times New Roman" panose="02020603050405020304" pitchFamily="18" charset="0"/>
              <a:ea typeface="宋体" panose="02010600030101010101" pitchFamily="2" charset="-122"/>
              <a:cs typeface="Times New Roman" panose="02020603050405020304" pitchFamily="18" charset="0"/>
            </a:endParaRPr>
          </a:p>
          <a:p>
            <a:pPr marL="177800" indent="-177800">
              <a:spcBef>
                <a:spcPts val="200"/>
              </a:spcBef>
              <a:buClrTx/>
              <a:buFont typeface="Arial" panose="020B0604020202020204" pitchFamily="34" charset="0"/>
              <a:buChar char="•"/>
            </a:pP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2 billion </a:t>
            </a:r>
            <a:r>
              <a:rPr lang="en-US" altLang="zh-CN" sz="1400" dirty="0" err="1" smtClean="0">
                <a:latin typeface="Times New Roman" panose="02020603050405020304" pitchFamily="18" charset="0"/>
                <a:ea typeface="宋体" panose="02010600030101010101" pitchFamily="2" charset="-122"/>
                <a:cs typeface="Times New Roman" panose="02020603050405020304" pitchFamily="18" charset="0"/>
              </a:rPr>
              <a:t>sqms</a:t>
            </a:r>
            <a:r>
              <a:rPr lang="en-US" altLang="zh-CN" sz="14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new buildings increasing every year in China. The </a:t>
            </a:r>
            <a:r>
              <a:rPr lang="en-US" altLang="zh-CN" sz="1400" dirty="0" smtClean="0">
                <a:latin typeface="Times New Roman" panose="02020603050405020304" pitchFamily="18" charset="0"/>
                <a:ea typeface="宋体" panose="02010600030101010101" pitchFamily="2" charset="-122"/>
                <a:cs typeface="Times New Roman" panose="02020603050405020304" pitchFamily="18" charset="0"/>
              </a:rPr>
              <a:t>challenge of </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high energy consumption of buildings are severe. </a:t>
            </a:r>
          </a:p>
          <a:p>
            <a:pPr marL="0" indent="177800">
              <a:spcBef>
                <a:spcPts val="200"/>
              </a:spcBef>
              <a:buNone/>
            </a:pPr>
            <a:r>
              <a:rPr lang="zh-CN" altLang="en-US" sz="1400" dirty="0" smtClean="0">
                <a:latin typeface="Times New Roman" panose="02020603050405020304" pitchFamily="18" charset="0"/>
                <a:ea typeface="宋体" panose="02010600030101010101" pitchFamily="2" charset="-122"/>
                <a:cs typeface="Times New Roman" panose="02020603050405020304" pitchFamily="18" charset="0"/>
              </a:rPr>
              <a:t>中国每年新增建筑面积约</a:t>
            </a:r>
            <a:r>
              <a:rPr lang="en-US" altLang="zh-CN" sz="1400" dirty="0" smtClean="0">
                <a:latin typeface="Times New Roman" panose="02020603050405020304" pitchFamily="18" charset="0"/>
                <a:ea typeface="宋体" panose="02010600030101010101" pitchFamily="2" charset="-122"/>
                <a:cs typeface="Times New Roman" panose="02020603050405020304" pitchFamily="18" charset="0"/>
              </a:rPr>
              <a:t>20</a:t>
            </a:r>
            <a:r>
              <a:rPr lang="zh-CN" altLang="en-US" sz="1400" dirty="0" smtClean="0">
                <a:latin typeface="Times New Roman" panose="02020603050405020304" pitchFamily="18" charset="0"/>
                <a:ea typeface="宋体" panose="02010600030101010101" pitchFamily="2" charset="-122"/>
                <a:cs typeface="Times New Roman" panose="02020603050405020304" pitchFamily="18" charset="0"/>
              </a:rPr>
              <a:t>亿平方米，</a:t>
            </a: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建筑</a:t>
            </a:r>
            <a:r>
              <a:rPr lang="zh-CN" altLang="en-US" sz="1400" dirty="0" smtClean="0">
                <a:latin typeface="Times New Roman" panose="02020603050405020304" pitchFamily="18" charset="0"/>
                <a:ea typeface="宋体" panose="02010600030101010101" pitchFamily="2" charset="-122"/>
                <a:cs typeface="Times New Roman" panose="02020603050405020304" pitchFamily="18" charset="0"/>
              </a:rPr>
              <a:t>能耗过高的问题将愈发突出。</a:t>
            </a:r>
            <a:endParaRPr lang="en-US" altLang="zh-CN" sz="1400" dirty="0" smtClean="0">
              <a:latin typeface="Times New Roman" panose="02020603050405020304" pitchFamily="18" charset="0"/>
              <a:ea typeface="宋体" panose="02010600030101010101" pitchFamily="2" charset="-122"/>
              <a:cs typeface="Times New Roman" panose="02020603050405020304" pitchFamily="18" charset="0"/>
            </a:endParaRPr>
          </a:p>
          <a:p>
            <a:pPr marL="0" indent="177800">
              <a:spcBef>
                <a:spcPts val="200"/>
              </a:spcBef>
              <a:buNone/>
            </a:pPr>
            <a:endParaRPr lang="en-US" sz="1400" dirty="0">
              <a:latin typeface="Times New Roman" panose="02020603050405020304" pitchFamily="18" charset="0"/>
              <a:ea typeface="宋体" panose="02010600030101010101" pitchFamily="2" charset="-122"/>
              <a:cs typeface="Times New Roman" panose="02020603050405020304" pitchFamily="18" charset="0"/>
            </a:endParaRPr>
          </a:p>
          <a:p>
            <a:pPr marL="177800" indent="-177800">
              <a:spcBef>
                <a:spcPts val="200"/>
              </a:spcBef>
              <a:buClrTx/>
              <a:buFont typeface="Arial" panose="020B0604020202020204" pitchFamily="34" charset="0"/>
              <a:buChar char="•"/>
            </a:pP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District Energy Solution </a:t>
            </a:r>
            <a:r>
              <a:rPr lang="en-US" altLang="zh-CN" sz="1400" dirty="0" smtClean="0">
                <a:latin typeface="Times New Roman" panose="02020603050405020304" pitchFamily="18" charset="0"/>
                <a:ea typeface="宋体" panose="02010600030101010101" pitchFamily="2" charset="-122"/>
                <a:cs typeface="Times New Roman" panose="02020603050405020304" pitchFamily="18" charset="0"/>
              </a:rPr>
              <a:t>available with proven technology </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will be </a:t>
            </a:r>
            <a:r>
              <a:rPr lang="en-US" altLang="zh-CN" sz="1400" dirty="0" smtClean="0">
                <a:latin typeface="Times New Roman" panose="02020603050405020304" pitchFamily="18" charset="0"/>
                <a:ea typeface="宋体" panose="02010600030101010101" pitchFamily="2" charset="-122"/>
                <a:cs typeface="Times New Roman" panose="02020603050405020304" pitchFamily="18" charset="0"/>
              </a:rPr>
              <a:t>one of the keys </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to solve the </a:t>
            </a:r>
            <a:r>
              <a:rPr lang="en-US" altLang="zh-CN" sz="1400" dirty="0" smtClean="0">
                <a:latin typeface="Times New Roman" panose="02020603050405020304" pitchFamily="18" charset="0"/>
                <a:ea typeface="宋体" panose="02010600030101010101" pitchFamily="2" charset="-122"/>
                <a:cs typeface="Times New Roman" panose="02020603050405020304" pitchFamily="18" charset="0"/>
              </a:rPr>
              <a:t>challenge.</a:t>
            </a:r>
            <a:endParaRPr lang="en-US" altLang="zh-CN" sz="1400" dirty="0">
              <a:latin typeface="Times New Roman" panose="02020603050405020304" pitchFamily="18" charset="0"/>
              <a:ea typeface="宋体" panose="02010600030101010101" pitchFamily="2" charset="-122"/>
              <a:cs typeface="Times New Roman" panose="02020603050405020304" pitchFamily="18" charset="0"/>
            </a:endParaRPr>
          </a:p>
          <a:p>
            <a:pPr marL="0" indent="177800">
              <a:spcBef>
                <a:spcPts val="200"/>
              </a:spcBef>
              <a:buNone/>
            </a:pPr>
            <a:r>
              <a:rPr lang="zh-CN" altLang="en-US" sz="1400" dirty="0" smtClean="0">
                <a:latin typeface="Times New Roman" panose="02020603050405020304" pitchFamily="18" charset="0"/>
                <a:ea typeface="宋体" panose="02010600030101010101" pitchFamily="2" charset="-122"/>
                <a:cs typeface="Times New Roman" panose="02020603050405020304" pitchFamily="18" charset="0"/>
              </a:rPr>
              <a:t>技术成熟的区域能源解决方案将成为解决问题的关键。</a:t>
            </a:r>
            <a:endParaRPr 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52355001"/>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0149" y="501859"/>
            <a:ext cx="8660723" cy="998516"/>
          </a:xfrm>
        </p:spPr>
        <p:txBody>
          <a:bodyPr/>
          <a:lstStyle/>
          <a:p>
            <a:r>
              <a:rPr lang="da-DK" b="1" dirty="0" smtClean="0">
                <a:latin typeface="Times New Roman" pitchFamily="18" charset="0"/>
                <a:ea typeface="宋体" pitchFamily="2" charset="-122"/>
                <a:cs typeface="Times New Roman" pitchFamily="18" charset="0"/>
              </a:rPr>
              <a:t>Energy efficient, low Carbon District Heating networks</a:t>
            </a:r>
            <a:br>
              <a:rPr lang="da-DK" b="1" dirty="0" smtClean="0">
                <a:latin typeface="Times New Roman" pitchFamily="18" charset="0"/>
                <a:ea typeface="宋体" pitchFamily="2" charset="-122"/>
                <a:cs typeface="Times New Roman" pitchFamily="18" charset="0"/>
              </a:rPr>
            </a:br>
            <a:r>
              <a:rPr lang="da-DK" b="1" dirty="0" smtClean="0">
                <a:latin typeface="Times New Roman" pitchFamily="18" charset="0"/>
                <a:ea typeface="宋体" pitchFamily="2" charset="-122"/>
                <a:cs typeface="Times New Roman" pitchFamily="18" charset="0"/>
              </a:rPr>
              <a:t> </a:t>
            </a:r>
            <a:r>
              <a:rPr lang="da-DK" sz="2400" dirty="0" smtClean="0">
                <a:latin typeface="Times New Roman" pitchFamily="18" charset="0"/>
                <a:ea typeface="宋体" pitchFamily="2" charset="-122"/>
                <a:cs typeface="Times New Roman" pitchFamily="18" charset="0"/>
              </a:rPr>
              <a:t>– geared for local renewnables incl. </a:t>
            </a:r>
            <a:r>
              <a:rPr lang="en-US" sz="2400" dirty="0">
                <a:latin typeface="Times New Roman" pitchFamily="18" charset="0"/>
                <a:ea typeface="宋体" pitchFamily="2" charset="-122"/>
                <a:cs typeface="Times New Roman" pitchFamily="18" charset="0"/>
              </a:rPr>
              <a:t>cogeneration plants </a:t>
            </a:r>
            <a:r>
              <a:rPr lang="da-DK" sz="2400" dirty="0" smtClean="0">
                <a:latin typeface="Times New Roman" pitchFamily="18" charset="0"/>
                <a:ea typeface="宋体" pitchFamily="2" charset="-122"/>
                <a:cs typeface="Times New Roman" pitchFamily="18" charset="0"/>
              </a:rPr>
              <a:t/>
            </a:r>
            <a:br>
              <a:rPr lang="da-DK" sz="2400" dirty="0" smtClean="0">
                <a:latin typeface="Times New Roman" pitchFamily="18" charset="0"/>
                <a:ea typeface="宋体" pitchFamily="2" charset="-122"/>
                <a:cs typeface="Times New Roman" pitchFamily="18" charset="0"/>
              </a:rPr>
            </a:br>
            <a:r>
              <a:rPr lang="zh-CN" altLang="en-US" b="1" dirty="0" smtClean="0">
                <a:latin typeface="Times New Roman" pitchFamily="18" charset="0"/>
                <a:ea typeface="宋体" pitchFamily="2" charset="-122"/>
                <a:cs typeface="Times New Roman" pitchFamily="18" charset="0"/>
              </a:rPr>
              <a:t>高效节能低碳区域</a:t>
            </a:r>
            <a:r>
              <a:rPr lang="zh-CN" altLang="en-US" b="1" dirty="0">
                <a:latin typeface="Times New Roman" pitchFamily="18" charset="0"/>
                <a:ea typeface="宋体" pitchFamily="2" charset="-122"/>
                <a:cs typeface="Times New Roman" pitchFamily="18" charset="0"/>
              </a:rPr>
              <a:t>能源 </a:t>
            </a:r>
            <a:r>
              <a:rPr lang="en-US" altLang="zh-CN" b="1" dirty="0">
                <a:latin typeface="Times New Roman" pitchFamily="18" charset="0"/>
                <a:ea typeface="宋体" pitchFamily="2" charset="-122"/>
                <a:cs typeface="Times New Roman" pitchFamily="18" charset="0"/>
              </a:rPr>
              <a:t>– </a:t>
            </a:r>
            <a:r>
              <a:rPr lang="zh-CN" altLang="en-US" b="1" dirty="0" smtClean="0">
                <a:latin typeface="Times New Roman" pitchFamily="18" charset="0"/>
                <a:ea typeface="宋体" pitchFamily="2" charset="-122"/>
                <a:cs typeface="Times New Roman" pitchFamily="18" charset="0"/>
              </a:rPr>
              <a:t>整合再生资源及热电厂</a:t>
            </a:r>
            <a:r>
              <a:rPr lang="da-DK" sz="2400" b="1" dirty="0" smtClean="0">
                <a:latin typeface="Times New Roman" pitchFamily="18" charset="0"/>
                <a:ea typeface="宋体" pitchFamily="2" charset="-122"/>
                <a:cs typeface="Times New Roman" pitchFamily="18" charset="0"/>
              </a:rPr>
              <a:t/>
            </a:r>
            <a:br>
              <a:rPr lang="da-DK" sz="2400" b="1" dirty="0" smtClean="0">
                <a:latin typeface="Times New Roman" pitchFamily="18" charset="0"/>
                <a:ea typeface="宋体" pitchFamily="2" charset="-122"/>
                <a:cs typeface="Times New Roman" pitchFamily="18" charset="0"/>
              </a:rPr>
            </a:br>
            <a:endParaRPr lang="da-DK" sz="2400" b="1" dirty="0">
              <a:latin typeface="Times New Roman" pitchFamily="18" charset="0"/>
              <a:ea typeface="宋体" pitchFamily="2" charset="-122"/>
              <a:cs typeface="Times New Roman" pitchFamily="18" charset="0"/>
            </a:endParaRPr>
          </a:p>
        </p:txBody>
      </p:sp>
      <p:pic>
        <p:nvPicPr>
          <p:cNvPr id="3" name="Billede 2" descr="Ste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78" y="2202823"/>
            <a:ext cx="7882128" cy="3706368"/>
          </a:xfrm>
          <a:prstGeom prst="rect">
            <a:avLst/>
          </a:prstGeom>
        </p:spPr>
      </p:pic>
      <p:cxnSp>
        <p:nvCxnSpPr>
          <p:cNvPr id="6" name="Lige pilforbindelse 5"/>
          <p:cNvCxnSpPr/>
          <p:nvPr/>
        </p:nvCxnSpPr>
        <p:spPr bwMode="auto">
          <a:xfrm flipV="1">
            <a:off x="1829418" y="2958907"/>
            <a:ext cx="436848" cy="491046"/>
          </a:xfrm>
          <a:prstGeom prst="straightConnector1">
            <a:avLst/>
          </a:prstGeom>
          <a:solidFill>
            <a:srgbClr val="808080"/>
          </a:solidFill>
          <a:ln w="12700" cap="flat" cmpd="sng" algn="ctr">
            <a:solidFill>
              <a:srgbClr val="008000"/>
            </a:solidFill>
            <a:prstDash val="solid"/>
            <a:round/>
            <a:headEnd type="none" w="med" len="med"/>
            <a:tailEnd type="arrow"/>
          </a:ln>
          <a:effectLst/>
        </p:spPr>
      </p:cxnSp>
      <p:cxnSp>
        <p:nvCxnSpPr>
          <p:cNvPr id="32" name="Lige pilforbindelse 31"/>
          <p:cNvCxnSpPr/>
          <p:nvPr/>
        </p:nvCxnSpPr>
        <p:spPr bwMode="auto">
          <a:xfrm flipV="1">
            <a:off x="1823068" y="3132453"/>
            <a:ext cx="1181100" cy="1111250"/>
          </a:xfrm>
          <a:prstGeom prst="straightConnector1">
            <a:avLst/>
          </a:prstGeom>
          <a:solidFill>
            <a:srgbClr val="808080"/>
          </a:solidFill>
          <a:ln w="12700" cap="flat" cmpd="sng" algn="ctr">
            <a:solidFill>
              <a:srgbClr val="008000"/>
            </a:solidFill>
            <a:prstDash val="solid"/>
            <a:round/>
            <a:headEnd type="none" w="med" len="med"/>
            <a:tailEnd type="arrow"/>
          </a:ln>
          <a:effectLst/>
        </p:spPr>
      </p:cxnSp>
      <p:cxnSp>
        <p:nvCxnSpPr>
          <p:cNvPr id="35" name="Lige pilforbindelse 34"/>
          <p:cNvCxnSpPr/>
          <p:nvPr/>
        </p:nvCxnSpPr>
        <p:spPr bwMode="auto">
          <a:xfrm flipV="1">
            <a:off x="1810368" y="4040503"/>
            <a:ext cx="996950" cy="958850"/>
          </a:xfrm>
          <a:prstGeom prst="straightConnector1">
            <a:avLst/>
          </a:prstGeom>
          <a:solidFill>
            <a:srgbClr val="808080"/>
          </a:solidFill>
          <a:ln w="12700" cap="flat" cmpd="sng" algn="ctr">
            <a:solidFill>
              <a:srgbClr val="008000"/>
            </a:solidFill>
            <a:prstDash val="solid"/>
            <a:round/>
            <a:headEnd type="none" w="med" len="med"/>
            <a:tailEnd type="arrow"/>
          </a:ln>
          <a:effectLst/>
        </p:spPr>
      </p:cxnSp>
      <p:cxnSp>
        <p:nvCxnSpPr>
          <p:cNvPr id="36" name="Lige pilforbindelse 35"/>
          <p:cNvCxnSpPr/>
          <p:nvPr/>
        </p:nvCxnSpPr>
        <p:spPr bwMode="auto">
          <a:xfrm flipV="1">
            <a:off x="1810368" y="4904103"/>
            <a:ext cx="882650" cy="673100"/>
          </a:xfrm>
          <a:prstGeom prst="straightConnector1">
            <a:avLst/>
          </a:prstGeom>
          <a:solidFill>
            <a:srgbClr val="808080"/>
          </a:solidFill>
          <a:ln w="12700" cap="flat" cmpd="sng" algn="ctr">
            <a:solidFill>
              <a:srgbClr val="008000"/>
            </a:solidFill>
            <a:prstDash val="solid"/>
            <a:round/>
            <a:headEnd type="none" w="med" len="med"/>
            <a:tailEnd type="arrow"/>
          </a:ln>
          <a:effectLst/>
        </p:spPr>
      </p:cxnSp>
      <p:cxnSp>
        <p:nvCxnSpPr>
          <p:cNvPr id="17" name="Lige pilforbindelse 16"/>
          <p:cNvCxnSpPr/>
          <p:nvPr/>
        </p:nvCxnSpPr>
        <p:spPr bwMode="auto">
          <a:xfrm flipH="1" flipV="1">
            <a:off x="6598268" y="2941953"/>
            <a:ext cx="641350" cy="673100"/>
          </a:xfrm>
          <a:prstGeom prst="straightConnector1">
            <a:avLst/>
          </a:prstGeom>
          <a:solidFill>
            <a:srgbClr val="808080"/>
          </a:solidFill>
          <a:ln w="12700" cap="flat" cmpd="sng" algn="ctr">
            <a:solidFill>
              <a:schemeClr val="accent2">
                <a:lumMod val="75000"/>
              </a:schemeClr>
            </a:solidFill>
            <a:prstDash val="solid"/>
            <a:round/>
            <a:headEnd type="none" w="med" len="med"/>
            <a:tailEnd type="arrow"/>
          </a:ln>
          <a:effectLst/>
        </p:spPr>
      </p:cxnSp>
      <p:cxnSp>
        <p:nvCxnSpPr>
          <p:cNvPr id="45" name="Lige pilforbindelse 44"/>
          <p:cNvCxnSpPr/>
          <p:nvPr/>
        </p:nvCxnSpPr>
        <p:spPr bwMode="auto">
          <a:xfrm flipH="1" flipV="1">
            <a:off x="6591918" y="3373753"/>
            <a:ext cx="641350" cy="673100"/>
          </a:xfrm>
          <a:prstGeom prst="straightConnector1">
            <a:avLst/>
          </a:prstGeom>
          <a:solidFill>
            <a:srgbClr val="808080"/>
          </a:solidFill>
          <a:ln w="12700" cap="flat" cmpd="sng" algn="ctr">
            <a:solidFill>
              <a:schemeClr val="accent2">
                <a:lumMod val="75000"/>
              </a:schemeClr>
            </a:solidFill>
            <a:prstDash val="solid"/>
            <a:round/>
            <a:headEnd type="none" w="med" len="med"/>
            <a:tailEnd type="arrow"/>
          </a:ln>
          <a:effectLst/>
        </p:spPr>
      </p:cxnSp>
      <p:cxnSp>
        <p:nvCxnSpPr>
          <p:cNvPr id="46" name="Lige pilforbindelse 45"/>
          <p:cNvCxnSpPr/>
          <p:nvPr/>
        </p:nvCxnSpPr>
        <p:spPr bwMode="auto">
          <a:xfrm flipH="1">
            <a:off x="5550518" y="4885053"/>
            <a:ext cx="1689100" cy="38100"/>
          </a:xfrm>
          <a:prstGeom prst="straightConnector1">
            <a:avLst/>
          </a:prstGeom>
          <a:solidFill>
            <a:srgbClr val="808080"/>
          </a:solidFill>
          <a:ln w="12700" cap="flat" cmpd="sng" algn="ctr">
            <a:solidFill>
              <a:schemeClr val="accent2">
                <a:lumMod val="75000"/>
              </a:schemeClr>
            </a:solidFill>
            <a:prstDash val="solid"/>
            <a:round/>
            <a:headEnd type="none" w="med" len="med"/>
            <a:tailEnd type="arrow"/>
          </a:ln>
          <a:effectLst/>
        </p:spPr>
      </p:cxnSp>
      <p:sp>
        <p:nvSpPr>
          <p:cNvPr id="13" name="矩形 12"/>
          <p:cNvSpPr/>
          <p:nvPr/>
        </p:nvSpPr>
        <p:spPr>
          <a:xfrm>
            <a:off x="578275" y="2807091"/>
            <a:ext cx="756728" cy="165101"/>
          </a:xfrm>
          <a:prstGeom prst="rect">
            <a:avLst/>
          </a:prstGeom>
        </p:spPr>
        <p:txBody>
          <a:bodyPr wrap="none" lIns="0" tIns="0" rIns="0" bIns="0">
            <a:noAutofit/>
          </a:bodyPr>
          <a:lstStyle/>
          <a:p>
            <a:r>
              <a:rPr lang="zh-CN" altLang="en-US" sz="1100" dirty="0">
                <a:latin typeface="Times New Roman" pitchFamily="18" charset="0"/>
                <a:ea typeface="宋体" pitchFamily="2" charset="-122"/>
                <a:cs typeface="Times New Roman" pitchFamily="18" charset="0"/>
              </a:rPr>
              <a:t>可再生能源</a:t>
            </a:r>
          </a:p>
        </p:txBody>
      </p:sp>
      <p:sp>
        <p:nvSpPr>
          <p:cNvPr id="15" name="矩形 14"/>
          <p:cNvSpPr/>
          <p:nvPr/>
        </p:nvSpPr>
        <p:spPr>
          <a:xfrm>
            <a:off x="956639" y="3464809"/>
            <a:ext cx="756728" cy="165101"/>
          </a:xfrm>
          <a:prstGeom prst="rect">
            <a:avLst/>
          </a:prstGeom>
        </p:spPr>
        <p:txBody>
          <a:bodyPr wrap="none" lIns="0" tIns="0" rIns="0" bIns="0">
            <a:noAutofit/>
          </a:bodyPr>
          <a:lstStyle/>
          <a:p>
            <a:r>
              <a:rPr lang="zh-CN" altLang="en-US" sz="1100" dirty="0">
                <a:latin typeface="Times New Roman" pitchFamily="18" charset="0"/>
                <a:ea typeface="宋体" pitchFamily="2" charset="-122"/>
                <a:cs typeface="Times New Roman" pitchFamily="18" charset="0"/>
              </a:rPr>
              <a:t>风能</a:t>
            </a:r>
          </a:p>
        </p:txBody>
      </p:sp>
      <p:sp>
        <p:nvSpPr>
          <p:cNvPr id="16" name="矩形 15"/>
          <p:cNvSpPr/>
          <p:nvPr/>
        </p:nvSpPr>
        <p:spPr>
          <a:xfrm>
            <a:off x="1137075" y="4243703"/>
            <a:ext cx="756728" cy="165101"/>
          </a:xfrm>
          <a:prstGeom prst="rect">
            <a:avLst/>
          </a:prstGeom>
        </p:spPr>
        <p:txBody>
          <a:bodyPr wrap="none" lIns="0" tIns="0" rIns="0" bIns="0">
            <a:noAutofit/>
          </a:bodyPr>
          <a:lstStyle/>
          <a:p>
            <a:r>
              <a:rPr lang="zh-CN" altLang="en-US" sz="1100" dirty="0">
                <a:latin typeface="Times New Roman" pitchFamily="18" charset="0"/>
                <a:ea typeface="宋体" pitchFamily="2" charset="-122"/>
                <a:cs typeface="Times New Roman" pitchFamily="18" charset="0"/>
              </a:rPr>
              <a:t>生物质</a:t>
            </a:r>
          </a:p>
        </p:txBody>
      </p:sp>
      <p:sp>
        <p:nvSpPr>
          <p:cNvPr id="18" name="矩形 17"/>
          <p:cNvSpPr/>
          <p:nvPr/>
        </p:nvSpPr>
        <p:spPr>
          <a:xfrm>
            <a:off x="1432004" y="4999354"/>
            <a:ext cx="756728" cy="165101"/>
          </a:xfrm>
          <a:prstGeom prst="rect">
            <a:avLst/>
          </a:prstGeom>
        </p:spPr>
        <p:txBody>
          <a:bodyPr wrap="none" lIns="0" tIns="0" rIns="0" bIns="0">
            <a:noAutofit/>
          </a:bodyPr>
          <a:lstStyle/>
          <a:p>
            <a:r>
              <a:rPr lang="zh-CN" altLang="en-US" sz="1100" dirty="0">
                <a:latin typeface="Times New Roman" pitchFamily="18" charset="0"/>
                <a:ea typeface="宋体" pitchFamily="2" charset="-122"/>
                <a:cs typeface="Times New Roman" pitchFamily="18" charset="0"/>
              </a:rPr>
              <a:t>地热能</a:t>
            </a:r>
          </a:p>
        </p:txBody>
      </p:sp>
      <p:sp>
        <p:nvSpPr>
          <p:cNvPr id="19" name="矩形 18"/>
          <p:cNvSpPr/>
          <p:nvPr/>
        </p:nvSpPr>
        <p:spPr>
          <a:xfrm>
            <a:off x="1072690" y="5583555"/>
            <a:ext cx="756728" cy="165101"/>
          </a:xfrm>
          <a:prstGeom prst="rect">
            <a:avLst/>
          </a:prstGeom>
        </p:spPr>
        <p:txBody>
          <a:bodyPr wrap="none" lIns="0" tIns="0" rIns="0" bIns="0">
            <a:noAutofit/>
          </a:bodyPr>
          <a:lstStyle/>
          <a:p>
            <a:r>
              <a:rPr lang="zh-CN" altLang="en-US" sz="1100" dirty="0">
                <a:latin typeface="Times New Roman" pitchFamily="18" charset="0"/>
                <a:ea typeface="宋体" pitchFamily="2" charset="-122"/>
                <a:cs typeface="Times New Roman" pitchFamily="18" charset="0"/>
              </a:rPr>
              <a:t>太阳能</a:t>
            </a:r>
          </a:p>
        </p:txBody>
      </p:sp>
      <p:sp>
        <p:nvSpPr>
          <p:cNvPr id="20" name="矩形 19"/>
          <p:cNvSpPr/>
          <p:nvPr/>
        </p:nvSpPr>
        <p:spPr>
          <a:xfrm>
            <a:off x="7761227" y="2859402"/>
            <a:ext cx="756728" cy="165101"/>
          </a:xfrm>
          <a:prstGeom prst="rect">
            <a:avLst/>
          </a:prstGeom>
        </p:spPr>
        <p:txBody>
          <a:bodyPr wrap="none" lIns="0" tIns="0" rIns="0" bIns="0">
            <a:noAutofit/>
          </a:bodyPr>
          <a:lstStyle/>
          <a:p>
            <a:r>
              <a:rPr lang="zh-CN" altLang="en-US" sz="1100" dirty="0">
                <a:latin typeface="Times New Roman" pitchFamily="18" charset="0"/>
                <a:ea typeface="宋体" pitchFamily="2" charset="-122"/>
                <a:cs typeface="Times New Roman" pitchFamily="18" charset="0"/>
              </a:rPr>
              <a:t>余能</a:t>
            </a:r>
          </a:p>
        </p:txBody>
      </p:sp>
      <p:sp>
        <p:nvSpPr>
          <p:cNvPr id="21" name="矩形 20"/>
          <p:cNvSpPr/>
          <p:nvPr/>
        </p:nvSpPr>
        <p:spPr>
          <a:xfrm>
            <a:off x="8077842" y="3617210"/>
            <a:ext cx="756728" cy="165101"/>
          </a:xfrm>
          <a:prstGeom prst="rect">
            <a:avLst/>
          </a:prstGeom>
        </p:spPr>
        <p:txBody>
          <a:bodyPr wrap="none" lIns="0" tIns="0" rIns="0" bIns="0">
            <a:noAutofit/>
          </a:bodyPr>
          <a:lstStyle/>
          <a:p>
            <a:r>
              <a:rPr lang="zh-CN" altLang="en-US" sz="1100" dirty="0">
                <a:latin typeface="Times New Roman" pitchFamily="18" charset="0"/>
                <a:ea typeface="宋体" pitchFamily="2" charset="-122"/>
                <a:cs typeface="Times New Roman" pitchFamily="18" charset="0"/>
              </a:rPr>
              <a:t>工业余热</a:t>
            </a:r>
          </a:p>
        </p:txBody>
      </p:sp>
      <p:sp>
        <p:nvSpPr>
          <p:cNvPr id="22" name="矩形 21"/>
          <p:cNvSpPr/>
          <p:nvPr/>
        </p:nvSpPr>
        <p:spPr>
          <a:xfrm>
            <a:off x="7531742" y="4243702"/>
            <a:ext cx="756728" cy="165101"/>
          </a:xfrm>
          <a:prstGeom prst="rect">
            <a:avLst/>
          </a:prstGeom>
        </p:spPr>
        <p:txBody>
          <a:bodyPr wrap="none" lIns="0" tIns="0" rIns="0" bIns="0">
            <a:noAutofit/>
          </a:bodyPr>
          <a:lstStyle/>
          <a:p>
            <a:r>
              <a:rPr lang="zh-CN" altLang="en-US" sz="1100" dirty="0">
                <a:latin typeface="Times New Roman" pitchFamily="18" charset="0"/>
                <a:ea typeface="宋体" pitchFamily="2" charset="-122"/>
                <a:cs typeface="Times New Roman" pitchFamily="18" charset="0"/>
              </a:rPr>
              <a:t>废弃物能源</a:t>
            </a:r>
          </a:p>
        </p:txBody>
      </p:sp>
      <p:sp>
        <p:nvSpPr>
          <p:cNvPr id="23" name="矩形 22"/>
          <p:cNvSpPr/>
          <p:nvPr/>
        </p:nvSpPr>
        <p:spPr>
          <a:xfrm>
            <a:off x="7357487" y="5075552"/>
            <a:ext cx="756728" cy="165101"/>
          </a:xfrm>
          <a:prstGeom prst="rect">
            <a:avLst/>
          </a:prstGeom>
        </p:spPr>
        <p:txBody>
          <a:bodyPr wrap="none" lIns="0" tIns="0" rIns="0" bIns="0">
            <a:noAutofit/>
          </a:bodyPr>
          <a:lstStyle/>
          <a:p>
            <a:r>
              <a:rPr lang="zh-CN" altLang="en-US" sz="1100" dirty="0">
                <a:latin typeface="Times New Roman" pitchFamily="18" charset="0"/>
                <a:ea typeface="宋体" pitchFamily="2" charset="-122"/>
                <a:cs typeface="Times New Roman" pitchFamily="18" charset="0"/>
              </a:rPr>
              <a:t>热电联产</a:t>
            </a:r>
          </a:p>
        </p:txBody>
      </p:sp>
    </p:spTree>
    <p:extLst>
      <p:ext uri="{BB962C8B-B14F-4D97-AF65-F5344CB8AC3E}">
        <p14:creationId xmlns:p14="http://schemas.microsoft.com/office/powerpoint/2010/main" val="11320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86"/>
          <a:stretch/>
        </p:blipFill>
        <p:spPr bwMode="auto">
          <a:xfrm>
            <a:off x="427511" y="1607501"/>
            <a:ext cx="6994567" cy="477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337563" y="308288"/>
            <a:ext cx="8568922" cy="639762"/>
          </a:xfrm>
        </p:spPr>
        <p:txBody>
          <a:bodyPr/>
          <a:lstStyle/>
          <a:p>
            <a:r>
              <a:rPr lang="en-US" altLang="zh-CN" sz="2300" dirty="0" smtClean="0">
                <a:latin typeface="Times New Roman" pitchFamily="18" charset="0"/>
                <a:ea typeface="宋体" pitchFamily="2" charset="-122"/>
                <a:cs typeface="Times New Roman" pitchFamily="18" charset="0"/>
              </a:rPr>
              <a:t> </a:t>
            </a:r>
            <a:r>
              <a:rPr lang="en-US" altLang="zh-CN" b="1" dirty="0" smtClean="0">
                <a:latin typeface="Times New Roman" pitchFamily="18" charset="0"/>
                <a:ea typeface="宋体" pitchFamily="2" charset="-122"/>
                <a:cs typeface="Times New Roman" pitchFamily="18" charset="0"/>
              </a:rPr>
              <a:t>4G </a:t>
            </a:r>
            <a:r>
              <a:rPr lang="en-US" altLang="zh-CN" b="1" dirty="0">
                <a:latin typeface="Times New Roman" pitchFamily="18" charset="0"/>
                <a:ea typeface="宋体" pitchFamily="2" charset="-122"/>
                <a:cs typeface="Times New Roman" pitchFamily="18" charset="0"/>
              </a:rPr>
              <a:t>District Heating </a:t>
            </a:r>
            <a:r>
              <a:rPr lang="en-US" altLang="zh-CN" b="1" dirty="0" smtClean="0">
                <a:latin typeface="Times New Roman" pitchFamily="18" charset="0"/>
                <a:ea typeface="宋体" pitchFamily="2" charset="-122"/>
                <a:cs typeface="Times New Roman" pitchFamily="18" charset="0"/>
              </a:rPr>
              <a:t>Technology</a:t>
            </a:r>
            <a:r>
              <a:rPr lang="en-US" altLang="zh-CN" b="1" dirty="0">
                <a:latin typeface="Times New Roman" pitchFamily="18" charset="0"/>
                <a:ea typeface="宋体" pitchFamily="2" charset="-122"/>
                <a:cs typeface="Times New Roman" pitchFamily="18" charset="0"/>
              </a:rPr>
              <a:t>: efficiency gain </a:t>
            </a:r>
            <a:r>
              <a:rPr lang="en-US" altLang="zh-CN" b="1" dirty="0" smtClean="0">
                <a:latin typeface="Times New Roman" pitchFamily="18" charset="0"/>
                <a:ea typeface="宋体" pitchFamily="2" charset="-122"/>
                <a:cs typeface="Times New Roman" pitchFamily="18" charset="0"/>
              </a:rPr>
              <a:t>while</a:t>
            </a:r>
            <a:br>
              <a:rPr lang="en-US" altLang="zh-CN" b="1" dirty="0" smtClean="0">
                <a:latin typeface="Times New Roman" pitchFamily="18" charset="0"/>
                <a:ea typeface="宋体" pitchFamily="2" charset="-122"/>
                <a:cs typeface="Times New Roman" pitchFamily="18" charset="0"/>
              </a:rPr>
            </a:br>
            <a:r>
              <a:rPr lang="en-US" altLang="zh-CN" b="1" dirty="0">
                <a:latin typeface="Times New Roman" pitchFamily="18" charset="0"/>
                <a:ea typeface="宋体" pitchFamily="2" charset="-122"/>
                <a:cs typeface="Times New Roman" pitchFamily="18" charset="0"/>
              </a:rPr>
              <a:t> </a:t>
            </a:r>
            <a:r>
              <a:rPr lang="en-US" altLang="zh-CN" b="1" dirty="0" smtClean="0">
                <a:latin typeface="Times New Roman" pitchFamily="18" charset="0"/>
                <a:ea typeface="宋体" pitchFamily="2" charset="-122"/>
                <a:cs typeface="Times New Roman" pitchFamily="18" charset="0"/>
              </a:rPr>
              <a:t>adding supply from renewables </a:t>
            </a:r>
            <a:br>
              <a:rPr lang="en-US" altLang="zh-CN" b="1" dirty="0" smtClean="0">
                <a:latin typeface="Times New Roman" pitchFamily="18" charset="0"/>
                <a:ea typeface="宋体" pitchFamily="2" charset="-122"/>
                <a:cs typeface="Times New Roman" pitchFamily="18" charset="0"/>
              </a:rPr>
            </a:br>
            <a:r>
              <a:rPr lang="en-US" altLang="zh-CN" b="1" dirty="0" smtClean="0">
                <a:latin typeface="Times New Roman" pitchFamily="18" charset="0"/>
                <a:ea typeface="宋体" pitchFamily="2" charset="-122"/>
                <a:cs typeface="Times New Roman" pitchFamily="18" charset="0"/>
              </a:rPr>
              <a:t> 4G </a:t>
            </a:r>
            <a:r>
              <a:rPr lang="zh-CN" altLang="en-US" b="1" dirty="0" smtClean="0">
                <a:latin typeface="Times New Roman" pitchFamily="18" charset="0"/>
                <a:ea typeface="宋体" pitchFamily="2" charset="-122"/>
                <a:cs typeface="Times New Roman" pitchFamily="18" charset="0"/>
              </a:rPr>
              <a:t>区域供热技术：以再生资源提高能效</a:t>
            </a:r>
            <a:endParaRPr lang="en-US" b="1"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62269445"/>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0688" y="427038"/>
            <a:ext cx="8291512" cy="639762"/>
          </a:xfrm>
        </p:spPr>
        <p:txBody>
          <a:bodyPr/>
          <a:lstStyle/>
          <a:p>
            <a:r>
              <a:rPr lang="en-US" altLang="zh-CN" b="1" dirty="0">
                <a:latin typeface="Times New Roman" pitchFamily="18" charset="0"/>
                <a:ea typeface="宋体" pitchFamily="2" charset="-122"/>
                <a:cs typeface="Times New Roman" pitchFamily="18" charset="0"/>
              </a:rPr>
              <a:t>UN Report – </a:t>
            </a:r>
            <a:r>
              <a:rPr lang="zh-CN" altLang="en-US" b="1" dirty="0" smtClean="0">
                <a:latin typeface="Times New Roman" pitchFamily="18" charset="0"/>
                <a:ea typeface="宋体" pitchFamily="2" charset="-122"/>
                <a:cs typeface="Times New Roman" pitchFamily="18" charset="0"/>
              </a:rPr>
              <a:t>“</a:t>
            </a:r>
            <a:r>
              <a:rPr lang="en-US" altLang="zh-CN" b="1" dirty="0" smtClean="0">
                <a:latin typeface="Times New Roman" pitchFamily="18" charset="0"/>
                <a:ea typeface="宋体" pitchFamily="2" charset="-122"/>
                <a:cs typeface="Times New Roman" pitchFamily="18" charset="0"/>
              </a:rPr>
              <a:t>District </a:t>
            </a:r>
            <a:r>
              <a:rPr lang="en-US" altLang="zh-CN" b="1" dirty="0">
                <a:latin typeface="Times New Roman" pitchFamily="18" charset="0"/>
                <a:ea typeface="宋体" pitchFamily="2" charset="-122"/>
                <a:cs typeface="Times New Roman" pitchFamily="18" charset="0"/>
              </a:rPr>
              <a:t>Energy in Cities</a:t>
            </a:r>
            <a:r>
              <a:rPr lang="zh-CN" altLang="en-US" b="1" dirty="0">
                <a:latin typeface="Times New Roman" pitchFamily="18" charset="0"/>
                <a:ea typeface="宋体" pitchFamily="2" charset="-122"/>
                <a:cs typeface="Times New Roman" pitchFamily="18" charset="0"/>
              </a:rPr>
              <a:t>”</a:t>
            </a:r>
            <a:r>
              <a:rPr lang="en-US" altLang="zh-CN" b="1" dirty="0">
                <a:latin typeface="Times New Roman" pitchFamily="18" charset="0"/>
                <a:ea typeface="宋体" pitchFamily="2" charset="-122"/>
                <a:cs typeface="Times New Roman" pitchFamily="18" charset="0"/>
              </a:rPr>
              <a:t/>
            </a:r>
            <a:br>
              <a:rPr lang="en-US" altLang="zh-CN" b="1" dirty="0">
                <a:latin typeface="Times New Roman" pitchFamily="18" charset="0"/>
                <a:ea typeface="宋体" pitchFamily="2" charset="-122"/>
                <a:cs typeface="Times New Roman" pitchFamily="18" charset="0"/>
              </a:rPr>
            </a:br>
            <a:r>
              <a:rPr lang="zh-CN" altLang="en-US" b="1" dirty="0">
                <a:latin typeface="Times New Roman" pitchFamily="18" charset="0"/>
                <a:ea typeface="宋体" pitchFamily="2" charset="-122"/>
                <a:cs typeface="Times New Roman" pitchFamily="18" charset="0"/>
              </a:rPr>
              <a:t>联合国报告</a:t>
            </a:r>
            <a:r>
              <a:rPr lang="en-US" altLang="zh-CN" b="1" dirty="0">
                <a:latin typeface="Times New Roman" pitchFamily="18" charset="0"/>
                <a:ea typeface="宋体" pitchFamily="2" charset="-122"/>
                <a:cs typeface="Times New Roman" pitchFamily="18" charset="0"/>
              </a:rPr>
              <a:t>——</a:t>
            </a:r>
            <a:r>
              <a:rPr lang="en-US" b="1" dirty="0">
                <a:latin typeface="Times New Roman" pitchFamily="18" charset="0"/>
                <a:ea typeface="宋体" pitchFamily="2" charset="-122"/>
                <a:cs typeface="Times New Roman" pitchFamily="18" charset="0"/>
              </a:rPr>
              <a:t>“</a:t>
            </a:r>
            <a:r>
              <a:rPr lang="zh-CN" altLang="en-US" b="1" dirty="0">
                <a:latin typeface="Times New Roman" pitchFamily="18" charset="0"/>
                <a:ea typeface="宋体" pitchFamily="2" charset="-122"/>
                <a:cs typeface="Times New Roman" pitchFamily="18" charset="0"/>
              </a:rPr>
              <a:t>城市区域能源</a:t>
            </a:r>
            <a:r>
              <a:rPr lang="en-US" b="1" dirty="0">
                <a:latin typeface="Times New Roman" pitchFamily="18" charset="0"/>
                <a:ea typeface="宋体" pitchFamily="2" charset="-122"/>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477" y="1282534"/>
            <a:ext cx="3562523" cy="5089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4"/>
          <p:cNvSpPr>
            <a:spLocks noGrp="1"/>
          </p:cNvSpPr>
          <p:nvPr>
            <p:ph type="body" sz="quarter" idx="11"/>
          </p:nvPr>
        </p:nvSpPr>
        <p:spPr>
          <a:xfrm>
            <a:off x="434939" y="1472847"/>
            <a:ext cx="4911307" cy="4708692"/>
          </a:xfrm>
        </p:spPr>
        <p:txBody>
          <a:bodyPr/>
          <a:lstStyle/>
          <a:p>
            <a:pPr marL="0" indent="0">
              <a:buNone/>
            </a:pPr>
            <a:r>
              <a:rPr lang="en-US" altLang="zh-CN" sz="1200" dirty="0" smtClean="0">
                <a:latin typeface="Times New Roman" pitchFamily="18" charset="0"/>
                <a:ea typeface="宋体" pitchFamily="2" charset="-122"/>
                <a:cs typeface="Times New Roman" pitchFamily="18" charset="0"/>
              </a:rPr>
              <a:t>Feb. 2015</a:t>
            </a:r>
            <a:r>
              <a:rPr lang="en-US" sz="1200" dirty="0" smtClean="0">
                <a:latin typeface="Times New Roman" pitchFamily="18" charset="0"/>
                <a:ea typeface="宋体" pitchFamily="2" charset="-122"/>
                <a:cs typeface="Times New Roman" pitchFamily="18" charset="0"/>
              </a:rPr>
              <a:t>, UNEP and UNHABITAT launched the report of “District Energy in Cities: Unlocking the Potential of Energy Efficiency and Renewable Energy”, which indicated: 2015</a:t>
            </a:r>
            <a:r>
              <a:rPr lang="zh-CN" altLang="en-US" sz="1200" dirty="0" smtClean="0">
                <a:latin typeface="Times New Roman" pitchFamily="18" charset="0"/>
                <a:ea typeface="宋体" pitchFamily="2" charset="-122"/>
                <a:cs typeface="Times New Roman" pitchFamily="18" charset="0"/>
              </a:rPr>
              <a:t>年</a:t>
            </a:r>
            <a:r>
              <a:rPr lang="en-US" altLang="zh-CN" sz="1200" dirty="0" smtClean="0">
                <a:latin typeface="Times New Roman" pitchFamily="18" charset="0"/>
                <a:ea typeface="宋体" pitchFamily="2" charset="-122"/>
                <a:cs typeface="Times New Roman" pitchFamily="18" charset="0"/>
              </a:rPr>
              <a:t>2</a:t>
            </a:r>
            <a:r>
              <a:rPr lang="zh-CN" altLang="en-US" sz="1200" dirty="0" smtClean="0">
                <a:latin typeface="Times New Roman" pitchFamily="18" charset="0"/>
                <a:ea typeface="宋体" pitchFamily="2" charset="-122"/>
                <a:cs typeface="Times New Roman" pitchFamily="18" charset="0"/>
              </a:rPr>
              <a:t>月，联合国环境规划署和人居署联合发布了名为</a:t>
            </a:r>
            <a:r>
              <a:rPr lang="en-US" altLang="zh-CN" sz="1200" dirty="0" smtClean="0">
                <a:latin typeface="Times New Roman" pitchFamily="18" charset="0"/>
                <a:ea typeface="宋体" pitchFamily="2" charset="-122"/>
                <a:cs typeface="Times New Roman" pitchFamily="18" charset="0"/>
              </a:rPr>
              <a:t>《</a:t>
            </a:r>
            <a:r>
              <a:rPr lang="zh-CN" altLang="en-US" sz="1200" dirty="0" smtClean="0">
                <a:latin typeface="Times New Roman" pitchFamily="18" charset="0"/>
                <a:ea typeface="宋体" pitchFamily="2" charset="-122"/>
                <a:cs typeface="Times New Roman" pitchFamily="18" charset="0"/>
              </a:rPr>
              <a:t>城市区域能源：充分激发能源效率和可再生能源潜力</a:t>
            </a:r>
            <a:r>
              <a:rPr lang="en-US" altLang="zh-CN" sz="1200" dirty="0" smtClean="0">
                <a:latin typeface="Times New Roman" pitchFamily="18" charset="0"/>
                <a:ea typeface="宋体" pitchFamily="2" charset="-122"/>
                <a:cs typeface="Times New Roman" pitchFamily="18" charset="0"/>
              </a:rPr>
              <a:t>》</a:t>
            </a:r>
            <a:r>
              <a:rPr lang="zh-CN" altLang="en-US" sz="1200" dirty="0" smtClean="0">
                <a:latin typeface="Times New Roman" pitchFamily="18" charset="0"/>
                <a:ea typeface="宋体" pitchFamily="2" charset="-122"/>
                <a:cs typeface="Times New Roman" pitchFamily="18" charset="0"/>
              </a:rPr>
              <a:t>的调研报告，并在报告中指出：</a:t>
            </a:r>
            <a:endParaRPr lang="en-US" sz="1200" dirty="0" smtClean="0">
              <a:latin typeface="Times New Roman" pitchFamily="18" charset="0"/>
              <a:ea typeface="宋体" pitchFamily="2" charset="-122"/>
              <a:cs typeface="Times New Roman" pitchFamily="18" charset="0"/>
            </a:endParaRPr>
          </a:p>
          <a:p>
            <a:pPr>
              <a:buClrTx/>
              <a:buFont typeface="Arial" panose="020B0604020202020204" pitchFamily="34" charset="0"/>
              <a:buChar char="•"/>
            </a:pPr>
            <a:r>
              <a:rPr lang="en-US" sz="1200" dirty="0" smtClean="0">
                <a:latin typeface="Times New Roman" pitchFamily="18" charset="0"/>
                <a:ea typeface="宋体" pitchFamily="2" charset="-122"/>
                <a:cs typeface="Times New Roman" pitchFamily="18" charset="0"/>
              </a:rPr>
              <a:t>A transition to modern district energy systems could contribute to 60 per cent of required energy sector emissions reductions by 2050, and reduce primary energy consumption by up to 50 per cent. </a:t>
            </a:r>
            <a:r>
              <a:rPr lang="zh-CN" altLang="en-US" sz="1200" dirty="0" smtClean="0">
                <a:latin typeface="Times New Roman" pitchFamily="18" charset="0"/>
                <a:ea typeface="宋体" pitchFamily="2" charset="-122"/>
                <a:cs typeface="Times New Roman" pitchFamily="18" charset="0"/>
              </a:rPr>
              <a:t>为了将全球气候变暖控制在</a:t>
            </a:r>
            <a:r>
              <a:rPr lang="en-US" altLang="zh-CN" sz="1200" dirty="0" smtClean="0">
                <a:latin typeface="Times New Roman" pitchFamily="18" charset="0"/>
                <a:ea typeface="宋体" pitchFamily="2" charset="-122"/>
                <a:cs typeface="Times New Roman" pitchFamily="18" charset="0"/>
              </a:rPr>
              <a:t>2</a:t>
            </a:r>
            <a:r>
              <a:rPr lang="zh-CN" altLang="en-US" sz="1200" dirty="0" smtClean="0">
                <a:latin typeface="Times New Roman" pitchFamily="18" charset="0"/>
                <a:ea typeface="宋体" pitchFamily="2" charset="-122"/>
                <a:cs typeface="Times New Roman" pitchFamily="18" charset="0"/>
              </a:rPr>
              <a:t>摄氏度以内，向现代区域能源系统转型意义重大。这一转型将贡献所需节能量的</a:t>
            </a:r>
            <a:r>
              <a:rPr lang="en-US" altLang="zh-CN" sz="1200" dirty="0">
                <a:latin typeface="Times New Roman" pitchFamily="18" charset="0"/>
                <a:ea typeface="宋体" pitchFamily="2" charset="-122"/>
                <a:cs typeface="Times New Roman" pitchFamily="18" charset="0"/>
              </a:rPr>
              <a:t>5</a:t>
            </a:r>
            <a:r>
              <a:rPr lang="en-US" altLang="zh-CN" sz="1200" dirty="0" smtClean="0">
                <a:latin typeface="Times New Roman" pitchFamily="18" charset="0"/>
                <a:ea typeface="宋体" pitchFamily="2" charset="-122"/>
                <a:cs typeface="Times New Roman" pitchFamily="18" charset="0"/>
              </a:rPr>
              <a:t>0%</a:t>
            </a:r>
            <a:r>
              <a:rPr lang="zh-CN" altLang="en-US" sz="1200" dirty="0" smtClean="0">
                <a:latin typeface="Times New Roman" pitchFamily="18" charset="0"/>
                <a:ea typeface="宋体" pitchFamily="2" charset="-122"/>
                <a:cs typeface="Times New Roman" pitchFamily="18" charset="0"/>
              </a:rPr>
              <a:t>和减少二氧化碳排放量的</a:t>
            </a:r>
            <a:r>
              <a:rPr lang="en-US" altLang="zh-CN" sz="1200" dirty="0">
                <a:latin typeface="Times New Roman" pitchFamily="18" charset="0"/>
                <a:ea typeface="宋体" pitchFamily="2" charset="-122"/>
                <a:cs typeface="Times New Roman" pitchFamily="18" charset="0"/>
              </a:rPr>
              <a:t>6</a:t>
            </a:r>
            <a:r>
              <a:rPr lang="en-US" altLang="zh-CN" sz="1200" smtClean="0">
                <a:latin typeface="Times New Roman" pitchFamily="18" charset="0"/>
                <a:ea typeface="宋体" pitchFamily="2" charset="-122"/>
                <a:cs typeface="Times New Roman" pitchFamily="18" charset="0"/>
              </a:rPr>
              <a:t>0</a:t>
            </a:r>
            <a:r>
              <a:rPr lang="en-US" altLang="zh-CN" sz="1200" dirty="0" smtClean="0">
                <a:latin typeface="Times New Roman" pitchFamily="18" charset="0"/>
                <a:ea typeface="宋体" pitchFamily="2" charset="-122"/>
                <a:cs typeface="Times New Roman" pitchFamily="18" charset="0"/>
              </a:rPr>
              <a:t>%</a:t>
            </a:r>
            <a:r>
              <a:rPr lang="zh-CN" altLang="en-US" sz="1200" dirty="0" smtClean="0">
                <a:latin typeface="Times New Roman" pitchFamily="18" charset="0"/>
                <a:ea typeface="宋体" pitchFamily="2" charset="-122"/>
                <a:cs typeface="Times New Roman" pitchFamily="18" charset="0"/>
              </a:rPr>
              <a:t>。</a:t>
            </a:r>
            <a:endParaRPr lang="en-US" sz="1200" dirty="0" smtClean="0">
              <a:latin typeface="Times New Roman" pitchFamily="18" charset="0"/>
              <a:ea typeface="宋体" pitchFamily="2" charset="-122"/>
              <a:cs typeface="Times New Roman" pitchFamily="18" charset="0"/>
            </a:endParaRPr>
          </a:p>
          <a:p>
            <a:pPr>
              <a:buClrTx/>
              <a:buFont typeface="Arial" panose="020B0604020202020204" pitchFamily="34" charset="0"/>
              <a:buChar char="•"/>
            </a:pPr>
            <a:endParaRPr lang="en-US" sz="1200" dirty="0" smtClean="0">
              <a:latin typeface="Times New Roman" pitchFamily="18" charset="0"/>
              <a:ea typeface="宋体" pitchFamily="2" charset="-122"/>
              <a:cs typeface="Times New Roman" pitchFamily="18" charset="0"/>
            </a:endParaRPr>
          </a:p>
          <a:p>
            <a:pPr>
              <a:buClrTx/>
              <a:buFont typeface="Arial" panose="020B0604020202020204" pitchFamily="34" charset="0"/>
              <a:buChar char="•"/>
            </a:pPr>
            <a:r>
              <a:rPr lang="en-US" sz="1200" dirty="0" smtClean="0">
                <a:latin typeface="Times New Roman" pitchFamily="18" charset="0"/>
                <a:ea typeface="宋体" pitchFamily="2" charset="-122"/>
                <a:cs typeface="Times New Roman" pitchFamily="18" charset="0"/>
              </a:rPr>
              <a:t>45 champion cities on district energy were selected from all over the world. Copenhagen, </a:t>
            </a:r>
            <a:r>
              <a:rPr lang="en-US" sz="1200" dirty="0" err="1" smtClean="0">
                <a:latin typeface="Times New Roman" pitchFamily="18" charset="0"/>
                <a:ea typeface="宋体" pitchFamily="2" charset="-122"/>
                <a:cs typeface="Times New Roman" pitchFamily="18" charset="0"/>
              </a:rPr>
              <a:t>Sonderborg</a:t>
            </a:r>
            <a:r>
              <a:rPr lang="en-US" sz="1200" dirty="0" smtClean="0">
                <a:latin typeface="Times New Roman" pitchFamily="18" charset="0"/>
                <a:ea typeface="宋体" pitchFamily="2" charset="-122"/>
                <a:cs typeface="Times New Roman" pitchFamily="18" charset="0"/>
              </a:rPr>
              <a:t> of Denmark and Anshan, as the only one city of China mainland with support of </a:t>
            </a:r>
            <a:r>
              <a:rPr lang="en-US" sz="1200" dirty="0" err="1" smtClean="0">
                <a:latin typeface="Times New Roman" pitchFamily="18" charset="0"/>
                <a:ea typeface="宋体" pitchFamily="2" charset="-122"/>
                <a:cs typeface="Times New Roman" pitchFamily="18" charset="0"/>
              </a:rPr>
              <a:t>Danfoss</a:t>
            </a:r>
            <a:r>
              <a:rPr lang="en-US" sz="1200" dirty="0" smtClean="0">
                <a:latin typeface="Times New Roman" pitchFamily="18" charset="0"/>
                <a:ea typeface="宋体" pitchFamily="2" charset="-122"/>
                <a:cs typeface="Times New Roman" pitchFamily="18" charset="0"/>
              </a:rPr>
              <a:t>, are in the list. </a:t>
            </a:r>
            <a:r>
              <a:rPr lang="zh-CN" altLang="en-US" sz="1200" dirty="0" smtClean="0">
                <a:latin typeface="Times New Roman" pitchFamily="18" charset="0"/>
                <a:ea typeface="宋体" pitchFamily="2" charset="-122"/>
                <a:cs typeface="Times New Roman" pitchFamily="18" charset="0"/>
              </a:rPr>
              <a:t>该报告选取了全球</a:t>
            </a:r>
            <a:r>
              <a:rPr lang="en-US" altLang="zh-CN" sz="1200" dirty="0" smtClean="0">
                <a:latin typeface="Times New Roman" pitchFamily="18" charset="0"/>
                <a:ea typeface="宋体" pitchFamily="2" charset="-122"/>
                <a:cs typeface="Times New Roman" pitchFamily="18" charset="0"/>
              </a:rPr>
              <a:t>45</a:t>
            </a:r>
            <a:r>
              <a:rPr lang="zh-CN" altLang="en-US" sz="1200" dirty="0" smtClean="0">
                <a:latin typeface="Times New Roman" pitchFamily="18" charset="0"/>
                <a:ea typeface="宋体" pitchFamily="2" charset="-122"/>
                <a:cs typeface="Times New Roman" pitchFamily="18" charset="0"/>
              </a:rPr>
              <a:t>个区域能源示范城市，其中丹麦哥本哈根、森讷堡市以及中国鞍山市（大陆地区唯一）入围。丹佛斯为这三座城市的区域能源系统贡献了先进理念和解决方案。</a:t>
            </a:r>
            <a:endParaRPr lang="en-US" sz="1200" dirty="0" smtClean="0">
              <a:latin typeface="Times New Roman" pitchFamily="18" charset="0"/>
              <a:ea typeface="宋体" pitchFamily="2" charset="-122"/>
              <a:cs typeface="Times New Roman" pitchFamily="18" charset="0"/>
            </a:endParaRPr>
          </a:p>
          <a:p>
            <a:pPr>
              <a:buClrTx/>
              <a:buFont typeface="Arial" panose="020B0604020202020204" pitchFamily="34" charset="0"/>
              <a:buChar char="•"/>
            </a:pPr>
            <a:endParaRPr lang="en-US" sz="1200" dirty="0" smtClean="0">
              <a:latin typeface="Times New Roman" pitchFamily="18" charset="0"/>
              <a:ea typeface="宋体" pitchFamily="2" charset="-122"/>
              <a:cs typeface="Times New Roman" pitchFamily="18" charset="0"/>
            </a:endParaRPr>
          </a:p>
          <a:p>
            <a:pPr>
              <a:buClrTx/>
              <a:buFont typeface="Arial" panose="020B0604020202020204" pitchFamily="34" charset="0"/>
              <a:buChar char="•"/>
            </a:pPr>
            <a:r>
              <a:rPr lang="en-US" sz="1200" dirty="0" smtClean="0">
                <a:latin typeface="Times New Roman" pitchFamily="18" charset="0"/>
                <a:ea typeface="宋体" pitchFamily="2" charset="-122"/>
                <a:cs typeface="Times New Roman" pitchFamily="18" charset="0"/>
              </a:rPr>
              <a:t>The Chinese version has also been published this year. We hope the leaders of cities find the values of district energy and we look forward to seeing  more Chinese cities become one of the Champaign cities. </a:t>
            </a:r>
            <a:r>
              <a:rPr lang="zh-CN" altLang="en-US" sz="1200" dirty="0" smtClean="0">
                <a:latin typeface="Times New Roman" pitchFamily="18" charset="0"/>
                <a:ea typeface="宋体" pitchFamily="2" charset="-122"/>
                <a:cs typeface="Times New Roman" pitchFamily="18" charset="0"/>
              </a:rPr>
              <a:t>中文版报告也已于今年出版。我们希望城市管理者们能充分意识到区域能源的价值，并期待更多中国城市能成为示范城市。</a:t>
            </a:r>
            <a:endParaRPr lang="en-US" sz="12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546495922"/>
      </p:ext>
    </p:extLst>
  </p:cSld>
  <p:clrMapOvr>
    <a:masterClrMapping/>
  </p:clrMapOvr>
  <mc:AlternateContent xmlns:mc="http://schemas.openxmlformats.org/markup-compatibility/2006" xmlns:p14="http://schemas.microsoft.com/office/powerpoint/2010/main">
    <mc:Choice Requires="p14">
      <p:transition spd="slow" p14:dur="85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4_3_template">
  <a:themeElements>
    <a:clrScheme name="Danfoss Basics 2014">
      <a:dk1>
        <a:srgbClr val="000000"/>
      </a:dk1>
      <a:lt1>
        <a:srgbClr val="FFFFFF"/>
      </a:lt1>
      <a:dk2>
        <a:srgbClr val="869199"/>
      </a:dk2>
      <a:lt2>
        <a:srgbClr val="FFFFFF"/>
      </a:lt2>
      <a:accent1>
        <a:srgbClr val="E2000F"/>
      </a:accent1>
      <a:accent2>
        <a:srgbClr val="B6000F"/>
      </a:accent2>
      <a:accent3>
        <a:srgbClr val="FFFFFF"/>
      </a:accent3>
      <a:accent4>
        <a:srgbClr val="000000"/>
      </a:accent4>
      <a:accent5>
        <a:srgbClr val="869199"/>
      </a:accent5>
      <a:accent6>
        <a:srgbClr val="B0B1B1"/>
      </a:accent6>
      <a:hlink>
        <a:srgbClr val="0645AD"/>
      </a:hlink>
      <a:folHlink>
        <a:srgbClr val="66336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duction to Danfoss">
  <a:themeElements>
    <a:clrScheme name="Danfoss">
      <a:dk1>
        <a:srgbClr val="000000"/>
      </a:dk1>
      <a:lt1>
        <a:sysClr val="window" lastClr="FFFFFF"/>
      </a:lt1>
      <a:dk2>
        <a:srgbClr val="878786"/>
      </a:dk2>
      <a:lt2>
        <a:srgbClr val="B4BCC3"/>
      </a:lt2>
      <a:accent1>
        <a:srgbClr val="B10A11"/>
      </a:accent1>
      <a:accent2>
        <a:srgbClr val="E60A11"/>
      </a:accent2>
      <a:accent3>
        <a:srgbClr val="869199"/>
      </a:accent3>
      <a:accent4>
        <a:srgbClr val="C44A34"/>
      </a:accent4>
      <a:accent5>
        <a:srgbClr val="9DA7AF"/>
      </a:accent5>
      <a:accent6>
        <a:srgbClr val="575757"/>
      </a:accent6>
      <a:hlink>
        <a:srgbClr val="E2000F"/>
      </a:hlink>
      <a:folHlink>
        <a:srgbClr val="86909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0A11"/>
        </a:solidFill>
        <a:ln w="9525">
          <a:solidFill>
            <a:srgbClr val="E60A11"/>
          </a:solidFill>
        </a:ln>
      </a:spPr>
      <a:bodyPr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theme>
</file>

<file path=ppt/theme/theme3.xml><?xml version="1.0" encoding="utf-8"?>
<a:theme xmlns:a="http://schemas.openxmlformats.org/drawingml/2006/main" name="1_Introduction to Danfoss">
  <a:themeElements>
    <a:clrScheme name="Danfoss">
      <a:dk1>
        <a:srgbClr val="000000"/>
      </a:dk1>
      <a:lt1>
        <a:sysClr val="window" lastClr="FFFFFF"/>
      </a:lt1>
      <a:dk2>
        <a:srgbClr val="878786"/>
      </a:dk2>
      <a:lt2>
        <a:srgbClr val="B4BCC3"/>
      </a:lt2>
      <a:accent1>
        <a:srgbClr val="B10A11"/>
      </a:accent1>
      <a:accent2>
        <a:srgbClr val="E60A11"/>
      </a:accent2>
      <a:accent3>
        <a:srgbClr val="869199"/>
      </a:accent3>
      <a:accent4>
        <a:srgbClr val="C44A34"/>
      </a:accent4>
      <a:accent5>
        <a:srgbClr val="9DA7AF"/>
      </a:accent5>
      <a:accent6>
        <a:srgbClr val="575757"/>
      </a:accent6>
      <a:hlink>
        <a:srgbClr val="E2000F"/>
      </a:hlink>
      <a:folHlink>
        <a:srgbClr val="86909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0A11"/>
        </a:solidFill>
        <a:ln w="9525">
          <a:solidFill>
            <a:srgbClr val="E60A11"/>
          </a:solidFill>
        </a:ln>
      </a:spPr>
      <a:bodyPr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theme>
</file>

<file path=ppt/theme/theme4.xml><?xml version="1.0" encoding="utf-8"?>
<a:theme xmlns:a="http://schemas.openxmlformats.org/drawingml/2006/main" name="5_3_template">
  <a:themeElements>
    <a:clrScheme name="Danfoss Basics 2014">
      <a:dk1>
        <a:srgbClr val="000000"/>
      </a:dk1>
      <a:lt1>
        <a:srgbClr val="FFFFFF"/>
      </a:lt1>
      <a:dk2>
        <a:srgbClr val="869199"/>
      </a:dk2>
      <a:lt2>
        <a:srgbClr val="FFFFFF"/>
      </a:lt2>
      <a:accent1>
        <a:srgbClr val="E2000F"/>
      </a:accent1>
      <a:accent2>
        <a:srgbClr val="B6000F"/>
      </a:accent2>
      <a:accent3>
        <a:srgbClr val="FFFFFF"/>
      </a:accent3>
      <a:accent4>
        <a:srgbClr val="000000"/>
      </a:accent4>
      <a:accent5>
        <a:srgbClr val="869199"/>
      </a:accent5>
      <a:accent6>
        <a:srgbClr val="B0B1B1"/>
      </a:accent6>
      <a:hlink>
        <a:srgbClr val="0645AD"/>
      </a:hlink>
      <a:folHlink>
        <a:srgbClr val="66336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3_template">
  <a:themeElements>
    <a:clrScheme name="Danfoss Basics 2014">
      <a:dk1>
        <a:srgbClr val="000000"/>
      </a:dk1>
      <a:lt1>
        <a:srgbClr val="FFFFFF"/>
      </a:lt1>
      <a:dk2>
        <a:srgbClr val="869199"/>
      </a:dk2>
      <a:lt2>
        <a:srgbClr val="FFFFFF"/>
      </a:lt2>
      <a:accent1>
        <a:srgbClr val="E2000F"/>
      </a:accent1>
      <a:accent2>
        <a:srgbClr val="B6000F"/>
      </a:accent2>
      <a:accent3>
        <a:srgbClr val="FFFFFF"/>
      </a:accent3>
      <a:accent4>
        <a:srgbClr val="000000"/>
      </a:accent4>
      <a:accent5>
        <a:srgbClr val="869199"/>
      </a:accent5>
      <a:accent6>
        <a:srgbClr val="B0B1B1"/>
      </a:accent6>
      <a:hlink>
        <a:srgbClr val="0645AD"/>
      </a:hlink>
      <a:folHlink>
        <a:srgbClr val="66336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anfoss Basics 2014">
    <a:dk1>
      <a:srgbClr val="000000"/>
    </a:dk1>
    <a:lt1>
      <a:srgbClr val="FFFFFF"/>
    </a:lt1>
    <a:dk2>
      <a:srgbClr val="869199"/>
    </a:dk2>
    <a:lt2>
      <a:srgbClr val="FFFFFF"/>
    </a:lt2>
    <a:accent1>
      <a:srgbClr val="E2000F"/>
    </a:accent1>
    <a:accent2>
      <a:srgbClr val="B6000F"/>
    </a:accent2>
    <a:accent3>
      <a:srgbClr val="FFFFFF"/>
    </a:accent3>
    <a:accent4>
      <a:srgbClr val="000000"/>
    </a:accent4>
    <a:accent5>
      <a:srgbClr val="869199"/>
    </a:accent5>
    <a:accent6>
      <a:srgbClr val="B0B1B1"/>
    </a:accent6>
    <a:hlink>
      <a:srgbClr val="0645AD"/>
    </a:hlink>
    <a:folHlink>
      <a:srgbClr val="663366"/>
    </a:folHlink>
  </a:clrScheme>
</a:themeOverride>
</file>

<file path=ppt/theme/themeOverride2.xml><?xml version="1.0" encoding="utf-8"?>
<a:themeOverride xmlns:a="http://schemas.openxmlformats.org/drawingml/2006/main">
  <a:clrScheme name="Danfoss Basics 2014">
    <a:dk1>
      <a:srgbClr val="000000"/>
    </a:dk1>
    <a:lt1>
      <a:srgbClr val="FFFFFF"/>
    </a:lt1>
    <a:dk2>
      <a:srgbClr val="869199"/>
    </a:dk2>
    <a:lt2>
      <a:srgbClr val="FFFFFF"/>
    </a:lt2>
    <a:accent1>
      <a:srgbClr val="E2000F"/>
    </a:accent1>
    <a:accent2>
      <a:srgbClr val="B6000F"/>
    </a:accent2>
    <a:accent3>
      <a:srgbClr val="FFFFFF"/>
    </a:accent3>
    <a:accent4>
      <a:srgbClr val="000000"/>
    </a:accent4>
    <a:accent5>
      <a:srgbClr val="869199"/>
    </a:accent5>
    <a:accent6>
      <a:srgbClr val="B0B1B1"/>
    </a:accent6>
    <a:hlink>
      <a:srgbClr val="0645AD"/>
    </a:hlink>
    <a:folHlink>
      <a:srgbClr val="663366"/>
    </a:folHlink>
  </a:clrScheme>
</a:themeOverride>
</file>

<file path=ppt/theme/themeOverride3.xml><?xml version="1.0" encoding="utf-8"?>
<a:themeOverride xmlns:a="http://schemas.openxmlformats.org/drawingml/2006/main">
  <a:clrScheme name="Danfoss Basics 2014">
    <a:dk1>
      <a:srgbClr val="000000"/>
    </a:dk1>
    <a:lt1>
      <a:srgbClr val="FFFFFF"/>
    </a:lt1>
    <a:dk2>
      <a:srgbClr val="869199"/>
    </a:dk2>
    <a:lt2>
      <a:srgbClr val="FFFFFF"/>
    </a:lt2>
    <a:accent1>
      <a:srgbClr val="E2000F"/>
    </a:accent1>
    <a:accent2>
      <a:srgbClr val="B6000F"/>
    </a:accent2>
    <a:accent3>
      <a:srgbClr val="FFFFFF"/>
    </a:accent3>
    <a:accent4>
      <a:srgbClr val="000000"/>
    </a:accent4>
    <a:accent5>
      <a:srgbClr val="869199"/>
    </a:accent5>
    <a:accent6>
      <a:srgbClr val="B0B1B1"/>
    </a:accent6>
    <a:hlink>
      <a:srgbClr val="0645AD"/>
    </a:hlink>
    <a:folHlink>
      <a:srgbClr val="663366"/>
    </a:folHlink>
  </a:clrScheme>
</a:themeOverride>
</file>

<file path=ppt/theme/themeOverride4.xml><?xml version="1.0" encoding="utf-8"?>
<a:themeOverride xmlns:a="http://schemas.openxmlformats.org/drawingml/2006/main">
  <a:clrScheme name="Danfoss Basics 2014">
    <a:dk1>
      <a:srgbClr val="000000"/>
    </a:dk1>
    <a:lt1>
      <a:srgbClr val="FFFFFF"/>
    </a:lt1>
    <a:dk2>
      <a:srgbClr val="869199"/>
    </a:dk2>
    <a:lt2>
      <a:srgbClr val="FFFFFF"/>
    </a:lt2>
    <a:accent1>
      <a:srgbClr val="E2000F"/>
    </a:accent1>
    <a:accent2>
      <a:srgbClr val="B6000F"/>
    </a:accent2>
    <a:accent3>
      <a:srgbClr val="FFFFFF"/>
    </a:accent3>
    <a:accent4>
      <a:srgbClr val="000000"/>
    </a:accent4>
    <a:accent5>
      <a:srgbClr val="869199"/>
    </a:accent5>
    <a:accent6>
      <a:srgbClr val="B0B1B1"/>
    </a:accent6>
    <a:hlink>
      <a:srgbClr val="0645AD"/>
    </a:hlink>
    <a:folHlink>
      <a:srgbClr val="663366"/>
    </a:folHlink>
  </a:clrScheme>
</a:themeOverride>
</file>

<file path=ppt/theme/themeOverride5.xml><?xml version="1.0" encoding="utf-8"?>
<a:themeOverride xmlns:a="http://schemas.openxmlformats.org/drawingml/2006/main">
  <a:clrScheme name="Danfoss Basics 2014">
    <a:dk1>
      <a:srgbClr val="000000"/>
    </a:dk1>
    <a:lt1>
      <a:srgbClr val="FFFFFF"/>
    </a:lt1>
    <a:dk2>
      <a:srgbClr val="869199"/>
    </a:dk2>
    <a:lt2>
      <a:srgbClr val="FFFFFF"/>
    </a:lt2>
    <a:accent1>
      <a:srgbClr val="E2000F"/>
    </a:accent1>
    <a:accent2>
      <a:srgbClr val="B6000F"/>
    </a:accent2>
    <a:accent3>
      <a:srgbClr val="FFFFFF"/>
    </a:accent3>
    <a:accent4>
      <a:srgbClr val="000000"/>
    </a:accent4>
    <a:accent5>
      <a:srgbClr val="869199"/>
    </a:accent5>
    <a:accent6>
      <a:srgbClr val="B0B1B1"/>
    </a:accent6>
    <a:hlink>
      <a:srgbClr val="0645AD"/>
    </a:hlink>
    <a:folHlink>
      <a:srgbClr val="663366"/>
    </a:folHlink>
  </a:clrScheme>
</a:themeOverride>
</file>

<file path=ppt/theme/themeOverride6.xml><?xml version="1.0" encoding="utf-8"?>
<a:themeOverride xmlns:a="http://schemas.openxmlformats.org/drawingml/2006/main">
  <a:clrScheme name="Danfoss Basics 2014">
    <a:dk1>
      <a:srgbClr val="000000"/>
    </a:dk1>
    <a:lt1>
      <a:srgbClr val="FFFFFF"/>
    </a:lt1>
    <a:dk2>
      <a:srgbClr val="869199"/>
    </a:dk2>
    <a:lt2>
      <a:srgbClr val="FFFFFF"/>
    </a:lt2>
    <a:accent1>
      <a:srgbClr val="E2000F"/>
    </a:accent1>
    <a:accent2>
      <a:srgbClr val="B6000F"/>
    </a:accent2>
    <a:accent3>
      <a:srgbClr val="FFFFFF"/>
    </a:accent3>
    <a:accent4>
      <a:srgbClr val="000000"/>
    </a:accent4>
    <a:accent5>
      <a:srgbClr val="869199"/>
    </a:accent5>
    <a:accent6>
      <a:srgbClr val="B0B1B1"/>
    </a:accent6>
    <a:hlink>
      <a:srgbClr val="0645AD"/>
    </a:hlink>
    <a:folHlink>
      <a:srgbClr val="663366"/>
    </a:folHlink>
  </a:clrScheme>
</a:themeOverride>
</file>

<file path=ppt/theme/themeOverride7.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anfoss Basics 2014">
    <a:dk1>
      <a:srgbClr val="000000"/>
    </a:dk1>
    <a:lt1>
      <a:srgbClr val="FFFFFF"/>
    </a:lt1>
    <a:dk2>
      <a:srgbClr val="869199"/>
    </a:dk2>
    <a:lt2>
      <a:srgbClr val="FFFFFF"/>
    </a:lt2>
    <a:accent1>
      <a:srgbClr val="E2000F"/>
    </a:accent1>
    <a:accent2>
      <a:srgbClr val="B6000F"/>
    </a:accent2>
    <a:accent3>
      <a:srgbClr val="FFFFFF"/>
    </a:accent3>
    <a:accent4>
      <a:srgbClr val="000000"/>
    </a:accent4>
    <a:accent5>
      <a:srgbClr val="869199"/>
    </a:accent5>
    <a:accent6>
      <a:srgbClr val="B0B1B1"/>
    </a:accent6>
    <a:hlink>
      <a:srgbClr val="0645AD"/>
    </a:hlink>
    <a:folHlink>
      <a:srgbClr val="66336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01A96E67812D4691023D5D59DF3A57" ma:contentTypeVersion="1" ma:contentTypeDescription="Create a new document." ma:contentTypeScope="" ma:versionID="9b5ba761f19ae21121babc98aaca898a">
  <xsd:schema xmlns:xsd="http://www.w3.org/2001/XMLSchema" xmlns:p="http://schemas.microsoft.com/office/2006/metadata/properties" xmlns:ns1="http://schemas.microsoft.com/sharepoint/v3" targetNamespace="http://schemas.microsoft.com/office/2006/metadata/properties" ma:root="true" ma:fieldsID="045b510785c82bccd37faf1e2b473f5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F5B6F43-A514-46F6-B2BC-01570763B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98B7B84-7157-4EAD-A3A9-D40FB5E2C524}">
  <ds:schemaRefs>
    <ds:schemaRef ds:uri="http://schemas.microsoft.com/sharepoint/v3/contenttype/forms"/>
  </ds:schemaRefs>
</ds:datastoreItem>
</file>

<file path=customXml/itemProps3.xml><?xml version="1.0" encoding="utf-8"?>
<ds:datastoreItem xmlns:ds="http://schemas.openxmlformats.org/officeDocument/2006/customXml" ds:itemID="{B6C6701B-BCC4-4813-A786-CC113C2FEA4E}">
  <ds:schemaRefs>
    <ds:schemaRef ds:uri="http://purl.org/dc/terms/"/>
    <ds:schemaRef ds:uri="http://schemas.microsoft.com/office/2006/documentManagement/types"/>
    <ds:schemaRef ds:uri="http://purl.org/dc/dcmitype/"/>
    <ds:schemaRef ds:uri="http://www.w3.org/XML/1998/namespace"/>
    <ds:schemaRef ds:uri="http://purl.org/dc/elements/1.1/"/>
    <ds:schemaRef ds:uri="http://schemas.microsoft.com/office/2006/metadata/properties"/>
    <ds:schemaRef ds:uri="http://schemas.microsoft.com/sharepoint/v3"/>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4674</TotalTime>
  <Words>1371</Words>
  <Application>Microsoft Office PowerPoint</Application>
  <PresentationFormat>On-screen Show (4:3)</PresentationFormat>
  <Paragraphs>153</Paragraphs>
  <Slides>19</Slides>
  <Notes>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19</vt:i4>
      </vt:variant>
    </vt:vector>
  </HeadingPairs>
  <TitlesOfParts>
    <vt:vector size="25" baseType="lpstr">
      <vt:lpstr>4_3_template</vt:lpstr>
      <vt:lpstr>Introduction to Danfoss</vt:lpstr>
      <vt:lpstr>1_Introduction to Danfoss</vt:lpstr>
      <vt:lpstr>5_3_template</vt:lpstr>
      <vt:lpstr>6_3_template</vt:lpstr>
      <vt:lpstr>Worksheet</vt:lpstr>
      <vt:lpstr>PowerPoint Presentation</vt:lpstr>
      <vt:lpstr>Content 目录</vt:lpstr>
      <vt:lpstr>The Short and Mid Term Energy Strategy  美国、欧盟、中国中短期能源战略</vt:lpstr>
      <vt:lpstr>PowerPoint Presentation</vt:lpstr>
      <vt:lpstr>PowerPoint Presentation</vt:lpstr>
      <vt:lpstr>PowerPoint Presentation</vt:lpstr>
      <vt:lpstr>Energy efficient, low Carbon District Heating networks  – geared for local renewnables incl. cogeneration plants  高效节能低碳区域能源 – 整合再生资源及热电厂 </vt:lpstr>
      <vt:lpstr> 4G District Heating Technology: efficiency gain while  adding supply from renewables   4G 区域供热技术：以再生资源提高能效</vt:lpstr>
      <vt:lpstr>UN Report – “District Energy in Cities” 联合国报告——“城市区域能源”</vt:lpstr>
      <vt:lpstr>Content 目录</vt:lpstr>
      <vt:lpstr>PowerPoint Presentation</vt:lpstr>
      <vt:lpstr>PowerPoint Presentation</vt:lpstr>
      <vt:lpstr>PowerPoint Presentation</vt:lpstr>
      <vt:lpstr>Copenhagen District Energy experience as inspiration 哥本哈根的区域能源经验与启发</vt:lpstr>
      <vt:lpstr>The result of the "Fairy Tale" - Copenhagen 哥本哈根的“能源童话”实践</vt:lpstr>
      <vt:lpstr>Content 目录</vt:lpstr>
      <vt:lpstr>Danfoss District Energy Applications in China 丹佛斯区域能源在中国的应用</vt:lpstr>
      <vt:lpstr>Conclusion and learnings结论与借鉴</vt:lpstr>
      <vt:lpstr>PowerPoint Presentation</vt:lpstr>
    </vt:vector>
  </TitlesOfParts>
  <Company>Danfoss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Lotte</dc:creator>
  <cp:lastModifiedBy>Che Wei(Alfred)</cp:lastModifiedBy>
  <cp:revision>328</cp:revision>
  <cp:lastPrinted>2014-02-18T12:28:50Z</cp:lastPrinted>
  <dcterms:created xsi:type="dcterms:W3CDTF">2012-10-26T09:16:32Z</dcterms:created>
  <dcterms:modified xsi:type="dcterms:W3CDTF">2015-11-26T02:14:53Z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0x0101000E01A96E67812D4691023D5D59DF3A57</vt:lpwstr>
  </property>
</Properties>
</file>